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7" r:id="rId2"/>
    <p:sldId id="258" r:id="rId3"/>
    <p:sldId id="259" r:id="rId4"/>
    <p:sldId id="260" r:id="rId5"/>
    <p:sldId id="261" r:id="rId6"/>
    <p:sldId id="287" r:id="rId7"/>
    <p:sldId id="263" r:id="rId8"/>
    <p:sldId id="264" r:id="rId9"/>
    <p:sldId id="265" r:id="rId10"/>
    <p:sldId id="266" r:id="rId11"/>
    <p:sldId id="267" r:id="rId12"/>
    <p:sldId id="268" r:id="rId13"/>
    <p:sldId id="269" r:id="rId14"/>
    <p:sldId id="270" r:id="rId15"/>
    <p:sldId id="289" r:id="rId16"/>
    <p:sldId id="271" r:id="rId17"/>
    <p:sldId id="272" r:id="rId18"/>
    <p:sldId id="273" r:id="rId19"/>
    <p:sldId id="275" r:id="rId20"/>
    <p:sldId id="276" r:id="rId21"/>
    <p:sldId id="277" r:id="rId22"/>
    <p:sldId id="278" r:id="rId23"/>
    <p:sldId id="279" r:id="rId24"/>
    <p:sldId id="280" r:id="rId25"/>
    <p:sldId id="281" r:id="rId26"/>
    <p:sldId id="282" r:id="rId27"/>
    <p:sldId id="285"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autoAdjust="0"/>
    <p:restoredTop sz="94660"/>
  </p:normalViewPr>
  <p:slideViewPr>
    <p:cSldViewPr snapToGrid="0">
      <p:cViewPr varScale="1">
        <p:scale>
          <a:sx n="85" d="100"/>
          <a:sy n="85" d="100"/>
        </p:scale>
        <p:origin x="54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DD4474-5105-4572-B94F-B4F5E4782FD6}" type="doc">
      <dgm:prSet loTypeId="urn:microsoft.com/office/officeart/2005/8/layout/vList5" loCatId="list" qsTypeId="urn:microsoft.com/office/officeart/2005/8/quickstyle/3d1" qsCatId="3D" csTypeId="urn:microsoft.com/office/officeart/2005/8/colors/colorful1#4" csCatId="colorful" phldr="1"/>
      <dgm:spPr/>
      <dgm:t>
        <a:bodyPr/>
        <a:lstStyle/>
        <a:p>
          <a:endParaRPr lang="en-US"/>
        </a:p>
      </dgm:t>
    </dgm:pt>
    <dgm:pt modelId="{99B877B8-CEBA-47B2-AA4F-B6ED659DFB7F}">
      <dgm:prSet phldrT="[Text]" custT="1"/>
      <dgm:spPr>
        <a:solidFill>
          <a:srgbClr val="F7F5EF">
            <a:alpha val="89804"/>
          </a:srgbClr>
        </a:solidFill>
      </dgm:spPr>
      <dgm:t>
        <a:bodyPr/>
        <a:lstStyle/>
        <a:p>
          <a:pPr marL="914400" indent="-914400"/>
          <a:r>
            <a:rPr lang="en-US" sz="2800" dirty="0"/>
            <a:t>The random variable of interest is the count of successes in n trials.</a:t>
          </a:r>
          <a:endParaRPr lang="en-US" sz="2800" dirty="0">
            <a:solidFill>
              <a:schemeClr val="bg1"/>
            </a:solidFill>
          </a:endParaRPr>
        </a:p>
      </dgm:t>
    </dgm:pt>
    <dgm:pt modelId="{1184EA28-87DB-4EC7-A57A-64384041F7CF}" type="parTrans" cxnId="{D1624B4E-FCEA-4785-9064-904C735ACA86}">
      <dgm:prSet/>
      <dgm:spPr/>
      <dgm:t>
        <a:bodyPr/>
        <a:lstStyle/>
        <a:p>
          <a:endParaRPr lang="en-US"/>
        </a:p>
      </dgm:t>
    </dgm:pt>
    <dgm:pt modelId="{7220D579-BC7E-48B4-ABD2-8DF515E1294B}" type="sibTrans" cxnId="{D1624B4E-FCEA-4785-9064-904C735ACA86}">
      <dgm:prSet/>
      <dgm:spPr/>
      <dgm:t>
        <a:bodyPr/>
        <a:lstStyle/>
        <a:p>
          <a:endParaRPr lang="en-US"/>
        </a:p>
      </dgm:t>
    </dgm:pt>
    <dgm:pt modelId="{0271F4F0-5F5A-47C3-B389-0A268DAC8A8F}">
      <dgm:prSet phldrT="[Text]" custT="1"/>
      <dgm:spPr>
        <a:gradFill flip="none" rotWithShape="1">
          <a:gsLst>
            <a:gs pos="0">
              <a:schemeClr val="bg1"/>
            </a:gs>
            <a:gs pos="100000">
              <a:schemeClr val="bg1">
                <a:lumMod val="75000"/>
              </a:schemeClr>
            </a:gs>
          </a:gsLst>
          <a:path path="circle">
            <a:fillToRect l="50000" t="50000" r="50000" b="50000"/>
          </a:path>
          <a:tileRect/>
        </a:gradFill>
      </dgm:spPr>
      <dgm:t>
        <a:bodyPr/>
        <a:lstStyle/>
        <a:p>
          <a:r>
            <a:rPr lang="en-US" sz="3600" dirty="0">
              <a:solidFill>
                <a:schemeClr val="tx1"/>
              </a:solidFill>
              <a:effectLst>
                <a:outerShdw blurRad="38100" dist="38100" dir="2700000" algn="tl">
                  <a:srgbClr val="000000">
                    <a:alpha val="43137"/>
                  </a:srgbClr>
                </a:outerShdw>
              </a:effectLst>
            </a:rPr>
            <a:t>2</a:t>
          </a:r>
        </a:p>
      </dgm:t>
    </dgm:pt>
    <dgm:pt modelId="{B813AACA-9F16-49A8-9E63-661611B26DE3}" type="parTrans" cxnId="{817213B6-C95C-4C1D-A93D-DFCF721D3032}">
      <dgm:prSet/>
      <dgm:spPr/>
      <dgm:t>
        <a:bodyPr/>
        <a:lstStyle/>
        <a:p>
          <a:endParaRPr lang="en-US"/>
        </a:p>
      </dgm:t>
    </dgm:pt>
    <dgm:pt modelId="{38D60B73-0A26-40D5-B734-2D9E6C83CE35}" type="sibTrans" cxnId="{817213B6-C95C-4C1D-A93D-DFCF721D3032}">
      <dgm:prSet/>
      <dgm:spPr/>
      <dgm:t>
        <a:bodyPr/>
        <a:lstStyle/>
        <a:p>
          <a:endParaRPr lang="en-US"/>
        </a:p>
      </dgm:t>
    </dgm:pt>
    <dgm:pt modelId="{6E265761-6ED8-4B00-AFCC-DD3BC9B2A0E6}">
      <dgm:prSet phldrT="[Text]" custT="1"/>
      <dgm:spPr>
        <a:solidFill>
          <a:srgbClr val="EAE5D2">
            <a:alpha val="89804"/>
          </a:srgbClr>
        </a:solidFill>
      </dgm:spPr>
      <dgm:t>
        <a:bodyPr/>
        <a:lstStyle/>
        <a:p>
          <a:pPr marL="914400" indent="-914400"/>
          <a:r>
            <a:rPr lang="en-US" sz="2800" dirty="0"/>
            <a:t>The number of trials (or sample size), n, is fixed.</a:t>
          </a:r>
          <a:endParaRPr lang="en-US" sz="2800" dirty="0">
            <a:solidFill>
              <a:schemeClr val="bg1"/>
            </a:solidFill>
          </a:endParaRPr>
        </a:p>
      </dgm:t>
    </dgm:pt>
    <dgm:pt modelId="{85680AB6-5036-43F7-B88B-07D38C7CC8FC}" type="parTrans" cxnId="{8FD5E510-8583-423C-A869-3680BD377554}">
      <dgm:prSet/>
      <dgm:spPr/>
      <dgm:t>
        <a:bodyPr/>
        <a:lstStyle/>
        <a:p>
          <a:endParaRPr lang="en-US"/>
        </a:p>
      </dgm:t>
    </dgm:pt>
    <dgm:pt modelId="{A2131EA3-16AF-46F1-B299-12B3BBD74613}" type="sibTrans" cxnId="{8FD5E510-8583-423C-A869-3680BD377554}">
      <dgm:prSet/>
      <dgm:spPr/>
      <dgm:t>
        <a:bodyPr/>
        <a:lstStyle/>
        <a:p>
          <a:endParaRPr lang="en-US"/>
        </a:p>
      </dgm:t>
    </dgm:pt>
    <dgm:pt modelId="{48EC9D48-B447-420E-8D76-417C0F1F1CD4}">
      <dgm:prSet phldrT="[Text]" custT="1"/>
      <dgm:spPr>
        <a:gradFill flip="none" rotWithShape="1">
          <a:gsLst>
            <a:gs pos="0">
              <a:schemeClr val="bg1"/>
            </a:gs>
            <a:gs pos="100000">
              <a:schemeClr val="bg1">
                <a:lumMod val="75000"/>
              </a:schemeClr>
            </a:gs>
          </a:gsLst>
          <a:path path="circle">
            <a:fillToRect l="50000" t="50000" r="50000" b="50000"/>
          </a:path>
          <a:tileRect/>
        </a:gradFill>
      </dgm:spPr>
      <dgm:t>
        <a:bodyPr/>
        <a:lstStyle/>
        <a:p>
          <a:r>
            <a:rPr lang="en-US" sz="3600" dirty="0">
              <a:solidFill>
                <a:schemeClr val="tx1"/>
              </a:solidFill>
              <a:effectLst>
                <a:outerShdw blurRad="38100" dist="38100" dir="2700000" algn="tl">
                  <a:srgbClr val="000000">
                    <a:alpha val="43137"/>
                  </a:srgbClr>
                </a:outerShdw>
              </a:effectLst>
            </a:rPr>
            <a:t>3</a:t>
          </a:r>
        </a:p>
      </dgm:t>
    </dgm:pt>
    <dgm:pt modelId="{B05FBB73-44A5-4F18-846C-7EA77CBAC763}" type="parTrans" cxnId="{B41F2B84-7419-478C-82ED-9493339403D8}">
      <dgm:prSet/>
      <dgm:spPr/>
      <dgm:t>
        <a:bodyPr/>
        <a:lstStyle/>
        <a:p>
          <a:endParaRPr lang="en-US"/>
        </a:p>
      </dgm:t>
    </dgm:pt>
    <dgm:pt modelId="{320F60E1-FB82-4791-B46B-C5644EE3822A}" type="sibTrans" cxnId="{B41F2B84-7419-478C-82ED-9493339403D8}">
      <dgm:prSet/>
      <dgm:spPr/>
      <dgm:t>
        <a:bodyPr/>
        <a:lstStyle/>
        <a:p>
          <a:endParaRPr lang="en-US"/>
        </a:p>
      </dgm:t>
    </dgm:pt>
    <dgm:pt modelId="{B44B4F92-697B-47A8-A203-7E3E66A70CA3}">
      <dgm:prSet phldrT="[Text]" custT="1"/>
      <dgm:spPr>
        <a:solidFill>
          <a:srgbClr val="E8E3CE">
            <a:alpha val="89804"/>
          </a:srgbClr>
        </a:solidFill>
      </dgm:spPr>
      <dgm:t>
        <a:bodyPr/>
        <a:lstStyle/>
        <a:p>
          <a:pPr marL="914400" indent="-914400"/>
          <a:r>
            <a:rPr lang="en-US" sz="2800" dirty="0">
              <a:solidFill>
                <a:schemeClr val="bg1"/>
              </a:solidFill>
            </a:rPr>
            <a:t>Trials are independent, with fixed value p = P(success on a trial).</a:t>
          </a:r>
        </a:p>
      </dgm:t>
    </dgm:pt>
    <dgm:pt modelId="{3C1D84FF-3019-4EEC-84EE-12F53C6F92D7}" type="parTrans" cxnId="{69A7597D-2B65-4DA2-8FC4-495C8676B465}">
      <dgm:prSet/>
      <dgm:spPr/>
      <dgm:t>
        <a:bodyPr/>
        <a:lstStyle/>
        <a:p>
          <a:endParaRPr lang="en-US"/>
        </a:p>
      </dgm:t>
    </dgm:pt>
    <dgm:pt modelId="{32C13B34-2AED-48BD-952A-01E8A856D85A}" type="sibTrans" cxnId="{69A7597D-2B65-4DA2-8FC4-495C8676B465}">
      <dgm:prSet/>
      <dgm:spPr/>
      <dgm:t>
        <a:bodyPr/>
        <a:lstStyle/>
        <a:p>
          <a:endParaRPr lang="en-US"/>
        </a:p>
      </dgm:t>
    </dgm:pt>
    <dgm:pt modelId="{09BA1F44-AC19-4253-B684-D50C539E60F2}">
      <dgm:prSet phldrT="[Text]" custT="1"/>
      <dgm:spPr>
        <a:gradFill flip="none" rotWithShape="1">
          <a:gsLst>
            <a:gs pos="0">
              <a:schemeClr val="bg1"/>
            </a:gs>
            <a:gs pos="100000">
              <a:schemeClr val="bg1">
                <a:lumMod val="75000"/>
              </a:schemeClr>
            </a:gs>
          </a:gsLst>
          <a:path path="circle">
            <a:fillToRect l="50000" t="50000" r="50000" b="50000"/>
          </a:path>
          <a:tileRect/>
        </a:gradFill>
      </dgm:spPr>
      <dgm:t>
        <a:bodyPr/>
        <a:lstStyle/>
        <a:p>
          <a:r>
            <a:rPr lang="en-US" sz="3600" dirty="0">
              <a:solidFill>
                <a:schemeClr val="tx1"/>
              </a:solidFill>
              <a:effectLst>
                <a:outerShdw blurRad="38100" dist="38100" dir="2700000" algn="tl">
                  <a:srgbClr val="000000">
                    <a:alpha val="43137"/>
                  </a:srgbClr>
                </a:outerShdw>
              </a:effectLst>
            </a:rPr>
            <a:t>4</a:t>
          </a:r>
        </a:p>
      </dgm:t>
    </dgm:pt>
    <dgm:pt modelId="{BFB4838E-67DF-49BD-834E-4A881DAE94C2}" type="parTrans" cxnId="{4917354A-09CC-414A-8825-F6D5D08BFE55}">
      <dgm:prSet/>
      <dgm:spPr/>
      <dgm:t>
        <a:bodyPr/>
        <a:lstStyle/>
        <a:p>
          <a:endParaRPr lang="en-US"/>
        </a:p>
      </dgm:t>
    </dgm:pt>
    <dgm:pt modelId="{2A1C411B-5511-4882-BFB9-3A75776FF245}" type="sibTrans" cxnId="{4917354A-09CC-414A-8825-F6D5D08BFE55}">
      <dgm:prSet/>
      <dgm:spPr/>
      <dgm:t>
        <a:bodyPr/>
        <a:lstStyle/>
        <a:p>
          <a:endParaRPr lang="en-US"/>
        </a:p>
      </dgm:t>
    </dgm:pt>
    <dgm:pt modelId="{0F949D85-0C1B-430B-A97C-02CE9D3DE72A}">
      <dgm:prSet phldrT="[Text]" custT="1"/>
      <dgm:spPr>
        <a:solidFill>
          <a:srgbClr val="D7CFAD">
            <a:alpha val="89804"/>
          </a:srgbClr>
        </a:solidFill>
      </dgm:spPr>
      <dgm:t>
        <a:bodyPr/>
        <a:lstStyle/>
        <a:p>
          <a:pPr marL="914400" indent="-914400"/>
          <a:r>
            <a:rPr lang="en-US" sz="2700" dirty="0">
              <a:solidFill>
                <a:schemeClr val="bg1"/>
              </a:solidFill>
            </a:rPr>
            <a:t>There are only 2 possible outcomes on each trial, called “success” and  “failure”.(This is where the “bi” prefix in “binomial” comes from.)</a:t>
          </a:r>
        </a:p>
      </dgm:t>
    </dgm:pt>
    <dgm:pt modelId="{F9336465-AA63-4BB4-9D25-9AD362C0C9FD}" type="parTrans" cxnId="{1FB3DF05-0078-43F7-9587-D5CE3906930C}">
      <dgm:prSet/>
      <dgm:spPr/>
      <dgm:t>
        <a:bodyPr/>
        <a:lstStyle/>
        <a:p>
          <a:endParaRPr lang="en-US"/>
        </a:p>
      </dgm:t>
    </dgm:pt>
    <dgm:pt modelId="{AB715BA5-6AEB-43F5-8643-3E3539E29A61}" type="sibTrans" cxnId="{1FB3DF05-0078-43F7-9587-D5CE3906930C}">
      <dgm:prSet/>
      <dgm:spPr/>
      <dgm:t>
        <a:bodyPr/>
        <a:lstStyle/>
        <a:p>
          <a:endParaRPr lang="en-US"/>
        </a:p>
      </dgm:t>
    </dgm:pt>
    <dgm:pt modelId="{2F9F6499-8A87-4895-8D43-E581613B5309}">
      <dgm:prSet phldrT="[Text]" custT="1"/>
      <dgm:spPr>
        <a:gradFill flip="none" rotWithShape="1">
          <a:gsLst>
            <a:gs pos="0">
              <a:schemeClr val="bg1"/>
            </a:gs>
            <a:gs pos="100000">
              <a:schemeClr val="bg1">
                <a:lumMod val="75000"/>
              </a:schemeClr>
            </a:gs>
          </a:gsLst>
          <a:path path="circle">
            <a:fillToRect l="50000" t="50000" r="50000" b="50000"/>
          </a:path>
          <a:tileRect/>
        </a:gradFill>
      </dgm:spPr>
      <dgm:t>
        <a:bodyPr/>
        <a:lstStyle/>
        <a:p>
          <a:r>
            <a:rPr lang="en-US" sz="3600" dirty="0">
              <a:solidFill>
                <a:schemeClr val="tx1"/>
              </a:solidFill>
              <a:effectLst>
                <a:outerShdw blurRad="38100" dist="38100" dir="2700000" algn="tl">
                  <a:srgbClr val="000000">
                    <a:alpha val="43137"/>
                  </a:srgbClr>
                </a:outerShdw>
              </a:effectLst>
            </a:rPr>
            <a:t>1</a:t>
          </a:r>
        </a:p>
      </dgm:t>
    </dgm:pt>
    <dgm:pt modelId="{0A8B6C8B-4565-4C5E-8A04-DECBA3F46D66}" type="sibTrans" cxnId="{56033E77-E82D-4032-A015-87996624844C}">
      <dgm:prSet/>
      <dgm:spPr/>
      <dgm:t>
        <a:bodyPr/>
        <a:lstStyle/>
        <a:p>
          <a:endParaRPr lang="en-US"/>
        </a:p>
      </dgm:t>
    </dgm:pt>
    <dgm:pt modelId="{8BE1F363-58DE-4B33-B37E-0576AF4C4787}" type="parTrans" cxnId="{56033E77-E82D-4032-A015-87996624844C}">
      <dgm:prSet/>
      <dgm:spPr/>
      <dgm:t>
        <a:bodyPr/>
        <a:lstStyle/>
        <a:p>
          <a:endParaRPr lang="en-US"/>
        </a:p>
      </dgm:t>
    </dgm:pt>
    <dgm:pt modelId="{65C10D57-AE46-48A6-9842-DE26D8A0E0B1}" type="pres">
      <dgm:prSet presAssocID="{EEDD4474-5105-4572-B94F-B4F5E4782FD6}" presName="Name0" presStyleCnt="0">
        <dgm:presLayoutVars>
          <dgm:dir/>
          <dgm:animLvl val="lvl"/>
          <dgm:resizeHandles val="exact"/>
        </dgm:presLayoutVars>
      </dgm:prSet>
      <dgm:spPr/>
    </dgm:pt>
    <dgm:pt modelId="{5474B167-69C0-4A98-A5AE-46F0EFFD5FF5}" type="pres">
      <dgm:prSet presAssocID="{2F9F6499-8A87-4895-8D43-E581613B5309}" presName="linNode" presStyleCnt="0"/>
      <dgm:spPr/>
    </dgm:pt>
    <dgm:pt modelId="{9E87D3F1-4C62-44C2-839D-F5FF792F807F}" type="pres">
      <dgm:prSet presAssocID="{2F9F6499-8A87-4895-8D43-E581613B5309}" presName="parentText" presStyleLbl="node1" presStyleIdx="0" presStyleCnt="4" custScaleX="267125" custScaleY="29063" custLinFactNeighborX="75650" custLinFactNeighborY="-125">
        <dgm:presLayoutVars>
          <dgm:chMax val="1"/>
          <dgm:bulletEnabled val="1"/>
        </dgm:presLayoutVars>
      </dgm:prSet>
      <dgm:spPr>
        <a:prstGeom prst="ellipse">
          <a:avLst/>
        </a:prstGeom>
      </dgm:spPr>
    </dgm:pt>
    <dgm:pt modelId="{193D7722-BC70-46AA-A506-3DB4A98F9308}" type="pres">
      <dgm:prSet presAssocID="{2F9F6499-8A87-4895-8D43-E581613B5309}" presName="descendantText" presStyleLbl="alignAccFollowNode1" presStyleIdx="0" presStyleCnt="4" custScaleX="2000000" custScaleY="42818" custLinFactX="-45438" custLinFactNeighborX="-100000">
        <dgm:presLayoutVars>
          <dgm:bulletEnabled val="1"/>
        </dgm:presLayoutVars>
      </dgm:prSet>
      <dgm:spPr>
        <a:prstGeom prst="snip2DiagRect">
          <a:avLst/>
        </a:prstGeom>
      </dgm:spPr>
    </dgm:pt>
    <dgm:pt modelId="{0402F198-01DE-4387-8861-BED7BC71E74D}" type="pres">
      <dgm:prSet presAssocID="{0A8B6C8B-4565-4C5E-8A04-DECBA3F46D66}" presName="sp" presStyleCnt="0"/>
      <dgm:spPr/>
    </dgm:pt>
    <dgm:pt modelId="{0D507EBB-1CE4-4569-A615-7B867D686189}" type="pres">
      <dgm:prSet presAssocID="{0271F4F0-5F5A-47C3-B389-0A268DAC8A8F}" presName="linNode" presStyleCnt="0"/>
      <dgm:spPr/>
    </dgm:pt>
    <dgm:pt modelId="{A60E8B29-3A41-41E6-92ED-087DF974D6A6}" type="pres">
      <dgm:prSet presAssocID="{0271F4F0-5F5A-47C3-B389-0A268DAC8A8F}" presName="parentText" presStyleLbl="node1" presStyleIdx="1" presStyleCnt="4" custScaleX="263627" custScaleY="29177" custLinFactNeighborX="75650" custLinFactNeighborY="-386">
        <dgm:presLayoutVars>
          <dgm:chMax val="1"/>
          <dgm:bulletEnabled val="1"/>
        </dgm:presLayoutVars>
      </dgm:prSet>
      <dgm:spPr>
        <a:prstGeom prst="ellipse">
          <a:avLst/>
        </a:prstGeom>
      </dgm:spPr>
    </dgm:pt>
    <dgm:pt modelId="{D12A3826-2E3C-4C07-A727-88547A37A6F8}" type="pres">
      <dgm:prSet presAssocID="{0271F4F0-5F5A-47C3-B389-0A268DAC8A8F}" presName="descendantText" presStyleLbl="alignAccFollowNode1" presStyleIdx="1" presStyleCnt="4" custScaleX="2000000" custScaleY="46191" custLinFactX="-45438" custLinFactNeighborX="-100000">
        <dgm:presLayoutVars>
          <dgm:bulletEnabled val="1"/>
        </dgm:presLayoutVars>
      </dgm:prSet>
      <dgm:spPr>
        <a:prstGeom prst="snip2DiagRect">
          <a:avLst/>
        </a:prstGeom>
      </dgm:spPr>
    </dgm:pt>
    <dgm:pt modelId="{C0B75B6E-1394-4A93-8E4F-271E63A6A3DE}" type="pres">
      <dgm:prSet presAssocID="{38D60B73-0A26-40D5-B734-2D9E6C83CE35}" presName="sp" presStyleCnt="0"/>
      <dgm:spPr/>
    </dgm:pt>
    <dgm:pt modelId="{2F2F68BE-C28B-4D93-AB40-F2BA188B62C6}" type="pres">
      <dgm:prSet presAssocID="{48EC9D48-B447-420E-8D76-417C0F1F1CD4}" presName="linNode" presStyleCnt="0"/>
      <dgm:spPr/>
    </dgm:pt>
    <dgm:pt modelId="{3364F820-B13F-496A-8388-7D4ADED4386F}" type="pres">
      <dgm:prSet presAssocID="{48EC9D48-B447-420E-8D76-417C0F1F1CD4}" presName="parentText" presStyleLbl="node1" presStyleIdx="2" presStyleCnt="4" custScaleX="266297" custScaleY="31365" custLinFactNeighborX="75650" custLinFactNeighborY="-2007">
        <dgm:presLayoutVars>
          <dgm:chMax val="1"/>
          <dgm:bulletEnabled val="1"/>
        </dgm:presLayoutVars>
      </dgm:prSet>
      <dgm:spPr>
        <a:prstGeom prst="ellipse">
          <a:avLst/>
        </a:prstGeom>
      </dgm:spPr>
    </dgm:pt>
    <dgm:pt modelId="{B8C87BA3-2339-4CFC-B0F3-582D7C37476C}" type="pres">
      <dgm:prSet presAssocID="{48EC9D48-B447-420E-8D76-417C0F1F1CD4}" presName="descendantText" presStyleLbl="alignAccFollowNode1" presStyleIdx="2" presStyleCnt="4" custScaleX="2000000" custScaleY="48810" custLinFactX="-45438" custLinFactNeighborX="-100000">
        <dgm:presLayoutVars>
          <dgm:bulletEnabled val="1"/>
        </dgm:presLayoutVars>
      </dgm:prSet>
      <dgm:spPr>
        <a:prstGeom prst="snip2DiagRect">
          <a:avLst/>
        </a:prstGeom>
      </dgm:spPr>
    </dgm:pt>
    <dgm:pt modelId="{6C45377D-665B-4B32-8E82-93D7AAB20CBE}" type="pres">
      <dgm:prSet presAssocID="{320F60E1-FB82-4791-B46B-C5644EE3822A}" presName="sp" presStyleCnt="0"/>
      <dgm:spPr/>
    </dgm:pt>
    <dgm:pt modelId="{7863A837-824B-4A6B-B523-4FC50ACEEF41}" type="pres">
      <dgm:prSet presAssocID="{09BA1F44-AC19-4253-B684-D50C539E60F2}" presName="linNode" presStyleCnt="0"/>
      <dgm:spPr/>
    </dgm:pt>
    <dgm:pt modelId="{D91B0B47-F3B7-4737-BE5C-BB3F0115C9EB}" type="pres">
      <dgm:prSet presAssocID="{09BA1F44-AC19-4253-B684-D50C539E60F2}" presName="parentText" presStyleLbl="node1" presStyleIdx="3" presStyleCnt="4" custScaleX="266297" custScaleY="31365" custLinFactNeighborX="75650" custLinFactNeighborY="-6660">
        <dgm:presLayoutVars>
          <dgm:chMax val="1"/>
          <dgm:bulletEnabled val="1"/>
        </dgm:presLayoutVars>
      </dgm:prSet>
      <dgm:spPr>
        <a:prstGeom prst="ellipse">
          <a:avLst/>
        </a:prstGeom>
      </dgm:spPr>
    </dgm:pt>
    <dgm:pt modelId="{F54CC983-2FE2-4D0A-B507-72F8DDB1CE8B}" type="pres">
      <dgm:prSet presAssocID="{09BA1F44-AC19-4253-B684-D50C539E60F2}" presName="descendantText" presStyleLbl="alignAccFollowNode1" presStyleIdx="3" presStyleCnt="4" custScaleX="2000000" custScaleY="63623" custLinFactX="-45438" custLinFactNeighborX="-100000">
        <dgm:presLayoutVars>
          <dgm:bulletEnabled val="1"/>
        </dgm:presLayoutVars>
      </dgm:prSet>
      <dgm:spPr>
        <a:prstGeom prst="snip2DiagRect">
          <a:avLst/>
        </a:prstGeom>
      </dgm:spPr>
    </dgm:pt>
  </dgm:ptLst>
  <dgm:cxnLst>
    <dgm:cxn modelId="{1FB3DF05-0078-43F7-9587-D5CE3906930C}" srcId="{09BA1F44-AC19-4253-B684-D50C539E60F2}" destId="{0F949D85-0C1B-430B-A97C-02CE9D3DE72A}" srcOrd="0" destOrd="0" parTransId="{F9336465-AA63-4BB4-9D25-9AD362C0C9FD}" sibTransId="{AB715BA5-6AEB-43F5-8643-3E3539E29A61}"/>
    <dgm:cxn modelId="{8FD5E510-8583-423C-A869-3680BD377554}" srcId="{0271F4F0-5F5A-47C3-B389-0A268DAC8A8F}" destId="{6E265761-6ED8-4B00-AFCC-DD3BC9B2A0E6}" srcOrd="0" destOrd="0" parTransId="{85680AB6-5036-43F7-B88B-07D38C7CC8FC}" sibTransId="{A2131EA3-16AF-46F1-B299-12B3BBD74613}"/>
    <dgm:cxn modelId="{E35AA51D-BAD6-4561-B77E-262625E42CFE}" type="presOf" srcId="{0F949D85-0C1B-430B-A97C-02CE9D3DE72A}" destId="{F54CC983-2FE2-4D0A-B507-72F8DDB1CE8B}" srcOrd="0" destOrd="0" presId="urn:microsoft.com/office/officeart/2005/8/layout/vList5"/>
    <dgm:cxn modelId="{30036F42-82A4-4753-A373-8F72EECE0648}" type="presOf" srcId="{99B877B8-CEBA-47B2-AA4F-B6ED659DFB7F}" destId="{193D7722-BC70-46AA-A506-3DB4A98F9308}" srcOrd="0" destOrd="0" presId="urn:microsoft.com/office/officeart/2005/8/layout/vList5"/>
    <dgm:cxn modelId="{4917354A-09CC-414A-8825-F6D5D08BFE55}" srcId="{EEDD4474-5105-4572-B94F-B4F5E4782FD6}" destId="{09BA1F44-AC19-4253-B684-D50C539E60F2}" srcOrd="3" destOrd="0" parTransId="{BFB4838E-67DF-49BD-834E-4A881DAE94C2}" sibTransId="{2A1C411B-5511-4882-BFB9-3A75776FF245}"/>
    <dgm:cxn modelId="{E1EC194E-1B40-4E60-8C01-F49F787D1853}" type="presOf" srcId="{48EC9D48-B447-420E-8D76-417C0F1F1CD4}" destId="{3364F820-B13F-496A-8388-7D4ADED4386F}" srcOrd="0" destOrd="0" presId="urn:microsoft.com/office/officeart/2005/8/layout/vList5"/>
    <dgm:cxn modelId="{D1624B4E-FCEA-4785-9064-904C735ACA86}" srcId="{2F9F6499-8A87-4895-8D43-E581613B5309}" destId="{99B877B8-CEBA-47B2-AA4F-B6ED659DFB7F}" srcOrd="0" destOrd="0" parTransId="{1184EA28-87DB-4EC7-A57A-64384041F7CF}" sibTransId="{7220D579-BC7E-48B4-ABD2-8DF515E1294B}"/>
    <dgm:cxn modelId="{A4282154-15F4-4C1B-A210-F9C58414324E}" type="presOf" srcId="{6E265761-6ED8-4B00-AFCC-DD3BC9B2A0E6}" destId="{D12A3826-2E3C-4C07-A727-88547A37A6F8}" srcOrd="0" destOrd="0" presId="urn:microsoft.com/office/officeart/2005/8/layout/vList5"/>
    <dgm:cxn modelId="{56033E77-E82D-4032-A015-87996624844C}" srcId="{EEDD4474-5105-4572-B94F-B4F5E4782FD6}" destId="{2F9F6499-8A87-4895-8D43-E581613B5309}" srcOrd="0" destOrd="0" parTransId="{8BE1F363-58DE-4B33-B37E-0576AF4C4787}" sibTransId="{0A8B6C8B-4565-4C5E-8A04-DECBA3F46D66}"/>
    <dgm:cxn modelId="{69A7597D-2B65-4DA2-8FC4-495C8676B465}" srcId="{48EC9D48-B447-420E-8D76-417C0F1F1CD4}" destId="{B44B4F92-697B-47A8-A203-7E3E66A70CA3}" srcOrd="0" destOrd="0" parTransId="{3C1D84FF-3019-4EEC-84EE-12F53C6F92D7}" sibTransId="{32C13B34-2AED-48BD-952A-01E8A856D85A}"/>
    <dgm:cxn modelId="{B41F2B84-7419-478C-82ED-9493339403D8}" srcId="{EEDD4474-5105-4572-B94F-B4F5E4782FD6}" destId="{48EC9D48-B447-420E-8D76-417C0F1F1CD4}" srcOrd="2" destOrd="0" parTransId="{B05FBB73-44A5-4F18-846C-7EA77CBAC763}" sibTransId="{320F60E1-FB82-4791-B46B-C5644EE3822A}"/>
    <dgm:cxn modelId="{6BA41190-69DD-4297-A0A6-9A17D59C618F}" type="presOf" srcId="{B44B4F92-697B-47A8-A203-7E3E66A70CA3}" destId="{B8C87BA3-2339-4CFC-B0F3-582D7C37476C}" srcOrd="0" destOrd="0" presId="urn:microsoft.com/office/officeart/2005/8/layout/vList5"/>
    <dgm:cxn modelId="{7A8FAD93-6148-4721-B1BF-C3648B10B460}" type="presOf" srcId="{09BA1F44-AC19-4253-B684-D50C539E60F2}" destId="{D91B0B47-F3B7-4737-BE5C-BB3F0115C9EB}" srcOrd="0" destOrd="0" presId="urn:microsoft.com/office/officeart/2005/8/layout/vList5"/>
    <dgm:cxn modelId="{DBB3BEA6-2E3B-4C4A-84FD-AF3084E197D6}" type="presOf" srcId="{EEDD4474-5105-4572-B94F-B4F5E4782FD6}" destId="{65C10D57-AE46-48A6-9842-DE26D8A0E0B1}" srcOrd="0" destOrd="0" presId="urn:microsoft.com/office/officeart/2005/8/layout/vList5"/>
    <dgm:cxn modelId="{357E33AE-E7C9-4829-99C5-604DEA2A4EC4}" type="presOf" srcId="{2F9F6499-8A87-4895-8D43-E581613B5309}" destId="{9E87D3F1-4C62-44C2-839D-F5FF792F807F}" srcOrd="0" destOrd="0" presId="urn:microsoft.com/office/officeart/2005/8/layout/vList5"/>
    <dgm:cxn modelId="{817213B6-C95C-4C1D-A93D-DFCF721D3032}" srcId="{EEDD4474-5105-4572-B94F-B4F5E4782FD6}" destId="{0271F4F0-5F5A-47C3-B389-0A268DAC8A8F}" srcOrd="1" destOrd="0" parTransId="{B813AACA-9F16-49A8-9E63-661611B26DE3}" sibTransId="{38D60B73-0A26-40D5-B734-2D9E6C83CE35}"/>
    <dgm:cxn modelId="{869B80D0-7CEF-4511-A951-0B43A38DF5FB}" type="presOf" srcId="{0271F4F0-5F5A-47C3-B389-0A268DAC8A8F}" destId="{A60E8B29-3A41-41E6-92ED-087DF974D6A6}" srcOrd="0" destOrd="0" presId="urn:microsoft.com/office/officeart/2005/8/layout/vList5"/>
    <dgm:cxn modelId="{B59D5F20-8CAF-4B00-A527-0667D912DB55}" type="presParOf" srcId="{65C10D57-AE46-48A6-9842-DE26D8A0E0B1}" destId="{5474B167-69C0-4A98-A5AE-46F0EFFD5FF5}" srcOrd="0" destOrd="0" presId="urn:microsoft.com/office/officeart/2005/8/layout/vList5"/>
    <dgm:cxn modelId="{C9FC55C0-0301-452C-9FA3-A5AD919983CB}" type="presParOf" srcId="{5474B167-69C0-4A98-A5AE-46F0EFFD5FF5}" destId="{9E87D3F1-4C62-44C2-839D-F5FF792F807F}" srcOrd="0" destOrd="0" presId="urn:microsoft.com/office/officeart/2005/8/layout/vList5"/>
    <dgm:cxn modelId="{1F450984-1AAB-4316-A57C-C755A23CB61F}" type="presParOf" srcId="{5474B167-69C0-4A98-A5AE-46F0EFFD5FF5}" destId="{193D7722-BC70-46AA-A506-3DB4A98F9308}" srcOrd="1" destOrd="0" presId="urn:microsoft.com/office/officeart/2005/8/layout/vList5"/>
    <dgm:cxn modelId="{9D58704F-2DC5-4926-82C9-B538EC0B6CE6}" type="presParOf" srcId="{65C10D57-AE46-48A6-9842-DE26D8A0E0B1}" destId="{0402F198-01DE-4387-8861-BED7BC71E74D}" srcOrd="1" destOrd="0" presId="urn:microsoft.com/office/officeart/2005/8/layout/vList5"/>
    <dgm:cxn modelId="{467B4340-55C1-4C9F-ACE9-3458F86C7DED}" type="presParOf" srcId="{65C10D57-AE46-48A6-9842-DE26D8A0E0B1}" destId="{0D507EBB-1CE4-4569-A615-7B867D686189}" srcOrd="2" destOrd="0" presId="urn:microsoft.com/office/officeart/2005/8/layout/vList5"/>
    <dgm:cxn modelId="{035FD528-7051-4FB0-9B91-50F894F346D1}" type="presParOf" srcId="{0D507EBB-1CE4-4569-A615-7B867D686189}" destId="{A60E8B29-3A41-41E6-92ED-087DF974D6A6}" srcOrd="0" destOrd="0" presId="urn:microsoft.com/office/officeart/2005/8/layout/vList5"/>
    <dgm:cxn modelId="{B80BD080-FC24-4E66-92B8-55B39FE9EFB8}" type="presParOf" srcId="{0D507EBB-1CE4-4569-A615-7B867D686189}" destId="{D12A3826-2E3C-4C07-A727-88547A37A6F8}" srcOrd="1" destOrd="0" presId="urn:microsoft.com/office/officeart/2005/8/layout/vList5"/>
    <dgm:cxn modelId="{86AE294B-37D5-408B-B85F-244A9AD89B90}" type="presParOf" srcId="{65C10D57-AE46-48A6-9842-DE26D8A0E0B1}" destId="{C0B75B6E-1394-4A93-8E4F-271E63A6A3DE}" srcOrd="3" destOrd="0" presId="urn:microsoft.com/office/officeart/2005/8/layout/vList5"/>
    <dgm:cxn modelId="{2D208971-7530-41CD-BE4F-33BF14E8BB30}" type="presParOf" srcId="{65C10D57-AE46-48A6-9842-DE26D8A0E0B1}" destId="{2F2F68BE-C28B-4D93-AB40-F2BA188B62C6}" srcOrd="4" destOrd="0" presId="urn:microsoft.com/office/officeart/2005/8/layout/vList5"/>
    <dgm:cxn modelId="{0AE65C69-D37C-4E22-A193-10018E20D8C2}" type="presParOf" srcId="{2F2F68BE-C28B-4D93-AB40-F2BA188B62C6}" destId="{3364F820-B13F-496A-8388-7D4ADED4386F}" srcOrd="0" destOrd="0" presId="urn:microsoft.com/office/officeart/2005/8/layout/vList5"/>
    <dgm:cxn modelId="{4D82FD7F-EF4D-40FE-BE0C-84211E4C3627}" type="presParOf" srcId="{2F2F68BE-C28B-4D93-AB40-F2BA188B62C6}" destId="{B8C87BA3-2339-4CFC-B0F3-582D7C37476C}" srcOrd="1" destOrd="0" presId="urn:microsoft.com/office/officeart/2005/8/layout/vList5"/>
    <dgm:cxn modelId="{9F56AFC8-BE7F-4D0D-BFDD-D0A86DF7976B}" type="presParOf" srcId="{65C10D57-AE46-48A6-9842-DE26D8A0E0B1}" destId="{6C45377D-665B-4B32-8E82-93D7AAB20CBE}" srcOrd="5" destOrd="0" presId="urn:microsoft.com/office/officeart/2005/8/layout/vList5"/>
    <dgm:cxn modelId="{0D002431-39F7-4A93-AB58-C7F1E7F273DE}" type="presParOf" srcId="{65C10D57-AE46-48A6-9842-DE26D8A0E0B1}" destId="{7863A837-824B-4A6B-B523-4FC50ACEEF41}" srcOrd="6" destOrd="0" presId="urn:microsoft.com/office/officeart/2005/8/layout/vList5"/>
    <dgm:cxn modelId="{763AD215-8713-4566-B091-01AD682E6F42}" type="presParOf" srcId="{7863A837-824B-4A6B-B523-4FC50ACEEF41}" destId="{D91B0B47-F3B7-4737-BE5C-BB3F0115C9EB}" srcOrd="0" destOrd="0" presId="urn:microsoft.com/office/officeart/2005/8/layout/vList5"/>
    <dgm:cxn modelId="{54A304F3-B0C1-41E1-AD06-896B34988A5C}" type="presParOf" srcId="{7863A837-824B-4A6B-B523-4FC50ACEEF41}" destId="{F54CC983-2FE2-4D0A-B507-72F8DDB1CE8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A353BD4-3E7B-481E-8EF4-842D56CA5C7D}"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24437423-E7A7-415A-BDEE-187E57DB6E86}">
      <dgm:prSet custT="1"/>
      <dgm:spPr/>
      <dgm:t>
        <a:bodyPr/>
        <a:lstStyle/>
        <a:p>
          <a:pPr algn="ctr" rtl="0"/>
          <a:r>
            <a:rPr lang="en-US" sz="3000"/>
            <a:t>1-BINOMDIST(3,5,.25,TRUE)</a:t>
          </a:r>
        </a:p>
      </dgm:t>
    </dgm:pt>
    <dgm:pt modelId="{EEC5B788-00CD-4C5A-89C4-DF078F5DD671}" type="parTrans" cxnId="{2524BB89-8486-4A55-BEBD-F47F528B1529}">
      <dgm:prSet/>
      <dgm:spPr/>
      <dgm:t>
        <a:bodyPr/>
        <a:lstStyle/>
        <a:p>
          <a:endParaRPr lang="en-US"/>
        </a:p>
      </dgm:t>
    </dgm:pt>
    <dgm:pt modelId="{6360EB73-307C-430A-B506-8043FC0B4159}" type="sibTrans" cxnId="{2524BB89-8486-4A55-BEBD-F47F528B1529}">
      <dgm:prSet/>
      <dgm:spPr/>
      <dgm:t>
        <a:bodyPr/>
        <a:lstStyle/>
        <a:p>
          <a:endParaRPr lang="en-US"/>
        </a:p>
      </dgm:t>
    </dgm:pt>
    <dgm:pt modelId="{B47EA4B9-FA7E-4329-B466-030557121811}" type="pres">
      <dgm:prSet presAssocID="{2A353BD4-3E7B-481E-8EF4-842D56CA5C7D}" presName="linear" presStyleCnt="0">
        <dgm:presLayoutVars>
          <dgm:animLvl val="lvl"/>
          <dgm:resizeHandles val="exact"/>
        </dgm:presLayoutVars>
      </dgm:prSet>
      <dgm:spPr/>
    </dgm:pt>
    <dgm:pt modelId="{1A1B5F86-384D-4D35-B17E-591EA25715C3}" type="pres">
      <dgm:prSet presAssocID="{24437423-E7A7-415A-BDEE-187E57DB6E86}" presName="parentText" presStyleLbl="node1" presStyleIdx="0" presStyleCnt="1" custScaleY="68885">
        <dgm:presLayoutVars>
          <dgm:chMax val="0"/>
          <dgm:bulletEnabled val="1"/>
        </dgm:presLayoutVars>
      </dgm:prSet>
      <dgm:spPr/>
    </dgm:pt>
  </dgm:ptLst>
  <dgm:cxnLst>
    <dgm:cxn modelId="{E072C93E-AAC7-4A73-9ECD-FF967C19D39C}" type="presOf" srcId="{2A353BD4-3E7B-481E-8EF4-842D56CA5C7D}" destId="{B47EA4B9-FA7E-4329-B466-030557121811}" srcOrd="0" destOrd="0" presId="urn:microsoft.com/office/officeart/2005/8/layout/vList2"/>
    <dgm:cxn modelId="{2524BB89-8486-4A55-BEBD-F47F528B1529}" srcId="{2A353BD4-3E7B-481E-8EF4-842D56CA5C7D}" destId="{24437423-E7A7-415A-BDEE-187E57DB6E86}" srcOrd="0" destOrd="0" parTransId="{EEC5B788-00CD-4C5A-89C4-DF078F5DD671}" sibTransId="{6360EB73-307C-430A-B506-8043FC0B4159}"/>
    <dgm:cxn modelId="{259C5EFD-26C5-472D-880E-16CDE2CDEE9D}" type="presOf" srcId="{24437423-E7A7-415A-BDEE-187E57DB6E86}" destId="{1A1B5F86-384D-4D35-B17E-591EA25715C3}" srcOrd="0" destOrd="0" presId="urn:microsoft.com/office/officeart/2005/8/layout/vList2"/>
    <dgm:cxn modelId="{48CF6CEB-D00A-477C-9198-8468D347872C}" type="presParOf" srcId="{B47EA4B9-FA7E-4329-B466-030557121811}" destId="{1A1B5F86-384D-4D35-B17E-591EA25715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CDEC116-C947-4B24-B16F-A26822424CEF}" type="doc">
      <dgm:prSet loTypeId="urn:microsoft.com/office/officeart/2005/8/layout/hierarchy3" loCatId="hierarchy" qsTypeId="urn:microsoft.com/office/officeart/2005/8/quickstyle/simple3" qsCatId="simple" csTypeId="urn:microsoft.com/office/officeart/2005/8/colors/accent1_2" csCatId="accent1" phldr="1"/>
      <dgm:spPr/>
      <dgm:t>
        <a:bodyPr/>
        <a:lstStyle/>
        <a:p>
          <a:endParaRPr lang="en-US"/>
        </a:p>
      </dgm:t>
    </dgm:pt>
    <dgm:pt modelId="{4CB67950-11BE-4A6B-929D-8DD5D0E954D9}">
      <dgm:prSet custT="1"/>
      <dgm:spPr/>
      <dgm:t>
        <a:bodyPr/>
        <a:lstStyle/>
        <a:p>
          <a:pPr rtl="0"/>
          <a:r>
            <a:rPr lang="en-US" sz="2800" b="1" dirty="0"/>
            <a:t>(1-BINOMDIST(3,5,.25,TRUE)) + BINOMDIST(3,5,.25,FALSE)</a:t>
          </a:r>
          <a:endParaRPr lang="en-US" sz="2800" b="1" dirty="0">
            <a:effectLst/>
          </a:endParaRPr>
        </a:p>
      </dgm:t>
    </dgm:pt>
    <dgm:pt modelId="{45B8C961-C6A2-480E-B275-4FD180B72B1D}" type="parTrans" cxnId="{6A1DBF3F-EEF6-4780-8FFE-741F8A5DC9DD}">
      <dgm:prSet/>
      <dgm:spPr/>
      <dgm:t>
        <a:bodyPr/>
        <a:lstStyle/>
        <a:p>
          <a:endParaRPr lang="en-US"/>
        </a:p>
      </dgm:t>
    </dgm:pt>
    <dgm:pt modelId="{F65E0396-ADB6-48EA-A8C5-3EE53ED1B3E8}" type="sibTrans" cxnId="{6A1DBF3F-EEF6-4780-8FFE-741F8A5DC9DD}">
      <dgm:prSet/>
      <dgm:spPr/>
      <dgm:t>
        <a:bodyPr/>
        <a:lstStyle/>
        <a:p>
          <a:endParaRPr lang="en-US"/>
        </a:p>
      </dgm:t>
    </dgm:pt>
    <dgm:pt modelId="{A95E0EA5-EB58-46B4-8E17-13B5A7BD2E52}">
      <dgm:prSet custT="1"/>
      <dgm:spPr/>
      <dgm:t>
        <a:bodyPr/>
        <a:lstStyle/>
        <a:p>
          <a:pPr rtl="0"/>
          <a:r>
            <a:rPr lang="en-US" sz="2800" b="0" dirty="0"/>
            <a:t>equivalent to </a:t>
          </a:r>
          <a:r>
            <a:rPr lang="en-US" sz="2800" b="1" dirty="0"/>
            <a:t>(1 – (.237 + .396 + .264 + .088)) + (.088)</a:t>
          </a:r>
          <a:endParaRPr lang="en-US" sz="2800" dirty="0"/>
        </a:p>
      </dgm:t>
    </dgm:pt>
    <dgm:pt modelId="{8D16FDC4-F28C-4F03-B36F-A2859BC6B533}" type="parTrans" cxnId="{DCD9A147-5860-467C-A2D7-614E57B90B3E}">
      <dgm:prSet/>
      <dgm:spPr/>
      <dgm:t>
        <a:bodyPr/>
        <a:lstStyle/>
        <a:p>
          <a:endParaRPr lang="en-US"/>
        </a:p>
      </dgm:t>
    </dgm:pt>
    <dgm:pt modelId="{78B77E56-B4FC-4ECE-8533-15350FFFA05E}" type="sibTrans" cxnId="{DCD9A147-5860-467C-A2D7-614E57B90B3E}">
      <dgm:prSet/>
      <dgm:spPr/>
      <dgm:t>
        <a:bodyPr/>
        <a:lstStyle/>
        <a:p>
          <a:endParaRPr lang="en-US"/>
        </a:p>
      </dgm:t>
    </dgm:pt>
    <dgm:pt modelId="{BBABE202-D207-4510-9BF5-C615678B21E8}" type="pres">
      <dgm:prSet presAssocID="{5CDEC116-C947-4B24-B16F-A26822424CEF}" presName="diagram" presStyleCnt="0">
        <dgm:presLayoutVars>
          <dgm:chPref val="1"/>
          <dgm:dir/>
          <dgm:animOne val="branch"/>
          <dgm:animLvl val="lvl"/>
          <dgm:resizeHandles/>
        </dgm:presLayoutVars>
      </dgm:prSet>
      <dgm:spPr/>
    </dgm:pt>
    <dgm:pt modelId="{EF13E221-EF60-466E-89FE-81770E81F3A7}" type="pres">
      <dgm:prSet presAssocID="{4CB67950-11BE-4A6B-929D-8DD5D0E954D9}" presName="root" presStyleCnt="0"/>
      <dgm:spPr/>
    </dgm:pt>
    <dgm:pt modelId="{B6B24A40-0B4F-40A2-A7A3-47301C030FED}" type="pres">
      <dgm:prSet presAssocID="{4CB67950-11BE-4A6B-929D-8DD5D0E954D9}" presName="rootComposite" presStyleCnt="0"/>
      <dgm:spPr/>
    </dgm:pt>
    <dgm:pt modelId="{C738A45C-4460-42D5-96D6-CA6A28AD6553}" type="pres">
      <dgm:prSet presAssocID="{4CB67950-11BE-4A6B-929D-8DD5D0E954D9}" presName="rootText" presStyleLbl="node1" presStyleIdx="0" presStyleCnt="1" custScaleX="176263" custScaleY="47534" custLinFactNeighborX="2658" custLinFactNeighborY="10140"/>
      <dgm:spPr/>
    </dgm:pt>
    <dgm:pt modelId="{748E0653-CF5F-4773-B26E-8C5651DACC1F}" type="pres">
      <dgm:prSet presAssocID="{4CB67950-11BE-4A6B-929D-8DD5D0E954D9}" presName="rootConnector" presStyleLbl="node1" presStyleIdx="0" presStyleCnt="1"/>
      <dgm:spPr/>
    </dgm:pt>
    <dgm:pt modelId="{50BC81B1-6968-471A-A9B5-5338858A8B83}" type="pres">
      <dgm:prSet presAssocID="{4CB67950-11BE-4A6B-929D-8DD5D0E954D9}" presName="childShape" presStyleCnt="0"/>
      <dgm:spPr/>
    </dgm:pt>
    <dgm:pt modelId="{DE33AB25-07DD-4779-B9B3-6878C4BCB0B3}" type="pres">
      <dgm:prSet presAssocID="{8D16FDC4-F28C-4F03-B36F-A2859BC6B533}" presName="Name13" presStyleLbl="parChTrans1D2" presStyleIdx="0" presStyleCnt="1"/>
      <dgm:spPr/>
    </dgm:pt>
    <dgm:pt modelId="{092DC68D-C288-40D4-A569-3EC66BC7509B}" type="pres">
      <dgm:prSet presAssocID="{A95E0EA5-EB58-46B4-8E17-13B5A7BD2E52}" presName="childText" presStyleLbl="bgAcc1" presStyleIdx="0" presStyleCnt="1" custScaleX="219717" custScaleY="39418" custLinFactNeighborX="-5683" custLinFactNeighborY="-6202">
        <dgm:presLayoutVars>
          <dgm:bulletEnabled val="1"/>
        </dgm:presLayoutVars>
      </dgm:prSet>
      <dgm:spPr/>
    </dgm:pt>
  </dgm:ptLst>
  <dgm:cxnLst>
    <dgm:cxn modelId="{3A58E51F-8F73-430C-8F7D-0E15EA4D2E99}" type="presOf" srcId="{4CB67950-11BE-4A6B-929D-8DD5D0E954D9}" destId="{748E0653-CF5F-4773-B26E-8C5651DACC1F}" srcOrd="1" destOrd="0" presId="urn:microsoft.com/office/officeart/2005/8/layout/hierarchy3"/>
    <dgm:cxn modelId="{5198882F-4FD6-43D3-BFBC-4E8A76CD42FC}" type="presOf" srcId="{8D16FDC4-F28C-4F03-B36F-A2859BC6B533}" destId="{DE33AB25-07DD-4779-B9B3-6878C4BCB0B3}" srcOrd="0" destOrd="0" presId="urn:microsoft.com/office/officeart/2005/8/layout/hierarchy3"/>
    <dgm:cxn modelId="{6A1DBF3F-EEF6-4780-8FFE-741F8A5DC9DD}" srcId="{5CDEC116-C947-4B24-B16F-A26822424CEF}" destId="{4CB67950-11BE-4A6B-929D-8DD5D0E954D9}" srcOrd="0" destOrd="0" parTransId="{45B8C961-C6A2-480E-B275-4FD180B72B1D}" sibTransId="{F65E0396-ADB6-48EA-A8C5-3EE53ED1B3E8}"/>
    <dgm:cxn modelId="{DCD9A147-5860-467C-A2D7-614E57B90B3E}" srcId="{4CB67950-11BE-4A6B-929D-8DD5D0E954D9}" destId="{A95E0EA5-EB58-46B4-8E17-13B5A7BD2E52}" srcOrd="0" destOrd="0" parTransId="{8D16FDC4-F28C-4F03-B36F-A2859BC6B533}" sibTransId="{78B77E56-B4FC-4ECE-8533-15350FFFA05E}"/>
    <dgm:cxn modelId="{AE966D88-ACE8-48C0-BDB8-1AA8EAB6F2D7}" type="presOf" srcId="{4CB67950-11BE-4A6B-929D-8DD5D0E954D9}" destId="{C738A45C-4460-42D5-96D6-CA6A28AD6553}" srcOrd="0" destOrd="0" presId="urn:microsoft.com/office/officeart/2005/8/layout/hierarchy3"/>
    <dgm:cxn modelId="{910B42BC-13FB-45F6-90F9-40C383B12C95}" type="presOf" srcId="{5CDEC116-C947-4B24-B16F-A26822424CEF}" destId="{BBABE202-D207-4510-9BF5-C615678B21E8}" srcOrd="0" destOrd="0" presId="urn:microsoft.com/office/officeart/2005/8/layout/hierarchy3"/>
    <dgm:cxn modelId="{6454DEC1-5E22-47A7-93F5-5F8E3E34FB7E}" type="presOf" srcId="{A95E0EA5-EB58-46B4-8E17-13B5A7BD2E52}" destId="{092DC68D-C288-40D4-A569-3EC66BC7509B}" srcOrd="0" destOrd="0" presId="urn:microsoft.com/office/officeart/2005/8/layout/hierarchy3"/>
    <dgm:cxn modelId="{B8E8E6CB-59CA-4C63-8D46-B8FDC5DD29D9}" type="presParOf" srcId="{BBABE202-D207-4510-9BF5-C615678B21E8}" destId="{EF13E221-EF60-466E-89FE-81770E81F3A7}" srcOrd="0" destOrd="0" presId="urn:microsoft.com/office/officeart/2005/8/layout/hierarchy3"/>
    <dgm:cxn modelId="{04BBC236-5DCF-45A1-A699-E754A4E475EE}" type="presParOf" srcId="{EF13E221-EF60-466E-89FE-81770E81F3A7}" destId="{B6B24A40-0B4F-40A2-A7A3-47301C030FED}" srcOrd="0" destOrd="0" presId="urn:microsoft.com/office/officeart/2005/8/layout/hierarchy3"/>
    <dgm:cxn modelId="{9339AEBC-CC3B-4196-87AC-509D9D92E502}" type="presParOf" srcId="{B6B24A40-0B4F-40A2-A7A3-47301C030FED}" destId="{C738A45C-4460-42D5-96D6-CA6A28AD6553}" srcOrd="0" destOrd="0" presId="urn:microsoft.com/office/officeart/2005/8/layout/hierarchy3"/>
    <dgm:cxn modelId="{04EE2DA3-CBE8-4070-9831-DC4FF1FD1C9D}" type="presParOf" srcId="{B6B24A40-0B4F-40A2-A7A3-47301C030FED}" destId="{748E0653-CF5F-4773-B26E-8C5651DACC1F}" srcOrd="1" destOrd="0" presId="urn:microsoft.com/office/officeart/2005/8/layout/hierarchy3"/>
    <dgm:cxn modelId="{8D2B27EF-4C59-4417-A77E-51DBE4ECFF3A}" type="presParOf" srcId="{EF13E221-EF60-466E-89FE-81770E81F3A7}" destId="{50BC81B1-6968-471A-A9B5-5338858A8B83}" srcOrd="1" destOrd="0" presId="urn:microsoft.com/office/officeart/2005/8/layout/hierarchy3"/>
    <dgm:cxn modelId="{4F389912-D610-4904-8F20-BCC59F88FC1B}" type="presParOf" srcId="{50BC81B1-6968-471A-A9B5-5338858A8B83}" destId="{DE33AB25-07DD-4779-B9B3-6878C4BCB0B3}" srcOrd="0" destOrd="0" presId="urn:microsoft.com/office/officeart/2005/8/layout/hierarchy3"/>
    <dgm:cxn modelId="{A20875EC-B30D-4A21-ADF1-FDF308512215}" type="presParOf" srcId="{50BC81B1-6968-471A-A9B5-5338858A8B83}" destId="{092DC68D-C288-40D4-A569-3EC66BC7509B}"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CDEC116-C947-4B24-B16F-A26822424CEF}" type="doc">
      <dgm:prSet loTypeId="urn:microsoft.com/office/officeart/2005/8/layout/hierarchy3" loCatId="hierarchy" qsTypeId="urn:microsoft.com/office/officeart/2005/8/quickstyle/simple3" qsCatId="simple" csTypeId="urn:microsoft.com/office/officeart/2005/8/colors/accent1_2" csCatId="accent1" phldr="1"/>
      <dgm:spPr/>
      <dgm:t>
        <a:bodyPr/>
        <a:lstStyle/>
        <a:p>
          <a:endParaRPr lang="en-US"/>
        </a:p>
      </dgm:t>
    </dgm:pt>
    <dgm:pt modelId="{4CB67950-11BE-4A6B-929D-8DD5D0E954D9}">
      <dgm:prSet custT="1"/>
      <dgm:spPr/>
      <dgm:t>
        <a:bodyPr/>
        <a:lstStyle/>
        <a:p>
          <a:pPr rtl="0"/>
          <a:r>
            <a:rPr lang="en-US" sz="2800" b="1" dirty="0"/>
            <a:t>(1 – (.237 + .396 + .264 + .088))</a:t>
          </a:r>
          <a:endParaRPr lang="en-US" sz="2800" b="1" dirty="0">
            <a:effectLst/>
          </a:endParaRPr>
        </a:p>
      </dgm:t>
    </dgm:pt>
    <dgm:pt modelId="{45B8C961-C6A2-480E-B275-4FD180B72B1D}" type="parTrans" cxnId="{6A1DBF3F-EEF6-4780-8FFE-741F8A5DC9DD}">
      <dgm:prSet/>
      <dgm:spPr/>
      <dgm:t>
        <a:bodyPr/>
        <a:lstStyle/>
        <a:p>
          <a:endParaRPr lang="en-US"/>
        </a:p>
      </dgm:t>
    </dgm:pt>
    <dgm:pt modelId="{F65E0396-ADB6-48EA-A8C5-3EE53ED1B3E8}" type="sibTrans" cxnId="{6A1DBF3F-EEF6-4780-8FFE-741F8A5DC9DD}">
      <dgm:prSet/>
      <dgm:spPr/>
      <dgm:t>
        <a:bodyPr/>
        <a:lstStyle/>
        <a:p>
          <a:endParaRPr lang="en-US"/>
        </a:p>
      </dgm:t>
    </dgm:pt>
    <dgm:pt modelId="{A95E0EA5-EB58-46B4-8E17-13B5A7BD2E52}">
      <dgm:prSet custT="1"/>
      <dgm:spPr/>
      <dgm:t>
        <a:bodyPr/>
        <a:lstStyle/>
        <a:p>
          <a:pPr rtl="0"/>
          <a:r>
            <a:rPr lang="en-US" sz="2800" dirty="0"/>
            <a:t>which is the same as .</a:t>
          </a:r>
          <a:r>
            <a:rPr lang="en-US" sz="2800" b="1" dirty="0"/>
            <a:t>015 + .001</a:t>
          </a:r>
          <a:endParaRPr lang="en-US" sz="2800" dirty="0"/>
        </a:p>
      </dgm:t>
    </dgm:pt>
    <dgm:pt modelId="{8D16FDC4-F28C-4F03-B36F-A2859BC6B533}" type="parTrans" cxnId="{DCD9A147-5860-467C-A2D7-614E57B90B3E}">
      <dgm:prSet/>
      <dgm:spPr/>
      <dgm:t>
        <a:bodyPr/>
        <a:lstStyle/>
        <a:p>
          <a:endParaRPr lang="en-US"/>
        </a:p>
      </dgm:t>
    </dgm:pt>
    <dgm:pt modelId="{78B77E56-B4FC-4ECE-8533-15350FFFA05E}" type="sibTrans" cxnId="{DCD9A147-5860-467C-A2D7-614E57B90B3E}">
      <dgm:prSet/>
      <dgm:spPr/>
      <dgm:t>
        <a:bodyPr/>
        <a:lstStyle/>
        <a:p>
          <a:endParaRPr lang="en-US"/>
        </a:p>
      </dgm:t>
    </dgm:pt>
    <dgm:pt modelId="{BBABE202-D207-4510-9BF5-C615678B21E8}" type="pres">
      <dgm:prSet presAssocID="{5CDEC116-C947-4B24-B16F-A26822424CEF}" presName="diagram" presStyleCnt="0">
        <dgm:presLayoutVars>
          <dgm:chPref val="1"/>
          <dgm:dir/>
          <dgm:animOne val="branch"/>
          <dgm:animLvl val="lvl"/>
          <dgm:resizeHandles/>
        </dgm:presLayoutVars>
      </dgm:prSet>
      <dgm:spPr/>
    </dgm:pt>
    <dgm:pt modelId="{EF13E221-EF60-466E-89FE-81770E81F3A7}" type="pres">
      <dgm:prSet presAssocID="{4CB67950-11BE-4A6B-929D-8DD5D0E954D9}" presName="root" presStyleCnt="0"/>
      <dgm:spPr/>
    </dgm:pt>
    <dgm:pt modelId="{B6B24A40-0B4F-40A2-A7A3-47301C030FED}" type="pres">
      <dgm:prSet presAssocID="{4CB67950-11BE-4A6B-929D-8DD5D0E954D9}" presName="rootComposite" presStyleCnt="0"/>
      <dgm:spPr/>
    </dgm:pt>
    <dgm:pt modelId="{C738A45C-4460-42D5-96D6-CA6A28AD6553}" type="pres">
      <dgm:prSet presAssocID="{4CB67950-11BE-4A6B-929D-8DD5D0E954D9}" presName="rootText" presStyleLbl="node1" presStyleIdx="0" presStyleCnt="1" custScaleX="176263" custScaleY="47534" custLinFactNeighborX="2658" custLinFactNeighborY="10140"/>
      <dgm:spPr/>
    </dgm:pt>
    <dgm:pt modelId="{748E0653-CF5F-4773-B26E-8C5651DACC1F}" type="pres">
      <dgm:prSet presAssocID="{4CB67950-11BE-4A6B-929D-8DD5D0E954D9}" presName="rootConnector" presStyleLbl="node1" presStyleIdx="0" presStyleCnt="1"/>
      <dgm:spPr/>
    </dgm:pt>
    <dgm:pt modelId="{50BC81B1-6968-471A-A9B5-5338858A8B83}" type="pres">
      <dgm:prSet presAssocID="{4CB67950-11BE-4A6B-929D-8DD5D0E954D9}" presName="childShape" presStyleCnt="0"/>
      <dgm:spPr/>
    </dgm:pt>
    <dgm:pt modelId="{DE33AB25-07DD-4779-B9B3-6878C4BCB0B3}" type="pres">
      <dgm:prSet presAssocID="{8D16FDC4-F28C-4F03-B36F-A2859BC6B533}" presName="Name13" presStyleLbl="parChTrans1D2" presStyleIdx="0" presStyleCnt="1"/>
      <dgm:spPr/>
    </dgm:pt>
    <dgm:pt modelId="{092DC68D-C288-40D4-A569-3EC66BC7509B}" type="pres">
      <dgm:prSet presAssocID="{A95E0EA5-EB58-46B4-8E17-13B5A7BD2E52}" presName="childText" presStyleLbl="bgAcc1" presStyleIdx="0" presStyleCnt="1" custScaleX="219717" custScaleY="39418" custLinFactNeighborX="-5683" custLinFactNeighborY="-6202">
        <dgm:presLayoutVars>
          <dgm:bulletEnabled val="1"/>
        </dgm:presLayoutVars>
      </dgm:prSet>
      <dgm:spPr/>
    </dgm:pt>
  </dgm:ptLst>
  <dgm:cxnLst>
    <dgm:cxn modelId="{6A1DBF3F-EEF6-4780-8FFE-741F8A5DC9DD}" srcId="{5CDEC116-C947-4B24-B16F-A26822424CEF}" destId="{4CB67950-11BE-4A6B-929D-8DD5D0E954D9}" srcOrd="0" destOrd="0" parTransId="{45B8C961-C6A2-480E-B275-4FD180B72B1D}" sibTransId="{F65E0396-ADB6-48EA-A8C5-3EE53ED1B3E8}"/>
    <dgm:cxn modelId="{DCD9A147-5860-467C-A2D7-614E57B90B3E}" srcId="{4CB67950-11BE-4A6B-929D-8DD5D0E954D9}" destId="{A95E0EA5-EB58-46B4-8E17-13B5A7BD2E52}" srcOrd="0" destOrd="0" parTransId="{8D16FDC4-F28C-4F03-B36F-A2859BC6B533}" sibTransId="{78B77E56-B4FC-4ECE-8533-15350FFFA05E}"/>
    <dgm:cxn modelId="{AA64DE7F-C320-4BC1-B291-FBAD378EC4DE}" type="presOf" srcId="{5CDEC116-C947-4B24-B16F-A26822424CEF}" destId="{BBABE202-D207-4510-9BF5-C615678B21E8}" srcOrd="0" destOrd="0" presId="urn:microsoft.com/office/officeart/2005/8/layout/hierarchy3"/>
    <dgm:cxn modelId="{425C74B8-DD4F-4585-A053-8065B4577964}" type="presOf" srcId="{8D16FDC4-F28C-4F03-B36F-A2859BC6B533}" destId="{DE33AB25-07DD-4779-B9B3-6878C4BCB0B3}" srcOrd="0" destOrd="0" presId="urn:microsoft.com/office/officeart/2005/8/layout/hierarchy3"/>
    <dgm:cxn modelId="{CA3F4CD1-81D1-4465-891A-9A8B2776E999}" type="presOf" srcId="{4CB67950-11BE-4A6B-929D-8DD5D0E954D9}" destId="{C738A45C-4460-42D5-96D6-CA6A28AD6553}" srcOrd="0" destOrd="0" presId="urn:microsoft.com/office/officeart/2005/8/layout/hierarchy3"/>
    <dgm:cxn modelId="{888DC5E4-B515-4001-867D-34B9C64314B7}" type="presOf" srcId="{4CB67950-11BE-4A6B-929D-8DD5D0E954D9}" destId="{748E0653-CF5F-4773-B26E-8C5651DACC1F}" srcOrd="1" destOrd="0" presId="urn:microsoft.com/office/officeart/2005/8/layout/hierarchy3"/>
    <dgm:cxn modelId="{18E89DEA-1DAF-4734-86B5-976D78E1DEFC}" type="presOf" srcId="{A95E0EA5-EB58-46B4-8E17-13B5A7BD2E52}" destId="{092DC68D-C288-40D4-A569-3EC66BC7509B}" srcOrd="0" destOrd="0" presId="urn:microsoft.com/office/officeart/2005/8/layout/hierarchy3"/>
    <dgm:cxn modelId="{82425403-75C1-40F1-8F4C-71CB38A68A7E}" type="presParOf" srcId="{BBABE202-D207-4510-9BF5-C615678B21E8}" destId="{EF13E221-EF60-466E-89FE-81770E81F3A7}" srcOrd="0" destOrd="0" presId="urn:microsoft.com/office/officeart/2005/8/layout/hierarchy3"/>
    <dgm:cxn modelId="{6B600B43-81CD-4903-A353-55B9F031296D}" type="presParOf" srcId="{EF13E221-EF60-466E-89FE-81770E81F3A7}" destId="{B6B24A40-0B4F-40A2-A7A3-47301C030FED}" srcOrd="0" destOrd="0" presId="urn:microsoft.com/office/officeart/2005/8/layout/hierarchy3"/>
    <dgm:cxn modelId="{4BD754BD-2F43-48BD-9979-3912EF30640A}" type="presParOf" srcId="{B6B24A40-0B4F-40A2-A7A3-47301C030FED}" destId="{C738A45C-4460-42D5-96D6-CA6A28AD6553}" srcOrd="0" destOrd="0" presId="urn:microsoft.com/office/officeart/2005/8/layout/hierarchy3"/>
    <dgm:cxn modelId="{8951375A-949F-4F19-AB32-3E9C07802704}" type="presParOf" srcId="{B6B24A40-0B4F-40A2-A7A3-47301C030FED}" destId="{748E0653-CF5F-4773-B26E-8C5651DACC1F}" srcOrd="1" destOrd="0" presId="urn:microsoft.com/office/officeart/2005/8/layout/hierarchy3"/>
    <dgm:cxn modelId="{F98491C7-E50B-47F5-9D99-F0E1655D0A0D}" type="presParOf" srcId="{EF13E221-EF60-466E-89FE-81770E81F3A7}" destId="{50BC81B1-6968-471A-A9B5-5338858A8B83}" srcOrd="1" destOrd="0" presId="urn:microsoft.com/office/officeart/2005/8/layout/hierarchy3"/>
    <dgm:cxn modelId="{E9559894-1E2F-4E46-9F96-6C88D90504E7}" type="presParOf" srcId="{50BC81B1-6968-471A-A9B5-5338858A8B83}" destId="{DE33AB25-07DD-4779-B9B3-6878C4BCB0B3}" srcOrd="0" destOrd="0" presId="urn:microsoft.com/office/officeart/2005/8/layout/hierarchy3"/>
    <dgm:cxn modelId="{B79CB87D-DA0B-4540-BDFC-108B1EEFC1E2}" type="presParOf" srcId="{50BC81B1-6968-471A-A9B5-5338858A8B83}" destId="{092DC68D-C288-40D4-A569-3EC66BC7509B}"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4E0864F-2E96-42A4-A059-62535E778435}"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en-US"/>
        </a:p>
      </dgm:t>
    </dgm:pt>
    <dgm:pt modelId="{D7DBAE12-FE8C-459C-B44A-D0B85CD99BB1}">
      <dgm:prSet custT="1"/>
      <dgm:spPr/>
      <dgm:t>
        <a:bodyPr/>
        <a:lstStyle/>
        <a:p>
          <a:pPr rtl="0"/>
          <a:r>
            <a:rPr lang="en-US" sz="2800"/>
            <a:t>For A: </a:t>
          </a:r>
        </a:p>
      </dgm:t>
    </dgm:pt>
    <dgm:pt modelId="{F0939E39-9381-41BD-8995-9D9412A97492}" type="parTrans" cxnId="{181478A2-A7B6-44DF-BF13-BF67BB801F23}">
      <dgm:prSet/>
      <dgm:spPr/>
      <dgm:t>
        <a:bodyPr/>
        <a:lstStyle/>
        <a:p>
          <a:endParaRPr lang="en-US" sz="2800"/>
        </a:p>
      </dgm:t>
    </dgm:pt>
    <dgm:pt modelId="{891375E1-46C4-4AC1-B873-D9CC124F6FC3}" type="sibTrans" cxnId="{181478A2-A7B6-44DF-BF13-BF67BB801F23}">
      <dgm:prSet/>
      <dgm:spPr/>
      <dgm:t>
        <a:bodyPr/>
        <a:lstStyle/>
        <a:p>
          <a:endParaRPr lang="en-US" sz="2800"/>
        </a:p>
      </dgm:t>
    </dgm:pt>
    <dgm:pt modelId="{73521170-3898-4B1A-825D-E9B7AF61030D}">
      <dgm:prSet custT="1"/>
      <dgm:spPr/>
      <dgm:t>
        <a:bodyPr/>
        <a:lstStyle/>
        <a:p>
          <a:pPr rtl="0"/>
          <a:r>
            <a:rPr lang="en-US" sz="3200" b="0" dirty="0"/>
            <a:t>BINOMDIST(0,3,0.05,FALSE)</a:t>
          </a:r>
        </a:p>
      </dgm:t>
    </dgm:pt>
    <dgm:pt modelId="{E023DCDC-2020-43C8-A3D9-8851FA50EC57}" type="parTrans" cxnId="{A1AA0E8F-29B3-4AF1-9568-24D03778E404}">
      <dgm:prSet/>
      <dgm:spPr/>
      <dgm:t>
        <a:bodyPr/>
        <a:lstStyle/>
        <a:p>
          <a:endParaRPr lang="en-US" sz="2800"/>
        </a:p>
      </dgm:t>
    </dgm:pt>
    <dgm:pt modelId="{5E638EC4-027B-4D3A-AD7E-55823EF2EFE9}" type="sibTrans" cxnId="{A1AA0E8F-29B3-4AF1-9568-24D03778E404}">
      <dgm:prSet/>
      <dgm:spPr/>
      <dgm:t>
        <a:bodyPr/>
        <a:lstStyle/>
        <a:p>
          <a:endParaRPr lang="en-US" sz="2800"/>
        </a:p>
      </dgm:t>
    </dgm:pt>
    <dgm:pt modelId="{E8E00BA8-D984-4938-B656-D12C72DD4AFF}">
      <dgm:prSet custT="1"/>
      <dgm:spPr/>
      <dgm:t>
        <a:bodyPr/>
        <a:lstStyle/>
        <a:p>
          <a:pPr rtl="0"/>
          <a:r>
            <a:rPr lang="en-US" sz="2800"/>
            <a:t>For B: </a:t>
          </a:r>
        </a:p>
      </dgm:t>
    </dgm:pt>
    <dgm:pt modelId="{1FC1B981-7BEC-4CFE-92AC-ADA383238E7C}" type="parTrans" cxnId="{67DC6828-B8CA-497C-B361-EC31D1648F59}">
      <dgm:prSet/>
      <dgm:spPr/>
      <dgm:t>
        <a:bodyPr/>
        <a:lstStyle/>
        <a:p>
          <a:endParaRPr lang="en-US" sz="2800"/>
        </a:p>
      </dgm:t>
    </dgm:pt>
    <dgm:pt modelId="{1CA5AA7C-1DBC-455E-9B13-81E0128DC14C}" type="sibTrans" cxnId="{67DC6828-B8CA-497C-B361-EC31D1648F59}">
      <dgm:prSet/>
      <dgm:spPr/>
      <dgm:t>
        <a:bodyPr/>
        <a:lstStyle/>
        <a:p>
          <a:endParaRPr lang="en-US" sz="2800"/>
        </a:p>
      </dgm:t>
    </dgm:pt>
    <dgm:pt modelId="{35B23AFE-92C4-4234-A7C4-EF8F2C703D73}">
      <dgm:prSet custT="1"/>
      <dgm:spPr/>
      <dgm:t>
        <a:bodyPr/>
        <a:lstStyle/>
        <a:p>
          <a:pPr rtl="0"/>
          <a:r>
            <a:rPr lang="en-US" sz="3200" b="0" dirty="0"/>
            <a:t>1-BINOMDIST(0,3,0.05,FALSE)</a:t>
          </a:r>
        </a:p>
      </dgm:t>
    </dgm:pt>
    <dgm:pt modelId="{C38FC1B0-A60D-4785-8141-C2A182F8E327}" type="parTrans" cxnId="{D10C8FF7-C321-4EC6-B847-FD0A540C9889}">
      <dgm:prSet/>
      <dgm:spPr/>
      <dgm:t>
        <a:bodyPr/>
        <a:lstStyle/>
        <a:p>
          <a:endParaRPr lang="en-US" sz="2800"/>
        </a:p>
      </dgm:t>
    </dgm:pt>
    <dgm:pt modelId="{79B019C0-926D-44F5-9E6D-E92FDB7A0A55}" type="sibTrans" cxnId="{D10C8FF7-C321-4EC6-B847-FD0A540C9889}">
      <dgm:prSet/>
      <dgm:spPr/>
      <dgm:t>
        <a:bodyPr/>
        <a:lstStyle/>
        <a:p>
          <a:endParaRPr lang="en-US" sz="2800"/>
        </a:p>
      </dgm:t>
    </dgm:pt>
    <dgm:pt modelId="{02E73299-55A2-432E-9A36-93EE7C5C6795}">
      <dgm:prSet custT="1"/>
      <dgm:spPr/>
      <dgm:t>
        <a:bodyPr/>
        <a:lstStyle/>
        <a:p>
          <a:pPr rtl="0"/>
          <a:r>
            <a:rPr lang="en-US" sz="2800"/>
            <a:t>For C: </a:t>
          </a:r>
        </a:p>
      </dgm:t>
    </dgm:pt>
    <dgm:pt modelId="{3427D671-D37C-4115-BB02-54D8999839E9}" type="parTrans" cxnId="{690CE6D8-C42C-47F9-B6FE-114DBD87DB8B}">
      <dgm:prSet/>
      <dgm:spPr/>
      <dgm:t>
        <a:bodyPr/>
        <a:lstStyle/>
        <a:p>
          <a:endParaRPr lang="en-US" sz="2800"/>
        </a:p>
      </dgm:t>
    </dgm:pt>
    <dgm:pt modelId="{963B35B5-9D04-4EDA-80C7-A75F02EB4552}" type="sibTrans" cxnId="{690CE6D8-C42C-47F9-B6FE-114DBD87DB8B}">
      <dgm:prSet/>
      <dgm:spPr/>
      <dgm:t>
        <a:bodyPr/>
        <a:lstStyle/>
        <a:p>
          <a:endParaRPr lang="en-US" sz="2800"/>
        </a:p>
      </dgm:t>
    </dgm:pt>
    <dgm:pt modelId="{7654495B-FCAB-4A36-B50A-BCC598DB424B}">
      <dgm:prSet custT="1"/>
      <dgm:spPr/>
      <dgm:t>
        <a:bodyPr/>
        <a:lstStyle/>
        <a:p>
          <a:pPr rtl="0"/>
          <a:r>
            <a:rPr lang="en-US" sz="3200" b="0" dirty="0"/>
            <a:t>1-BINOMDIST(1,3,0.05,TRUE)</a:t>
          </a:r>
        </a:p>
      </dgm:t>
    </dgm:pt>
    <dgm:pt modelId="{CA078DA6-523A-478A-8F92-670E804AA629}" type="parTrans" cxnId="{89C49E6A-27F8-4705-A24B-5932729932A4}">
      <dgm:prSet/>
      <dgm:spPr/>
      <dgm:t>
        <a:bodyPr/>
        <a:lstStyle/>
        <a:p>
          <a:endParaRPr lang="en-US" sz="2800"/>
        </a:p>
      </dgm:t>
    </dgm:pt>
    <dgm:pt modelId="{EAD8A5F3-96F2-4E6A-AFF7-CD93632C49FE}" type="sibTrans" cxnId="{89C49E6A-27F8-4705-A24B-5932729932A4}">
      <dgm:prSet/>
      <dgm:spPr/>
      <dgm:t>
        <a:bodyPr/>
        <a:lstStyle/>
        <a:p>
          <a:endParaRPr lang="en-US" sz="2800"/>
        </a:p>
      </dgm:t>
    </dgm:pt>
    <dgm:pt modelId="{409D0B37-A665-4DF4-9DAB-BBC7918D1CFA}" type="pres">
      <dgm:prSet presAssocID="{D4E0864F-2E96-42A4-A059-62535E778435}" presName="linear" presStyleCnt="0">
        <dgm:presLayoutVars>
          <dgm:dir/>
          <dgm:animLvl val="lvl"/>
          <dgm:resizeHandles val="exact"/>
        </dgm:presLayoutVars>
      </dgm:prSet>
      <dgm:spPr/>
    </dgm:pt>
    <dgm:pt modelId="{6F2C3597-4491-4B51-A07C-A91CFD8757D7}" type="pres">
      <dgm:prSet presAssocID="{D7DBAE12-FE8C-459C-B44A-D0B85CD99BB1}" presName="parentLin" presStyleCnt="0"/>
      <dgm:spPr/>
    </dgm:pt>
    <dgm:pt modelId="{6687B8D6-ECFF-4AE8-93E2-AECE03CDB171}" type="pres">
      <dgm:prSet presAssocID="{D7DBAE12-FE8C-459C-B44A-D0B85CD99BB1}" presName="parentLeftMargin" presStyleLbl="node1" presStyleIdx="0" presStyleCnt="3"/>
      <dgm:spPr/>
    </dgm:pt>
    <dgm:pt modelId="{87A9B207-04E4-498E-9DBA-4DCF6BBD7E3F}" type="pres">
      <dgm:prSet presAssocID="{D7DBAE12-FE8C-459C-B44A-D0B85CD99BB1}" presName="parentText" presStyleLbl="node1" presStyleIdx="0" presStyleCnt="3" custScaleX="28571">
        <dgm:presLayoutVars>
          <dgm:chMax val="0"/>
          <dgm:bulletEnabled val="1"/>
        </dgm:presLayoutVars>
      </dgm:prSet>
      <dgm:spPr/>
    </dgm:pt>
    <dgm:pt modelId="{6D34DB5F-40F8-496F-B579-F737FC4AA283}" type="pres">
      <dgm:prSet presAssocID="{D7DBAE12-FE8C-459C-B44A-D0B85CD99BB1}" presName="negativeSpace" presStyleCnt="0"/>
      <dgm:spPr/>
    </dgm:pt>
    <dgm:pt modelId="{452471FE-B231-4D2F-922F-2ED3BDB3E4F0}" type="pres">
      <dgm:prSet presAssocID="{D7DBAE12-FE8C-459C-B44A-D0B85CD99BB1}" presName="childText" presStyleLbl="conFgAcc1" presStyleIdx="0" presStyleCnt="3">
        <dgm:presLayoutVars>
          <dgm:bulletEnabled val="1"/>
        </dgm:presLayoutVars>
      </dgm:prSet>
      <dgm:spPr/>
    </dgm:pt>
    <dgm:pt modelId="{6FF19DC1-E9E8-4FAD-A785-12BDDC673331}" type="pres">
      <dgm:prSet presAssocID="{891375E1-46C4-4AC1-B873-D9CC124F6FC3}" presName="spaceBetweenRectangles" presStyleCnt="0"/>
      <dgm:spPr/>
    </dgm:pt>
    <dgm:pt modelId="{EE8E0F43-A440-41EE-95A3-EBAA1AAA1FA6}" type="pres">
      <dgm:prSet presAssocID="{E8E00BA8-D984-4938-B656-D12C72DD4AFF}" presName="parentLin" presStyleCnt="0"/>
      <dgm:spPr/>
    </dgm:pt>
    <dgm:pt modelId="{691210FB-3BD5-4418-8AB6-BDD52C301EC4}" type="pres">
      <dgm:prSet presAssocID="{E8E00BA8-D984-4938-B656-D12C72DD4AFF}" presName="parentLeftMargin" presStyleLbl="node1" presStyleIdx="0" presStyleCnt="3"/>
      <dgm:spPr/>
    </dgm:pt>
    <dgm:pt modelId="{E94E90C8-79AE-4043-AAB9-CEF6C49553D4}" type="pres">
      <dgm:prSet presAssocID="{E8E00BA8-D984-4938-B656-D12C72DD4AFF}" presName="parentText" presStyleLbl="node1" presStyleIdx="1" presStyleCnt="3" custScaleX="28571">
        <dgm:presLayoutVars>
          <dgm:chMax val="0"/>
          <dgm:bulletEnabled val="1"/>
        </dgm:presLayoutVars>
      </dgm:prSet>
      <dgm:spPr/>
    </dgm:pt>
    <dgm:pt modelId="{68ADF366-4366-483B-BA59-25DC9D3BF522}" type="pres">
      <dgm:prSet presAssocID="{E8E00BA8-D984-4938-B656-D12C72DD4AFF}" presName="negativeSpace" presStyleCnt="0"/>
      <dgm:spPr/>
    </dgm:pt>
    <dgm:pt modelId="{82CBBA63-F7C0-457A-B926-162B2148FE7F}" type="pres">
      <dgm:prSet presAssocID="{E8E00BA8-D984-4938-B656-D12C72DD4AFF}" presName="childText" presStyleLbl="conFgAcc1" presStyleIdx="1" presStyleCnt="3">
        <dgm:presLayoutVars>
          <dgm:bulletEnabled val="1"/>
        </dgm:presLayoutVars>
      </dgm:prSet>
      <dgm:spPr/>
    </dgm:pt>
    <dgm:pt modelId="{3268B359-697F-467E-8AB0-16151AEFFC79}" type="pres">
      <dgm:prSet presAssocID="{1CA5AA7C-1DBC-455E-9B13-81E0128DC14C}" presName="spaceBetweenRectangles" presStyleCnt="0"/>
      <dgm:spPr/>
    </dgm:pt>
    <dgm:pt modelId="{089B80C2-3082-4D59-B6CF-E4F307583556}" type="pres">
      <dgm:prSet presAssocID="{02E73299-55A2-432E-9A36-93EE7C5C6795}" presName="parentLin" presStyleCnt="0"/>
      <dgm:spPr/>
    </dgm:pt>
    <dgm:pt modelId="{2BB958DA-4A42-44BA-8555-C5A4EBBD56DC}" type="pres">
      <dgm:prSet presAssocID="{02E73299-55A2-432E-9A36-93EE7C5C6795}" presName="parentLeftMargin" presStyleLbl="node1" presStyleIdx="1" presStyleCnt="3"/>
      <dgm:spPr/>
    </dgm:pt>
    <dgm:pt modelId="{EF0F2F35-CBD3-4501-AE97-D90F88CA8B51}" type="pres">
      <dgm:prSet presAssocID="{02E73299-55A2-432E-9A36-93EE7C5C6795}" presName="parentText" presStyleLbl="node1" presStyleIdx="2" presStyleCnt="3" custScaleX="28571">
        <dgm:presLayoutVars>
          <dgm:chMax val="0"/>
          <dgm:bulletEnabled val="1"/>
        </dgm:presLayoutVars>
      </dgm:prSet>
      <dgm:spPr/>
    </dgm:pt>
    <dgm:pt modelId="{D2E7C500-2528-47AC-97B0-9B1A016EC3F0}" type="pres">
      <dgm:prSet presAssocID="{02E73299-55A2-432E-9A36-93EE7C5C6795}" presName="negativeSpace" presStyleCnt="0"/>
      <dgm:spPr/>
    </dgm:pt>
    <dgm:pt modelId="{21EB2F8B-9D23-41C7-93C5-3822CD2354E2}" type="pres">
      <dgm:prSet presAssocID="{02E73299-55A2-432E-9A36-93EE7C5C6795}" presName="childText" presStyleLbl="conFgAcc1" presStyleIdx="2" presStyleCnt="3">
        <dgm:presLayoutVars>
          <dgm:bulletEnabled val="1"/>
        </dgm:presLayoutVars>
      </dgm:prSet>
      <dgm:spPr/>
    </dgm:pt>
  </dgm:ptLst>
  <dgm:cxnLst>
    <dgm:cxn modelId="{749FF522-6B5F-4F7B-9422-7755D45775BB}" type="presOf" srcId="{E8E00BA8-D984-4938-B656-D12C72DD4AFF}" destId="{E94E90C8-79AE-4043-AAB9-CEF6C49553D4}" srcOrd="1" destOrd="0" presId="urn:microsoft.com/office/officeart/2005/8/layout/list1"/>
    <dgm:cxn modelId="{67DC6828-B8CA-497C-B361-EC31D1648F59}" srcId="{D4E0864F-2E96-42A4-A059-62535E778435}" destId="{E8E00BA8-D984-4938-B656-D12C72DD4AFF}" srcOrd="1" destOrd="0" parTransId="{1FC1B981-7BEC-4CFE-92AC-ADA383238E7C}" sibTransId="{1CA5AA7C-1DBC-455E-9B13-81E0128DC14C}"/>
    <dgm:cxn modelId="{71BC9E29-1F12-4106-8DE5-53EC8A95A825}" type="presOf" srcId="{35B23AFE-92C4-4234-A7C4-EF8F2C703D73}" destId="{82CBBA63-F7C0-457A-B926-162B2148FE7F}" srcOrd="0" destOrd="0" presId="urn:microsoft.com/office/officeart/2005/8/layout/list1"/>
    <dgm:cxn modelId="{89559B5F-EA71-4504-931D-EF336F03F041}" type="presOf" srcId="{02E73299-55A2-432E-9A36-93EE7C5C6795}" destId="{EF0F2F35-CBD3-4501-AE97-D90F88CA8B51}" srcOrd="1" destOrd="0" presId="urn:microsoft.com/office/officeart/2005/8/layout/list1"/>
    <dgm:cxn modelId="{89C49E6A-27F8-4705-A24B-5932729932A4}" srcId="{02E73299-55A2-432E-9A36-93EE7C5C6795}" destId="{7654495B-FCAB-4A36-B50A-BCC598DB424B}" srcOrd="0" destOrd="0" parTransId="{CA078DA6-523A-478A-8F92-670E804AA629}" sibTransId="{EAD8A5F3-96F2-4E6A-AFF7-CD93632C49FE}"/>
    <dgm:cxn modelId="{CEDF6E55-E43C-4BDA-9941-4319CA17FF01}" type="presOf" srcId="{D7DBAE12-FE8C-459C-B44A-D0B85CD99BB1}" destId="{6687B8D6-ECFF-4AE8-93E2-AECE03CDB171}" srcOrd="0" destOrd="0" presId="urn:microsoft.com/office/officeart/2005/8/layout/list1"/>
    <dgm:cxn modelId="{60F3A055-D55F-4195-B298-AFBE9728655E}" type="presOf" srcId="{D4E0864F-2E96-42A4-A059-62535E778435}" destId="{409D0B37-A665-4DF4-9DAB-BBC7918D1CFA}" srcOrd="0" destOrd="0" presId="urn:microsoft.com/office/officeart/2005/8/layout/list1"/>
    <dgm:cxn modelId="{B425D575-EE00-46F7-87D7-69A87FC08AC9}" type="presOf" srcId="{D7DBAE12-FE8C-459C-B44A-D0B85CD99BB1}" destId="{87A9B207-04E4-498E-9DBA-4DCF6BBD7E3F}" srcOrd="1" destOrd="0" presId="urn:microsoft.com/office/officeart/2005/8/layout/list1"/>
    <dgm:cxn modelId="{A1AA0E8F-29B3-4AF1-9568-24D03778E404}" srcId="{D7DBAE12-FE8C-459C-B44A-D0B85CD99BB1}" destId="{73521170-3898-4B1A-825D-E9B7AF61030D}" srcOrd="0" destOrd="0" parTransId="{E023DCDC-2020-43C8-A3D9-8851FA50EC57}" sibTransId="{5E638EC4-027B-4D3A-AD7E-55823EF2EFE9}"/>
    <dgm:cxn modelId="{181478A2-A7B6-44DF-BF13-BF67BB801F23}" srcId="{D4E0864F-2E96-42A4-A059-62535E778435}" destId="{D7DBAE12-FE8C-459C-B44A-D0B85CD99BB1}" srcOrd="0" destOrd="0" parTransId="{F0939E39-9381-41BD-8995-9D9412A97492}" sibTransId="{891375E1-46C4-4AC1-B873-D9CC124F6FC3}"/>
    <dgm:cxn modelId="{44DA33B6-828B-45A4-8B41-F8377D8FC160}" type="presOf" srcId="{73521170-3898-4B1A-825D-E9B7AF61030D}" destId="{452471FE-B231-4D2F-922F-2ED3BDB3E4F0}" srcOrd="0" destOrd="0" presId="urn:microsoft.com/office/officeart/2005/8/layout/list1"/>
    <dgm:cxn modelId="{9A30A6CD-C1B8-4288-A50A-1563922B7D1E}" type="presOf" srcId="{02E73299-55A2-432E-9A36-93EE7C5C6795}" destId="{2BB958DA-4A42-44BA-8555-C5A4EBBD56DC}" srcOrd="0" destOrd="0" presId="urn:microsoft.com/office/officeart/2005/8/layout/list1"/>
    <dgm:cxn modelId="{690CE6D8-C42C-47F9-B6FE-114DBD87DB8B}" srcId="{D4E0864F-2E96-42A4-A059-62535E778435}" destId="{02E73299-55A2-432E-9A36-93EE7C5C6795}" srcOrd="2" destOrd="0" parTransId="{3427D671-D37C-4115-BB02-54D8999839E9}" sibTransId="{963B35B5-9D04-4EDA-80C7-A75F02EB4552}"/>
    <dgm:cxn modelId="{4198E9E9-84E4-46E5-B517-3DC97995F992}" type="presOf" srcId="{7654495B-FCAB-4A36-B50A-BCC598DB424B}" destId="{21EB2F8B-9D23-41C7-93C5-3822CD2354E2}" srcOrd="0" destOrd="0" presId="urn:microsoft.com/office/officeart/2005/8/layout/list1"/>
    <dgm:cxn modelId="{D10C8FF7-C321-4EC6-B847-FD0A540C9889}" srcId="{E8E00BA8-D984-4938-B656-D12C72DD4AFF}" destId="{35B23AFE-92C4-4234-A7C4-EF8F2C703D73}" srcOrd="0" destOrd="0" parTransId="{C38FC1B0-A60D-4785-8141-C2A182F8E327}" sibTransId="{79B019C0-926D-44F5-9E6D-E92FDB7A0A55}"/>
    <dgm:cxn modelId="{71778DFA-45DA-407A-A8BE-0B6523B74E4F}" type="presOf" srcId="{E8E00BA8-D984-4938-B656-D12C72DD4AFF}" destId="{691210FB-3BD5-4418-8AB6-BDD52C301EC4}" srcOrd="0" destOrd="0" presId="urn:microsoft.com/office/officeart/2005/8/layout/list1"/>
    <dgm:cxn modelId="{E5A153C3-9E67-49F9-9447-8901336A1483}" type="presParOf" srcId="{409D0B37-A665-4DF4-9DAB-BBC7918D1CFA}" destId="{6F2C3597-4491-4B51-A07C-A91CFD8757D7}" srcOrd="0" destOrd="0" presId="urn:microsoft.com/office/officeart/2005/8/layout/list1"/>
    <dgm:cxn modelId="{26C9D26D-A02A-4A8D-9DD8-E3E7A2664F49}" type="presParOf" srcId="{6F2C3597-4491-4B51-A07C-A91CFD8757D7}" destId="{6687B8D6-ECFF-4AE8-93E2-AECE03CDB171}" srcOrd="0" destOrd="0" presId="urn:microsoft.com/office/officeart/2005/8/layout/list1"/>
    <dgm:cxn modelId="{4859B857-5AE9-45CB-B610-C10E1FA18B73}" type="presParOf" srcId="{6F2C3597-4491-4B51-A07C-A91CFD8757D7}" destId="{87A9B207-04E4-498E-9DBA-4DCF6BBD7E3F}" srcOrd="1" destOrd="0" presId="urn:microsoft.com/office/officeart/2005/8/layout/list1"/>
    <dgm:cxn modelId="{7B551A72-7F8A-48F9-9506-B442116D62DA}" type="presParOf" srcId="{409D0B37-A665-4DF4-9DAB-BBC7918D1CFA}" destId="{6D34DB5F-40F8-496F-B579-F737FC4AA283}" srcOrd="1" destOrd="0" presId="urn:microsoft.com/office/officeart/2005/8/layout/list1"/>
    <dgm:cxn modelId="{7B5DBD0A-0942-4FEA-A467-62132072A1D6}" type="presParOf" srcId="{409D0B37-A665-4DF4-9DAB-BBC7918D1CFA}" destId="{452471FE-B231-4D2F-922F-2ED3BDB3E4F0}" srcOrd="2" destOrd="0" presId="urn:microsoft.com/office/officeart/2005/8/layout/list1"/>
    <dgm:cxn modelId="{CF05D056-636C-4C85-9FC9-9B45082042F7}" type="presParOf" srcId="{409D0B37-A665-4DF4-9DAB-BBC7918D1CFA}" destId="{6FF19DC1-E9E8-4FAD-A785-12BDDC673331}" srcOrd="3" destOrd="0" presId="urn:microsoft.com/office/officeart/2005/8/layout/list1"/>
    <dgm:cxn modelId="{4D376DF5-0B5A-46F8-B70B-462ED1937A1F}" type="presParOf" srcId="{409D0B37-A665-4DF4-9DAB-BBC7918D1CFA}" destId="{EE8E0F43-A440-41EE-95A3-EBAA1AAA1FA6}" srcOrd="4" destOrd="0" presId="urn:microsoft.com/office/officeart/2005/8/layout/list1"/>
    <dgm:cxn modelId="{EF9E2CB6-FCC2-4388-A0C9-397474DE6F11}" type="presParOf" srcId="{EE8E0F43-A440-41EE-95A3-EBAA1AAA1FA6}" destId="{691210FB-3BD5-4418-8AB6-BDD52C301EC4}" srcOrd="0" destOrd="0" presId="urn:microsoft.com/office/officeart/2005/8/layout/list1"/>
    <dgm:cxn modelId="{EC17D8BD-6D62-4F0E-A06F-025BA5F700AD}" type="presParOf" srcId="{EE8E0F43-A440-41EE-95A3-EBAA1AAA1FA6}" destId="{E94E90C8-79AE-4043-AAB9-CEF6C49553D4}" srcOrd="1" destOrd="0" presId="urn:microsoft.com/office/officeart/2005/8/layout/list1"/>
    <dgm:cxn modelId="{C95C8AAE-0B06-4D44-B615-5C9DC3673804}" type="presParOf" srcId="{409D0B37-A665-4DF4-9DAB-BBC7918D1CFA}" destId="{68ADF366-4366-483B-BA59-25DC9D3BF522}" srcOrd="5" destOrd="0" presId="urn:microsoft.com/office/officeart/2005/8/layout/list1"/>
    <dgm:cxn modelId="{CCE97BBD-D388-43E0-BF81-582132DE11A8}" type="presParOf" srcId="{409D0B37-A665-4DF4-9DAB-BBC7918D1CFA}" destId="{82CBBA63-F7C0-457A-B926-162B2148FE7F}" srcOrd="6" destOrd="0" presId="urn:microsoft.com/office/officeart/2005/8/layout/list1"/>
    <dgm:cxn modelId="{8B5FB8EF-468C-4BD6-8B68-00C691AB009A}" type="presParOf" srcId="{409D0B37-A665-4DF4-9DAB-BBC7918D1CFA}" destId="{3268B359-697F-467E-8AB0-16151AEFFC79}" srcOrd="7" destOrd="0" presId="urn:microsoft.com/office/officeart/2005/8/layout/list1"/>
    <dgm:cxn modelId="{9983B42A-D2BE-4D97-A020-41D57D139AB6}" type="presParOf" srcId="{409D0B37-A665-4DF4-9DAB-BBC7918D1CFA}" destId="{089B80C2-3082-4D59-B6CF-E4F307583556}" srcOrd="8" destOrd="0" presId="urn:microsoft.com/office/officeart/2005/8/layout/list1"/>
    <dgm:cxn modelId="{23BC7D3D-0C5C-4FE5-8C0B-F525BF5C1F59}" type="presParOf" srcId="{089B80C2-3082-4D59-B6CF-E4F307583556}" destId="{2BB958DA-4A42-44BA-8555-C5A4EBBD56DC}" srcOrd="0" destOrd="0" presId="urn:microsoft.com/office/officeart/2005/8/layout/list1"/>
    <dgm:cxn modelId="{CE7EFB57-B1A0-437D-BC9F-72925832CF84}" type="presParOf" srcId="{089B80C2-3082-4D59-B6CF-E4F307583556}" destId="{EF0F2F35-CBD3-4501-AE97-D90F88CA8B51}" srcOrd="1" destOrd="0" presId="urn:microsoft.com/office/officeart/2005/8/layout/list1"/>
    <dgm:cxn modelId="{03C31CD1-F9AD-4CEE-9118-282E3C0076B3}" type="presParOf" srcId="{409D0B37-A665-4DF4-9DAB-BBC7918D1CFA}" destId="{D2E7C500-2528-47AC-97B0-9B1A016EC3F0}" srcOrd="9" destOrd="0" presId="urn:microsoft.com/office/officeart/2005/8/layout/list1"/>
    <dgm:cxn modelId="{6138FCC4-942F-4517-BCDA-64FE63BECF2D}" type="presParOf" srcId="{409D0B37-A665-4DF4-9DAB-BBC7918D1CFA}" destId="{21EB2F8B-9D23-41C7-93C5-3822CD2354E2}"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B045F5A-AC05-4870-8FF3-E8005128B646}"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en-US"/>
        </a:p>
      </dgm:t>
    </dgm:pt>
    <dgm:pt modelId="{556ACDB8-2ED5-4676-8B48-E983CF190718}">
      <dgm:prSet custT="1"/>
      <dgm:spPr/>
      <dgm:t>
        <a:bodyPr/>
        <a:lstStyle/>
        <a:p>
          <a:pPr rtl="0"/>
          <a:r>
            <a:rPr lang="en-US" sz="2800" dirty="0"/>
            <a:t>For A: </a:t>
          </a:r>
        </a:p>
      </dgm:t>
    </dgm:pt>
    <dgm:pt modelId="{16C8E683-A91A-4EBB-89F0-9A82F9DA60C8}" type="parTrans" cxnId="{1699D5F9-E379-49E4-B836-BA234FBAA899}">
      <dgm:prSet/>
      <dgm:spPr/>
      <dgm:t>
        <a:bodyPr/>
        <a:lstStyle/>
        <a:p>
          <a:endParaRPr lang="en-US"/>
        </a:p>
      </dgm:t>
    </dgm:pt>
    <dgm:pt modelId="{3A6AC94F-4558-43AD-8B6D-687ABFCC4F81}" type="sibTrans" cxnId="{1699D5F9-E379-49E4-B836-BA234FBAA899}">
      <dgm:prSet/>
      <dgm:spPr/>
      <dgm:t>
        <a:bodyPr/>
        <a:lstStyle/>
        <a:p>
          <a:endParaRPr lang="en-US"/>
        </a:p>
      </dgm:t>
    </dgm:pt>
    <dgm:pt modelId="{8C15B05D-454B-410E-B1F8-0E9D5F1EEFFB}">
      <dgm:prSet custT="1"/>
      <dgm:spPr/>
      <dgm:t>
        <a:bodyPr/>
        <a:lstStyle/>
        <a:p>
          <a:pPr rtl="0"/>
          <a:r>
            <a:rPr lang="en-US" sz="3200" dirty="0"/>
            <a:t>BINOMDIST(0,5,0.4,FALSE)</a:t>
          </a:r>
        </a:p>
      </dgm:t>
    </dgm:pt>
    <dgm:pt modelId="{27C4FB99-77CA-4927-ACDA-A6224E984439}" type="parTrans" cxnId="{7D038384-276F-4001-95BC-A0059EFFEE5E}">
      <dgm:prSet/>
      <dgm:spPr/>
      <dgm:t>
        <a:bodyPr/>
        <a:lstStyle/>
        <a:p>
          <a:endParaRPr lang="en-US"/>
        </a:p>
      </dgm:t>
    </dgm:pt>
    <dgm:pt modelId="{1D6C6790-04FB-45FC-95F6-BFBFDC884C56}" type="sibTrans" cxnId="{7D038384-276F-4001-95BC-A0059EFFEE5E}">
      <dgm:prSet/>
      <dgm:spPr/>
      <dgm:t>
        <a:bodyPr/>
        <a:lstStyle/>
        <a:p>
          <a:endParaRPr lang="en-US"/>
        </a:p>
      </dgm:t>
    </dgm:pt>
    <dgm:pt modelId="{CB62D8D1-C6A6-45C6-AA94-2DAB961C9F89}">
      <dgm:prSet custT="1"/>
      <dgm:spPr/>
      <dgm:t>
        <a:bodyPr/>
        <a:lstStyle/>
        <a:p>
          <a:pPr rtl="0"/>
          <a:r>
            <a:rPr lang="en-US" sz="2800" dirty="0"/>
            <a:t>For B: </a:t>
          </a:r>
        </a:p>
      </dgm:t>
    </dgm:pt>
    <dgm:pt modelId="{51AAED8A-03E9-40E4-B918-C26BAC0EA327}" type="parTrans" cxnId="{18D0B593-F30B-419C-AB79-5646CC8DBADB}">
      <dgm:prSet/>
      <dgm:spPr/>
      <dgm:t>
        <a:bodyPr/>
        <a:lstStyle/>
        <a:p>
          <a:endParaRPr lang="en-US"/>
        </a:p>
      </dgm:t>
    </dgm:pt>
    <dgm:pt modelId="{E07BA0F3-1E6C-48F3-B5DC-C40103DB584D}" type="sibTrans" cxnId="{18D0B593-F30B-419C-AB79-5646CC8DBADB}">
      <dgm:prSet/>
      <dgm:spPr/>
      <dgm:t>
        <a:bodyPr/>
        <a:lstStyle/>
        <a:p>
          <a:endParaRPr lang="en-US"/>
        </a:p>
      </dgm:t>
    </dgm:pt>
    <dgm:pt modelId="{BA5D3205-B281-48B8-948D-D80BE2EE8B85}">
      <dgm:prSet custT="1"/>
      <dgm:spPr/>
      <dgm:t>
        <a:bodyPr/>
        <a:lstStyle/>
        <a:p>
          <a:pPr rtl="0"/>
          <a:r>
            <a:rPr lang="en-US" sz="3200" dirty="0"/>
            <a:t>BINOMDIST(1,5,0.4,FALSE)</a:t>
          </a:r>
        </a:p>
      </dgm:t>
    </dgm:pt>
    <dgm:pt modelId="{B404BB1E-4014-4E94-BFD8-CADFA29954E7}" type="parTrans" cxnId="{53DC01E5-9AF7-46A9-8C86-172ED0F576C2}">
      <dgm:prSet/>
      <dgm:spPr/>
      <dgm:t>
        <a:bodyPr/>
        <a:lstStyle/>
        <a:p>
          <a:endParaRPr lang="en-US"/>
        </a:p>
      </dgm:t>
    </dgm:pt>
    <dgm:pt modelId="{B77E54AC-8E64-47C0-A7F4-FAB5C66D4FD8}" type="sibTrans" cxnId="{53DC01E5-9AF7-46A9-8C86-172ED0F576C2}">
      <dgm:prSet/>
      <dgm:spPr/>
      <dgm:t>
        <a:bodyPr/>
        <a:lstStyle/>
        <a:p>
          <a:endParaRPr lang="en-US"/>
        </a:p>
      </dgm:t>
    </dgm:pt>
    <dgm:pt modelId="{2DCD0AA5-BC8A-4157-9C97-52B36FC55729}">
      <dgm:prSet custT="1"/>
      <dgm:spPr/>
      <dgm:t>
        <a:bodyPr/>
        <a:lstStyle/>
        <a:p>
          <a:pPr rtl="0"/>
          <a:r>
            <a:rPr lang="en-US" sz="2800" dirty="0"/>
            <a:t>For C:</a:t>
          </a:r>
        </a:p>
      </dgm:t>
    </dgm:pt>
    <dgm:pt modelId="{DD178409-AF01-4503-93FA-2CA87D3C072B}" type="parTrans" cxnId="{CE6DCEFF-AF1A-44FE-AE23-A6DAE1F05D2A}">
      <dgm:prSet/>
      <dgm:spPr/>
      <dgm:t>
        <a:bodyPr/>
        <a:lstStyle/>
        <a:p>
          <a:endParaRPr lang="en-US"/>
        </a:p>
      </dgm:t>
    </dgm:pt>
    <dgm:pt modelId="{41FE42BF-C901-4103-A986-7AD1B97B0604}" type="sibTrans" cxnId="{CE6DCEFF-AF1A-44FE-AE23-A6DAE1F05D2A}">
      <dgm:prSet/>
      <dgm:spPr/>
      <dgm:t>
        <a:bodyPr/>
        <a:lstStyle/>
        <a:p>
          <a:endParaRPr lang="en-US"/>
        </a:p>
      </dgm:t>
    </dgm:pt>
    <dgm:pt modelId="{96B1A762-782B-44AE-BA16-75E4FE1CBBD0}">
      <dgm:prSet custT="1"/>
      <dgm:spPr/>
      <dgm:t>
        <a:bodyPr/>
        <a:lstStyle/>
        <a:p>
          <a:pPr rtl="0"/>
          <a:r>
            <a:rPr lang="en-US" sz="3200" dirty="0"/>
            <a:t>(1-BINOMDIST(3,5,0.4,TRUE) + BINOMDIST(3,5,0.4,FALSE) </a:t>
          </a:r>
        </a:p>
      </dgm:t>
    </dgm:pt>
    <dgm:pt modelId="{1FDCB0C7-89F2-41D8-B7FA-94D454B8D454}" type="parTrans" cxnId="{4733B1A4-6D30-4612-86CF-8FC7CF28BBD0}">
      <dgm:prSet/>
      <dgm:spPr/>
      <dgm:t>
        <a:bodyPr/>
        <a:lstStyle/>
        <a:p>
          <a:endParaRPr lang="en-US"/>
        </a:p>
      </dgm:t>
    </dgm:pt>
    <dgm:pt modelId="{D284C42F-29E0-4223-94CB-3BBF94882FEC}" type="sibTrans" cxnId="{4733B1A4-6D30-4612-86CF-8FC7CF28BBD0}">
      <dgm:prSet/>
      <dgm:spPr/>
      <dgm:t>
        <a:bodyPr/>
        <a:lstStyle/>
        <a:p>
          <a:endParaRPr lang="en-US"/>
        </a:p>
      </dgm:t>
    </dgm:pt>
    <dgm:pt modelId="{39DFD907-DCB9-4792-85C9-7CF62C749B3D}" type="pres">
      <dgm:prSet presAssocID="{EB045F5A-AC05-4870-8FF3-E8005128B646}" presName="linear" presStyleCnt="0">
        <dgm:presLayoutVars>
          <dgm:dir/>
          <dgm:animLvl val="lvl"/>
          <dgm:resizeHandles val="exact"/>
        </dgm:presLayoutVars>
      </dgm:prSet>
      <dgm:spPr/>
    </dgm:pt>
    <dgm:pt modelId="{173F8E73-317D-4ADD-BA87-47FA520C8FED}" type="pres">
      <dgm:prSet presAssocID="{556ACDB8-2ED5-4676-8B48-E983CF190718}" presName="parentLin" presStyleCnt="0"/>
      <dgm:spPr/>
    </dgm:pt>
    <dgm:pt modelId="{44E19BA3-D7EF-4E19-A2F9-8AEDF96C55DB}" type="pres">
      <dgm:prSet presAssocID="{556ACDB8-2ED5-4676-8B48-E983CF190718}" presName="parentLeftMargin" presStyleLbl="node1" presStyleIdx="0" presStyleCnt="3"/>
      <dgm:spPr/>
    </dgm:pt>
    <dgm:pt modelId="{F6EA23F2-64DF-437C-BFBE-B7D8F9407FD8}" type="pres">
      <dgm:prSet presAssocID="{556ACDB8-2ED5-4676-8B48-E983CF190718}" presName="parentText" presStyleLbl="node1" presStyleIdx="0" presStyleCnt="3" custScaleX="28571">
        <dgm:presLayoutVars>
          <dgm:chMax val="0"/>
          <dgm:bulletEnabled val="1"/>
        </dgm:presLayoutVars>
      </dgm:prSet>
      <dgm:spPr/>
    </dgm:pt>
    <dgm:pt modelId="{FA30EEE4-59AA-4DD5-BAAE-27B75E8805A5}" type="pres">
      <dgm:prSet presAssocID="{556ACDB8-2ED5-4676-8B48-E983CF190718}" presName="negativeSpace" presStyleCnt="0"/>
      <dgm:spPr/>
    </dgm:pt>
    <dgm:pt modelId="{4499E26E-843C-43F2-829C-EE2F381A59DB}" type="pres">
      <dgm:prSet presAssocID="{556ACDB8-2ED5-4676-8B48-E983CF190718}" presName="childText" presStyleLbl="conFgAcc1" presStyleIdx="0" presStyleCnt="3">
        <dgm:presLayoutVars>
          <dgm:bulletEnabled val="1"/>
        </dgm:presLayoutVars>
      </dgm:prSet>
      <dgm:spPr/>
    </dgm:pt>
    <dgm:pt modelId="{0B2401E3-CE1D-4592-A4F6-90EC792DF5F5}" type="pres">
      <dgm:prSet presAssocID="{3A6AC94F-4558-43AD-8B6D-687ABFCC4F81}" presName="spaceBetweenRectangles" presStyleCnt="0"/>
      <dgm:spPr/>
    </dgm:pt>
    <dgm:pt modelId="{195374AB-425B-422B-A2C0-375035EC1DD9}" type="pres">
      <dgm:prSet presAssocID="{CB62D8D1-C6A6-45C6-AA94-2DAB961C9F89}" presName="parentLin" presStyleCnt="0"/>
      <dgm:spPr/>
    </dgm:pt>
    <dgm:pt modelId="{EE536CBA-36AA-4E5E-B70A-C2B9E6D2C0D8}" type="pres">
      <dgm:prSet presAssocID="{CB62D8D1-C6A6-45C6-AA94-2DAB961C9F89}" presName="parentLeftMargin" presStyleLbl="node1" presStyleIdx="0" presStyleCnt="3"/>
      <dgm:spPr/>
    </dgm:pt>
    <dgm:pt modelId="{515718F5-F92B-452A-9DD0-2203C49F3892}" type="pres">
      <dgm:prSet presAssocID="{CB62D8D1-C6A6-45C6-AA94-2DAB961C9F89}" presName="parentText" presStyleLbl="node1" presStyleIdx="1" presStyleCnt="3" custScaleX="28571">
        <dgm:presLayoutVars>
          <dgm:chMax val="0"/>
          <dgm:bulletEnabled val="1"/>
        </dgm:presLayoutVars>
      </dgm:prSet>
      <dgm:spPr/>
    </dgm:pt>
    <dgm:pt modelId="{56202FEC-CE46-49E0-A0CB-E29509EE965E}" type="pres">
      <dgm:prSet presAssocID="{CB62D8D1-C6A6-45C6-AA94-2DAB961C9F89}" presName="negativeSpace" presStyleCnt="0"/>
      <dgm:spPr/>
    </dgm:pt>
    <dgm:pt modelId="{32CFA295-50CA-438D-AA83-F68CC19173C1}" type="pres">
      <dgm:prSet presAssocID="{CB62D8D1-C6A6-45C6-AA94-2DAB961C9F89}" presName="childText" presStyleLbl="conFgAcc1" presStyleIdx="1" presStyleCnt="3">
        <dgm:presLayoutVars>
          <dgm:bulletEnabled val="1"/>
        </dgm:presLayoutVars>
      </dgm:prSet>
      <dgm:spPr/>
    </dgm:pt>
    <dgm:pt modelId="{E329C019-9F88-4BA4-883A-6551DA3B6CD6}" type="pres">
      <dgm:prSet presAssocID="{E07BA0F3-1E6C-48F3-B5DC-C40103DB584D}" presName="spaceBetweenRectangles" presStyleCnt="0"/>
      <dgm:spPr/>
    </dgm:pt>
    <dgm:pt modelId="{BCA1EAB2-3B7B-411B-ACAD-BFC56505BC4D}" type="pres">
      <dgm:prSet presAssocID="{2DCD0AA5-BC8A-4157-9C97-52B36FC55729}" presName="parentLin" presStyleCnt="0"/>
      <dgm:spPr/>
    </dgm:pt>
    <dgm:pt modelId="{423A8468-23E6-42E7-99AE-D3D60F30644D}" type="pres">
      <dgm:prSet presAssocID="{2DCD0AA5-BC8A-4157-9C97-52B36FC55729}" presName="parentLeftMargin" presStyleLbl="node1" presStyleIdx="1" presStyleCnt="3"/>
      <dgm:spPr/>
    </dgm:pt>
    <dgm:pt modelId="{9DFABFD5-15BA-4220-9853-684ED862721A}" type="pres">
      <dgm:prSet presAssocID="{2DCD0AA5-BC8A-4157-9C97-52B36FC55729}" presName="parentText" presStyleLbl="node1" presStyleIdx="2" presStyleCnt="3" custScaleX="28571">
        <dgm:presLayoutVars>
          <dgm:chMax val="0"/>
          <dgm:bulletEnabled val="1"/>
        </dgm:presLayoutVars>
      </dgm:prSet>
      <dgm:spPr/>
    </dgm:pt>
    <dgm:pt modelId="{CE631F27-CDA8-4CC1-A151-B898BE040B60}" type="pres">
      <dgm:prSet presAssocID="{2DCD0AA5-BC8A-4157-9C97-52B36FC55729}" presName="negativeSpace" presStyleCnt="0"/>
      <dgm:spPr/>
    </dgm:pt>
    <dgm:pt modelId="{3D22795A-2589-4808-A2A7-C9ED2D8C19A8}" type="pres">
      <dgm:prSet presAssocID="{2DCD0AA5-BC8A-4157-9C97-52B36FC55729}" presName="childText" presStyleLbl="conFgAcc1" presStyleIdx="2" presStyleCnt="3">
        <dgm:presLayoutVars>
          <dgm:bulletEnabled val="1"/>
        </dgm:presLayoutVars>
      </dgm:prSet>
      <dgm:spPr/>
    </dgm:pt>
  </dgm:ptLst>
  <dgm:cxnLst>
    <dgm:cxn modelId="{8D08D42E-54BF-4238-B450-AFA03440315A}" type="presOf" srcId="{2DCD0AA5-BC8A-4157-9C97-52B36FC55729}" destId="{423A8468-23E6-42E7-99AE-D3D60F30644D}" srcOrd="0" destOrd="0" presId="urn:microsoft.com/office/officeart/2005/8/layout/list1"/>
    <dgm:cxn modelId="{A624D364-C72C-44D1-96C5-9E78503CAC2F}" type="presOf" srcId="{CB62D8D1-C6A6-45C6-AA94-2DAB961C9F89}" destId="{515718F5-F92B-452A-9DD0-2203C49F3892}" srcOrd="1" destOrd="0" presId="urn:microsoft.com/office/officeart/2005/8/layout/list1"/>
    <dgm:cxn modelId="{B4D4B965-E681-4D42-907E-3B22D9A7BCA9}" type="presOf" srcId="{556ACDB8-2ED5-4676-8B48-E983CF190718}" destId="{44E19BA3-D7EF-4E19-A2F9-8AEDF96C55DB}" srcOrd="0" destOrd="0" presId="urn:microsoft.com/office/officeart/2005/8/layout/list1"/>
    <dgm:cxn modelId="{46F9457F-BF14-45B0-B9FB-B98460771F23}" type="presOf" srcId="{EB045F5A-AC05-4870-8FF3-E8005128B646}" destId="{39DFD907-DCB9-4792-85C9-7CF62C749B3D}" srcOrd="0" destOrd="0" presId="urn:microsoft.com/office/officeart/2005/8/layout/list1"/>
    <dgm:cxn modelId="{7D038384-276F-4001-95BC-A0059EFFEE5E}" srcId="{556ACDB8-2ED5-4676-8B48-E983CF190718}" destId="{8C15B05D-454B-410E-B1F8-0E9D5F1EEFFB}" srcOrd="0" destOrd="0" parTransId="{27C4FB99-77CA-4927-ACDA-A6224E984439}" sibTransId="{1D6C6790-04FB-45FC-95F6-BFBFDC884C56}"/>
    <dgm:cxn modelId="{F8BD548E-A8BA-466A-BE87-ACD77DEFF245}" type="presOf" srcId="{96B1A762-782B-44AE-BA16-75E4FE1CBBD0}" destId="{3D22795A-2589-4808-A2A7-C9ED2D8C19A8}" srcOrd="0" destOrd="0" presId="urn:microsoft.com/office/officeart/2005/8/layout/list1"/>
    <dgm:cxn modelId="{957F8D8F-9B00-4851-A94A-B8EED4A01AAF}" type="presOf" srcId="{8C15B05D-454B-410E-B1F8-0E9D5F1EEFFB}" destId="{4499E26E-843C-43F2-829C-EE2F381A59DB}" srcOrd="0" destOrd="0" presId="urn:microsoft.com/office/officeart/2005/8/layout/list1"/>
    <dgm:cxn modelId="{18D0B593-F30B-419C-AB79-5646CC8DBADB}" srcId="{EB045F5A-AC05-4870-8FF3-E8005128B646}" destId="{CB62D8D1-C6A6-45C6-AA94-2DAB961C9F89}" srcOrd="1" destOrd="0" parTransId="{51AAED8A-03E9-40E4-B918-C26BAC0EA327}" sibTransId="{E07BA0F3-1E6C-48F3-B5DC-C40103DB584D}"/>
    <dgm:cxn modelId="{4733B1A4-6D30-4612-86CF-8FC7CF28BBD0}" srcId="{2DCD0AA5-BC8A-4157-9C97-52B36FC55729}" destId="{96B1A762-782B-44AE-BA16-75E4FE1CBBD0}" srcOrd="0" destOrd="0" parTransId="{1FDCB0C7-89F2-41D8-B7FA-94D454B8D454}" sibTransId="{D284C42F-29E0-4223-94CB-3BBF94882FEC}"/>
    <dgm:cxn modelId="{A90C6DAC-E89D-4581-A75E-522318C546E0}" type="presOf" srcId="{BA5D3205-B281-48B8-948D-D80BE2EE8B85}" destId="{32CFA295-50CA-438D-AA83-F68CC19173C1}" srcOrd="0" destOrd="0" presId="urn:microsoft.com/office/officeart/2005/8/layout/list1"/>
    <dgm:cxn modelId="{9914CFBC-CBC8-4045-9118-D05C2EB6D99E}" type="presOf" srcId="{2DCD0AA5-BC8A-4157-9C97-52B36FC55729}" destId="{9DFABFD5-15BA-4220-9853-684ED862721A}" srcOrd="1" destOrd="0" presId="urn:microsoft.com/office/officeart/2005/8/layout/list1"/>
    <dgm:cxn modelId="{7E64B4DE-CBCD-4B5C-A7E5-ECE1770122ED}" type="presOf" srcId="{CB62D8D1-C6A6-45C6-AA94-2DAB961C9F89}" destId="{EE536CBA-36AA-4E5E-B70A-C2B9E6D2C0D8}" srcOrd="0" destOrd="0" presId="urn:microsoft.com/office/officeart/2005/8/layout/list1"/>
    <dgm:cxn modelId="{53DC01E5-9AF7-46A9-8C86-172ED0F576C2}" srcId="{CB62D8D1-C6A6-45C6-AA94-2DAB961C9F89}" destId="{BA5D3205-B281-48B8-948D-D80BE2EE8B85}" srcOrd="0" destOrd="0" parTransId="{B404BB1E-4014-4E94-BFD8-CADFA29954E7}" sibTransId="{B77E54AC-8E64-47C0-A7F4-FAB5C66D4FD8}"/>
    <dgm:cxn modelId="{41C1C7F8-259B-4B19-9634-90C13F8E140D}" type="presOf" srcId="{556ACDB8-2ED5-4676-8B48-E983CF190718}" destId="{F6EA23F2-64DF-437C-BFBE-B7D8F9407FD8}" srcOrd="1" destOrd="0" presId="urn:microsoft.com/office/officeart/2005/8/layout/list1"/>
    <dgm:cxn modelId="{1699D5F9-E379-49E4-B836-BA234FBAA899}" srcId="{EB045F5A-AC05-4870-8FF3-E8005128B646}" destId="{556ACDB8-2ED5-4676-8B48-E983CF190718}" srcOrd="0" destOrd="0" parTransId="{16C8E683-A91A-4EBB-89F0-9A82F9DA60C8}" sibTransId="{3A6AC94F-4558-43AD-8B6D-687ABFCC4F81}"/>
    <dgm:cxn modelId="{CE6DCEFF-AF1A-44FE-AE23-A6DAE1F05D2A}" srcId="{EB045F5A-AC05-4870-8FF3-E8005128B646}" destId="{2DCD0AA5-BC8A-4157-9C97-52B36FC55729}" srcOrd="2" destOrd="0" parTransId="{DD178409-AF01-4503-93FA-2CA87D3C072B}" sibTransId="{41FE42BF-C901-4103-A986-7AD1B97B0604}"/>
    <dgm:cxn modelId="{CC4DE949-8A0F-45F1-8328-A8506A8B5B29}" type="presParOf" srcId="{39DFD907-DCB9-4792-85C9-7CF62C749B3D}" destId="{173F8E73-317D-4ADD-BA87-47FA520C8FED}" srcOrd="0" destOrd="0" presId="urn:microsoft.com/office/officeart/2005/8/layout/list1"/>
    <dgm:cxn modelId="{0EE227A0-23EF-4985-A71E-F9193F8BFBC6}" type="presParOf" srcId="{173F8E73-317D-4ADD-BA87-47FA520C8FED}" destId="{44E19BA3-D7EF-4E19-A2F9-8AEDF96C55DB}" srcOrd="0" destOrd="0" presId="urn:microsoft.com/office/officeart/2005/8/layout/list1"/>
    <dgm:cxn modelId="{178168B9-7B95-4F92-A358-D4C917CABF3B}" type="presParOf" srcId="{173F8E73-317D-4ADD-BA87-47FA520C8FED}" destId="{F6EA23F2-64DF-437C-BFBE-B7D8F9407FD8}" srcOrd="1" destOrd="0" presId="urn:microsoft.com/office/officeart/2005/8/layout/list1"/>
    <dgm:cxn modelId="{BD0BF7B7-A6D9-4C75-AD78-82A0FF5F8825}" type="presParOf" srcId="{39DFD907-DCB9-4792-85C9-7CF62C749B3D}" destId="{FA30EEE4-59AA-4DD5-BAAE-27B75E8805A5}" srcOrd="1" destOrd="0" presId="urn:microsoft.com/office/officeart/2005/8/layout/list1"/>
    <dgm:cxn modelId="{EEC4477E-5DA6-4F4E-BEB9-41552710D934}" type="presParOf" srcId="{39DFD907-DCB9-4792-85C9-7CF62C749B3D}" destId="{4499E26E-843C-43F2-829C-EE2F381A59DB}" srcOrd="2" destOrd="0" presId="urn:microsoft.com/office/officeart/2005/8/layout/list1"/>
    <dgm:cxn modelId="{196338A7-D99E-4390-80FF-55B858DDFC40}" type="presParOf" srcId="{39DFD907-DCB9-4792-85C9-7CF62C749B3D}" destId="{0B2401E3-CE1D-4592-A4F6-90EC792DF5F5}" srcOrd="3" destOrd="0" presId="urn:microsoft.com/office/officeart/2005/8/layout/list1"/>
    <dgm:cxn modelId="{8EFB6673-DFE7-4018-AEBC-0F08A3B9465B}" type="presParOf" srcId="{39DFD907-DCB9-4792-85C9-7CF62C749B3D}" destId="{195374AB-425B-422B-A2C0-375035EC1DD9}" srcOrd="4" destOrd="0" presId="urn:microsoft.com/office/officeart/2005/8/layout/list1"/>
    <dgm:cxn modelId="{BBC45D23-B56E-4ABB-9FD8-2A1D35B908B3}" type="presParOf" srcId="{195374AB-425B-422B-A2C0-375035EC1DD9}" destId="{EE536CBA-36AA-4E5E-B70A-C2B9E6D2C0D8}" srcOrd="0" destOrd="0" presId="urn:microsoft.com/office/officeart/2005/8/layout/list1"/>
    <dgm:cxn modelId="{9AA2666E-01D6-4120-BFDF-970F9A738FC7}" type="presParOf" srcId="{195374AB-425B-422B-A2C0-375035EC1DD9}" destId="{515718F5-F92B-452A-9DD0-2203C49F3892}" srcOrd="1" destOrd="0" presId="urn:microsoft.com/office/officeart/2005/8/layout/list1"/>
    <dgm:cxn modelId="{68C09363-2CB8-4082-AD95-12AB65D520C0}" type="presParOf" srcId="{39DFD907-DCB9-4792-85C9-7CF62C749B3D}" destId="{56202FEC-CE46-49E0-A0CB-E29509EE965E}" srcOrd="5" destOrd="0" presId="urn:microsoft.com/office/officeart/2005/8/layout/list1"/>
    <dgm:cxn modelId="{6A9B7B53-9058-49DB-A561-CA73A49DBC73}" type="presParOf" srcId="{39DFD907-DCB9-4792-85C9-7CF62C749B3D}" destId="{32CFA295-50CA-438D-AA83-F68CC19173C1}" srcOrd="6" destOrd="0" presId="urn:microsoft.com/office/officeart/2005/8/layout/list1"/>
    <dgm:cxn modelId="{2F40537A-F075-4427-8C81-418670717EC1}" type="presParOf" srcId="{39DFD907-DCB9-4792-85C9-7CF62C749B3D}" destId="{E329C019-9F88-4BA4-883A-6551DA3B6CD6}" srcOrd="7" destOrd="0" presId="urn:microsoft.com/office/officeart/2005/8/layout/list1"/>
    <dgm:cxn modelId="{436B054F-0A1B-439E-8FEA-288F7DB98BCB}" type="presParOf" srcId="{39DFD907-DCB9-4792-85C9-7CF62C749B3D}" destId="{BCA1EAB2-3B7B-411B-ACAD-BFC56505BC4D}" srcOrd="8" destOrd="0" presId="urn:microsoft.com/office/officeart/2005/8/layout/list1"/>
    <dgm:cxn modelId="{56D87ECE-A94C-4161-81BB-CCC5B1A3399A}" type="presParOf" srcId="{BCA1EAB2-3B7B-411B-ACAD-BFC56505BC4D}" destId="{423A8468-23E6-42E7-99AE-D3D60F30644D}" srcOrd="0" destOrd="0" presId="urn:microsoft.com/office/officeart/2005/8/layout/list1"/>
    <dgm:cxn modelId="{F8FCBEDA-8811-4480-8BF1-2966EA18E098}" type="presParOf" srcId="{BCA1EAB2-3B7B-411B-ACAD-BFC56505BC4D}" destId="{9DFABFD5-15BA-4220-9853-684ED862721A}" srcOrd="1" destOrd="0" presId="urn:microsoft.com/office/officeart/2005/8/layout/list1"/>
    <dgm:cxn modelId="{D8164521-4061-45C2-B9BB-7AAEF11FA9C1}" type="presParOf" srcId="{39DFD907-DCB9-4792-85C9-7CF62C749B3D}" destId="{CE631F27-CDA8-4CC1-A151-B898BE040B60}" srcOrd="9" destOrd="0" presId="urn:microsoft.com/office/officeart/2005/8/layout/list1"/>
    <dgm:cxn modelId="{E21A49DC-1C28-418C-ADBF-181ADCBC307A}" type="presParOf" srcId="{39DFD907-DCB9-4792-85C9-7CF62C749B3D}" destId="{3D22795A-2589-4808-A2A7-C9ED2D8C19A8}"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DD383D9-E051-46B0-A4CA-27059CE2F205}"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en-US"/>
        </a:p>
      </dgm:t>
    </dgm:pt>
    <dgm:pt modelId="{04C640B1-5170-4771-ABD6-56D9580214D2}">
      <dgm:prSet custT="1"/>
      <dgm:spPr/>
      <dgm:t>
        <a:bodyPr/>
        <a:lstStyle/>
        <a:p>
          <a:pPr rtl="0"/>
          <a:r>
            <a:rPr lang="en-US" sz="2800" dirty="0"/>
            <a:t>For A: </a:t>
          </a:r>
        </a:p>
      </dgm:t>
    </dgm:pt>
    <dgm:pt modelId="{D82AC680-47C8-4CAE-9AAC-8FB910B76EC7}" type="parTrans" cxnId="{D4AE4AF2-EDEF-49C2-991B-C485B46C0225}">
      <dgm:prSet/>
      <dgm:spPr/>
      <dgm:t>
        <a:bodyPr/>
        <a:lstStyle/>
        <a:p>
          <a:endParaRPr lang="en-US"/>
        </a:p>
      </dgm:t>
    </dgm:pt>
    <dgm:pt modelId="{31537FE7-7CC7-4407-AB96-586B35F56912}" type="sibTrans" cxnId="{D4AE4AF2-EDEF-49C2-991B-C485B46C0225}">
      <dgm:prSet/>
      <dgm:spPr/>
      <dgm:t>
        <a:bodyPr/>
        <a:lstStyle/>
        <a:p>
          <a:endParaRPr lang="en-US"/>
        </a:p>
      </dgm:t>
    </dgm:pt>
    <dgm:pt modelId="{DD1E40A1-9563-42CD-9C9B-767D9C26353A}">
      <dgm:prSet custT="1"/>
      <dgm:spPr/>
      <dgm:t>
        <a:bodyPr/>
        <a:lstStyle/>
        <a:p>
          <a:pPr rtl="0"/>
          <a:r>
            <a:rPr lang="en-US" sz="3200" dirty="0"/>
            <a:t>BINOMDIST(5,5,0.7,FALSE)</a:t>
          </a:r>
        </a:p>
      </dgm:t>
    </dgm:pt>
    <dgm:pt modelId="{A9190C0B-6AD8-4730-A4DE-2585B067111D}" type="parTrans" cxnId="{A33AC387-3C05-4F81-81DE-FD9397DAF6B4}">
      <dgm:prSet/>
      <dgm:spPr/>
      <dgm:t>
        <a:bodyPr/>
        <a:lstStyle/>
        <a:p>
          <a:endParaRPr lang="en-US"/>
        </a:p>
      </dgm:t>
    </dgm:pt>
    <dgm:pt modelId="{994EEE83-A06E-4E0B-8C84-3CD9BF4EC1B0}" type="sibTrans" cxnId="{A33AC387-3C05-4F81-81DE-FD9397DAF6B4}">
      <dgm:prSet/>
      <dgm:spPr/>
      <dgm:t>
        <a:bodyPr/>
        <a:lstStyle/>
        <a:p>
          <a:endParaRPr lang="en-US"/>
        </a:p>
      </dgm:t>
    </dgm:pt>
    <dgm:pt modelId="{AF21EBA6-E5C9-4AEF-8F4B-7DD5B99E2EAE}">
      <dgm:prSet custT="1"/>
      <dgm:spPr/>
      <dgm:t>
        <a:bodyPr/>
        <a:lstStyle/>
        <a:p>
          <a:pPr rtl="0"/>
          <a:r>
            <a:rPr lang="en-US" sz="2800"/>
            <a:t>For B: </a:t>
          </a:r>
        </a:p>
      </dgm:t>
    </dgm:pt>
    <dgm:pt modelId="{CAD10EDD-45DB-4367-9CEF-0605E39F686A}" type="parTrans" cxnId="{E7915054-321A-4E70-A6EA-7C7851F22F9D}">
      <dgm:prSet/>
      <dgm:spPr/>
      <dgm:t>
        <a:bodyPr/>
        <a:lstStyle/>
        <a:p>
          <a:endParaRPr lang="en-US"/>
        </a:p>
      </dgm:t>
    </dgm:pt>
    <dgm:pt modelId="{EA89B29C-CABF-4F88-8A26-8E560E1C17AE}" type="sibTrans" cxnId="{E7915054-321A-4E70-A6EA-7C7851F22F9D}">
      <dgm:prSet/>
      <dgm:spPr/>
      <dgm:t>
        <a:bodyPr/>
        <a:lstStyle/>
        <a:p>
          <a:endParaRPr lang="en-US"/>
        </a:p>
      </dgm:t>
    </dgm:pt>
    <dgm:pt modelId="{F0D312A7-C325-45A2-8BFC-2338F8F0AB78}">
      <dgm:prSet custT="1"/>
      <dgm:spPr/>
      <dgm:t>
        <a:bodyPr/>
        <a:lstStyle/>
        <a:p>
          <a:pPr rtl="0"/>
          <a:r>
            <a:rPr lang="en-US" sz="3200" dirty="0"/>
            <a:t>(1-BINOMDIST(3,5,0.7,TRUE)) + BINOMDIST(3,5,0.7,FALSE) </a:t>
          </a:r>
        </a:p>
      </dgm:t>
    </dgm:pt>
    <dgm:pt modelId="{77678612-1B45-4348-A068-A449D4BD55EF}" type="parTrans" cxnId="{742890FA-DC22-4206-A6CC-2EA03451A41B}">
      <dgm:prSet/>
      <dgm:spPr/>
      <dgm:t>
        <a:bodyPr/>
        <a:lstStyle/>
        <a:p>
          <a:endParaRPr lang="en-US"/>
        </a:p>
      </dgm:t>
    </dgm:pt>
    <dgm:pt modelId="{6BD3259D-CA13-435E-8631-6F27EDDFA8E3}" type="sibTrans" cxnId="{742890FA-DC22-4206-A6CC-2EA03451A41B}">
      <dgm:prSet/>
      <dgm:spPr/>
      <dgm:t>
        <a:bodyPr/>
        <a:lstStyle/>
        <a:p>
          <a:endParaRPr lang="en-US"/>
        </a:p>
      </dgm:t>
    </dgm:pt>
    <dgm:pt modelId="{0764BEA8-C8BA-4F63-B7C2-F4F136710335}">
      <dgm:prSet custT="1"/>
      <dgm:spPr/>
      <dgm:t>
        <a:bodyPr/>
        <a:lstStyle/>
        <a:p>
          <a:pPr rtl="0"/>
          <a:r>
            <a:rPr lang="en-US" sz="2800"/>
            <a:t>For C: </a:t>
          </a:r>
        </a:p>
      </dgm:t>
    </dgm:pt>
    <dgm:pt modelId="{263713CE-38EC-403B-B6F1-3A6B7AB98320}" type="parTrans" cxnId="{7B7103C5-C740-4C2D-88A0-DA3D22F651F1}">
      <dgm:prSet/>
      <dgm:spPr/>
      <dgm:t>
        <a:bodyPr/>
        <a:lstStyle/>
        <a:p>
          <a:endParaRPr lang="en-US"/>
        </a:p>
      </dgm:t>
    </dgm:pt>
    <dgm:pt modelId="{EEF22BC0-9EF6-4D04-BA67-7BBFD12F9526}" type="sibTrans" cxnId="{7B7103C5-C740-4C2D-88A0-DA3D22F651F1}">
      <dgm:prSet/>
      <dgm:spPr/>
      <dgm:t>
        <a:bodyPr/>
        <a:lstStyle/>
        <a:p>
          <a:endParaRPr lang="en-US"/>
        </a:p>
      </dgm:t>
    </dgm:pt>
    <dgm:pt modelId="{8DB1268E-6282-49D7-9C97-C9D2802743A6}">
      <dgm:prSet custT="1"/>
      <dgm:spPr/>
      <dgm:t>
        <a:bodyPr/>
        <a:lstStyle/>
        <a:p>
          <a:pPr rtl="0"/>
          <a:r>
            <a:rPr lang="en-US" sz="3200"/>
            <a:t>BINOMDIST(2,5,0.7,TRUE) - BINOMDIST(2,5,0.7,FALSE)</a:t>
          </a:r>
        </a:p>
      </dgm:t>
    </dgm:pt>
    <dgm:pt modelId="{1A34F830-1D75-4AB3-8251-704C571ED5E6}" type="parTrans" cxnId="{53D7A3A1-81FE-4780-86F9-53C74778A14D}">
      <dgm:prSet/>
      <dgm:spPr/>
      <dgm:t>
        <a:bodyPr/>
        <a:lstStyle/>
        <a:p>
          <a:endParaRPr lang="en-US"/>
        </a:p>
      </dgm:t>
    </dgm:pt>
    <dgm:pt modelId="{96FDB9C7-425E-410E-811E-A7366C3E00B7}" type="sibTrans" cxnId="{53D7A3A1-81FE-4780-86F9-53C74778A14D}">
      <dgm:prSet/>
      <dgm:spPr/>
      <dgm:t>
        <a:bodyPr/>
        <a:lstStyle/>
        <a:p>
          <a:endParaRPr lang="en-US"/>
        </a:p>
      </dgm:t>
    </dgm:pt>
    <dgm:pt modelId="{25BD632B-770F-49D9-93EA-96E17AC92373}" type="pres">
      <dgm:prSet presAssocID="{6DD383D9-E051-46B0-A4CA-27059CE2F205}" presName="linear" presStyleCnt="0">
        <dgm:presLayoutVars>
          <dgm:dir/>
          <dgm:animLvl val="lvl"/>
          <dgm:resizeHandles val="exact"/>
        </dgm:presLayoutVars>
      </dgm:prSet>
      <dgm:spPr/>
    </dgm:pt>
    <dgm:pt modelId="{5E15DEDE-2A66-4973-8864-AF55CBE5ADDF}" type="pres">
      <dgm:prSet presAssocID="{04C640B1-5170-4771-ABD6-56D9580214D2}" presName="parentLin" presStyleCnt="0"/>
      <dgm:spPr/>
    </dgm:pt>
    <dgm:pt modelId="{1999A1E5-853E-47FC-AD07-1C0926D1203F}" type="pres">
      <dgm:prSet presAssocID="{04C640B1-5170-4771-ABD6-56D9580214D2}" presName="parentLeftMargin" presStyleLbl="node1" presStyleIdx="0" presStyleCnt="3"/>
      <dgm:spPr/>
    </dgm:pt>
    <dgm:pt modelId="{A6725289-42D3-4EB2-9115-D0550C7F3A6B}" type="pres">
      <dgm:prSet presAssocID="{04C640B1-5170-4771-ABD6-56D9580214D2}" presName="parentText" presStyleLbl="node1" presStyleIdx="0" presStyleCnt="3" custScaleX="28571">
        <dgm:presLayoutVars>
          <dgm:chMax val="0"/>
          <dgm:bulletEnabled val="1"/>
        </dgm:presLayoutVars>
      </dgm:prSet>
      <dgm:spPr/>
    </dgm:pt>
    <dgm:pt modelId="{0B2E620E-2375-4723-B74C-AA2E8BAE4025}" type="pres">
      <dgm:prSet presAssocID="{04C640B1-5170-4771-ABD6-56D9580214D2}" presName="negativeSpace" presStyleCnt="0"/>
      <dgm:spPr/>
    </dgm:pt>
    <dgm:pt modelId="{9AF2D1F7-C146-4966-AACC-C0F5AA864307}" type="pres">
      <dgm:prSet presAssocID="{04C640B1-5170-4771-ABD6-56D9580214D2}" presName="childText" presStyleLbl="conFgAcc1" presStyleIdx="0" presStyleCnt="3">
        <dgm:presLayoutVars>
          <dgm:bulletEnabled val="1"/>
        </dgm:presLayoutVars>
      </dgm:prSet>
      <dgm:spPr/>
    </dgm:pt>
    <dgm:pt modelId="{D202AA45-27BA-4627-965B-2FCB67C2F310}" type="pres">
      <dgm:prSet presAssocID="{31537FE7-7CC7-4407-AB96-586B35F56912}" presName="spaceBetweenRectangles" presStyleCnt="0"/>
      <dgm:spPr/>
    </dgm:pt>
    <dgm:pt modelId="{0E2AE0D8-DA10-4ED8-B561-00B931D1E26F}" type="pres">
      <dgm:prSet presAssocID="{AF21EBA6-E5C9-4AEF-8F4B-7DD5B99E2EAE}" presName="parentLin" presStyleCnt="0"/>
      <dgm:spPr/>
    </dgm:pt>
    <dgm:pt modelId="{5720502D-05A9-4138-B0C9-D6513576EAD6}" type="pres">
      <dgm:prSet presAssocID="{AF21EBA6-E5C9-4AEF-8F4B-7DD5B99E2EAE}" presName="parentLeftMargin" presStyleLbl="node1" presStyleIdx="0" presStyleCnt="3"/>
      <dgm:spPr/>
    </dgm:pt>
    <dgm:pt modelId="{FC022BEB-F7AE-46D6-943B-C5C50029AF55}" type="pres">
      <dgm:prSet presAssocID="{AF21EBA6-E5C9-4AEF-8F4B-7DD5B99E2EAE}" presName="parentText" presStyleLbl="node1" presStyleIdx="1" presStyleCnt="3" custScaleX="28571">
        <dgm:presLayoutVars>
          <dgm:chMax val="0"/>
          <dgm:bulletEnabled val="1"/>
        </dgm:presLayoutVars>
      </dgm:prSet>
      <dgm:spPr/>
    </dgm:pt>
    <dgm:pt modelId="{7D21E89B-A284-4E63-9B55-AF4855E5706D}" type="pres">
      <dgm:prSet presAssocID="{AF21EBA6-E5C9-4AEF-8F4B-7DD5B99E2EAE}" presName="negativeSpace" presStyleCnt="0"/>
      <dgm:spPr/>
    </dgm:pt>
    <dgm:pt modelId="{1AED8B38-BA3C-450F-A03C-3674324E2CB0}" type="pres">
      <dgm:prSet presAssocID="{AF21EBA6-E5C9-4AEF-8F4B-7DD5B99E2EAE}" presName="childText" presStyleLbl="conFgAcc1" presStyleIdx="1" presStyleCnt="3">
        <dgm:presLayoutVars>
          <dgm:bulletEnabled val="1"/>
        </dgm:presLayoutVars>
      </dgm:prSet>
      <dgm:spPr/>
    </dgm:pt>
    <dgm:pt modelId="{A0CCAAE8-3530-472B-9DA0-F10D13E63885}" type="pres">
      <dgm:prSet presAssocID="{EA89B29C-CABF-4F88-8A26-8E560E1C17AE}" presName="spaceBetweenRectangles" presStyleCnt="0"/>
      <dgm:spPr/>
    </dgm:pt>
    <dgm:pt modelId="{72BBB5DC-00A5-4C83-89E4-6DDF73B9039E}" type="pres">
      <dgm:prSet presAssocID="{0764BEA8-C8BA-4F63-B7C2-F4F136710335}" presName="parentLin" presStyleCnt="0"/>
      <dgm:spPr/>
    </dgm:pt>
    <dgm:pt modelId="{586368BF-FC53-4D5D-9382-2799BD6F21E5}" type="pres">
      <dgm:prSet presAssocID="{0764BEA8-C8BA-4F63-B7C2-F4F136710335}" presName="parentLeftMargin" presStyleLbl="node1" presStyleIdx="1" presStyleCnt="3"/>
      <dgm:spPr/>
    </dgm:pt>
    <dgm:pt modelId="{1A270F8A-201B-4CB5-93EC-C1EA15036ABA}" type="pres">
      <dgm:prSet presAssocID="{0764BEA8-C8BA-4F63-B7C2-F4F136710335}" presName="parentText" presStyleLbl="node1" presStyleIdx="2" presStyleCnt="3" custScaleX="28571">
        <dgm:presLayoutVars>
          <dgm:chMax val="0"/>
          <dgm:bulletEnabled val="1"/>
        </dgm:presLayoutVars>
      </dgm:prSet>
      <dgm:spPr/>
    </dgm:pt>
    <dgm:pt modelId="{27E45D4C-B627-48F2-A811-5454460B8CC2}" type="pres">
      <dgm:prSet presAssocID="{0764BEA8-C8BA-4F63-B7C2-F4F136710335}" presName="negativeSpace" presStyleCnt="0"/>
      <dgm:spPr/>
    </dgm:pt>
    <dgm:pt modelId="{26B814DF-FCC6-41AF-B256-0FADBF7947FB}" type="pres">
      <dgm:prSet presAssocID="{0764BEA8-C8BA-4F63-B7C2-F4F136710335}" presName="childText" presStyleLbl="conFgAcc1" presStyleIdx="2" presStyleCnt="3">
        <dgm:presLayoutVars>
          <dgm:bulletEnabled val="1"/>
        </dgm:presLayoutVars>
      </dgm:prSet>
      <dgm:spPr/>
    </dgm:pt>
  </dgm:ptLst>
  <dgm:cxnLst>
    <dgm:cxn modelId="{94D52106-09EE-45C3-8D22-F49C99CB3C30}" type="presOf" srcId="{AF21EBA6-E5C9-4AEF-8F4B-7DD5B99E2EAE}" destId="{FC022BEB-F7AE-46D6-943B-C5C50029AF55}" srcOrd="1" destOrd="0" presId="urn:microsoft.com/office/officeart/2005/8/layout/list1"/>
    <dgm:cxn modelId="{B7CA7F16-357A-4EB3-9870-67E75A8B1B0D}" type="presOf" srcId="{6DD383D9-E051-46B0-A4CA-27059CE2F205}" destId="{25BD632B-770F-49D9-93EA-96E17AC92373}" srcOrd="0" destOrd="0" presId="urn:microsoft.com/office/officeart/2005/8/layout/list1"/>
    <dgm:cxn modelId="{FB3D4326-4B9D-49A4-BE72-C574FDF78AE2}" type="presOf" srcId="{0764BEA8-C8BA-4F63-B7C2-F4F136710335}" destId="{1A270F8A-201B-4CB5-93EC-C1EA15036ABA}" srcOrd="1" destOrd="0" presId="urn:microsoft.com/office/officeart/2005/8/layout/list1"/>
    <dgm:cxn modelId="{B7E6B938-F8FE-47E4-8839-02C021485BA9}" type="presOf" srcId="{F0D312A7-C325-45A2-8BFC-2338F8F0AB78}" destId="{1AED8B38-BA3C-450F-A03C-3674324E2CB0}" srcOrd="0" destOrd="0" presId="urn:microsoft.com/office/officeart/2005/8/layout/list1"/>
    <dgm:cxn modelId="{40ED8240-AA82-42B9-AD12-5A81123AFAA1}" type="presOf" srcId="{0764BEA8-C8BA-4F63-B7C2-F4F136710335}" destId="{586368BF-FC53-4D5D-9382-2799BD6F21E5}" srcOrd="0" destOrd="0" presId="urn:microsoft.com/office/officeart/2005/8/layout/list1"/>
    <dgm:cxn modelId="{DC569352-581B-4EF7-BDCD-5A6A4AE07ACC}" type="presOf" srcId="{8DB1268E-6282-49D7-9C97-C9D2802743A6}" destId="{26B814DF-FCC6-41AF-B256-0FADBF7947FB}" srcOrd="0" destOrd="0" presId="urn:microsoft.com/office/officeart/2005/8/layout/list1"/>
    <dgm:cxn modelId="{81533D54-E39F-465E-919F-F6FFC9AF7C8E}" type="presOf" srcId="{DD1E40A1-9563-42CD-9C9B-767D9C26353A}" destId="{9AF2D1F7-C146-4966-AACC-C0F5AA864307}" srcOrd="0" destOrd="0" presId="urn:microsoft.com/office/officeart/2005/8/layout/list1"/>
    <dgm:cxn modelId="{E7915054-321A-4E70-A6EA-7C7851F22F9D}" srcId="{6DD383D9-E051-46B0-A4CA-27059CE2F205}" destId="{AF21EBA6-E5C9-4AEF-8F4B-7DD5B99E2EAE}" srcOrd="1" destOrd="0" parTransId="{CAD10EDD-45DB-4367-9CEF-0605E39F686A}" sibTransId="{EA89B29C-CABF-4F88-8A26-8E560E1C17AE}"/>
    <dgm:cxn modelId="{A33AC387-3C05-4F81-81DE-FD9397DAF6B4}" srcId="{04C640B1-5170-4771-ABD6-56D9580214D2}" destId="{DD1E40A1-9563-42CD-9C9B-767D9C26353A}" srcOrd="0" destOrd="0" parTransId="{A9190C0B-6AD8-4730-A4DE-2585B067111D}" sibTransId="{994EEE83-A06E-4E0B-8C84-3CD9BF4EC1B0}"/>
    <dgm:cxn modelId="{53D7A3A1-81FE-4780-86F9-53C74778A14D}" srcId="{0764BEA8-C8BA-4F63-B7C2-F4F136710335}" destId="{8DB1268E-6282-49D7-9C97-C9D2802743A6}" srcOrd="0" destOrd="0" parTransId="{1A34F830-1D75-4AB3-8251-704C571ED5E6}" sibTransId="{96FDB9C7-425E-410E-811E-A7366C3E00B7}"/>
    <dgm:cxn modelId="{A6F794A8-BB4F-434C-9337-234DF74C8E44}" type="presOf" srcId="{04C640B1-5170-4771-ABD6-56D9580214D2}" destId="{A6725289-42D3-4EB2-9115-D0550C7F3A6B}" srcOrd="1" destOrd="0" presId="urn:microsoft.com/office/officeart/2005/8/layout/list1"/>
    <dgm:cxn modelId="{7DAD5AB6-EF6E-4C78-A392-CD637F1D8FC3}" type="presOf" srcId="{04C640B1-5170-4771-ABD6-56D9580214D2}" destId="{1999A1E5-853E-47FC-AD07-1C0926D1203F}" srcOrd="0" destOrd="0" presId="urn:microsoft.com/office/officeart/2005/8/layout/list1"/>
    <dgm:cxn modelId="{7B7103C5-C740-4C2D-88A0-DA3D22F651F1}" srcId="{6DD383D9-E051-46B0-A4CA-27059CE2F205}" destId="{0764BEA8-C8BA-4F63-B7C2-F4F136710335}" srcOrd="2" destOrd="0" parTransId="{263713CE-38EC-403B-B6F1-3A6B7AB98320}" sibTransId="{EEF22BC0-9EF6-4D04-BA67-7BBFD12F9526}"/>
    <dgm:cxn modelId="{92A14DCC-889D-4A71-9EBA-13DA8DF09787}" type="presOf" srcId="{AF21EBA6-E5C9-4AEF-8F4B-7DD5B99E2EAE}" destId="{5720502D-05A9-4138-B0C9-D6513576EAD6}" srcOrd="0" destOrd="0" presId="urn:microsoft.com/office/officeart/2005/8/layout/list1"/>
    <dgm:cxn modelId="{D4AE4AF2-EDEF-49C2-991B-C485B46C0225}" srcId="{6DD383D9-E051-46B0-A4CA-27059CE2F205}" destId="{04C640B1-5170-4771-ABD6-56D9580214D2}" srcOrd="0" destOrd="0" parTransId="{D82AC680-47C8-4CAE-9AAC-8FB910B76EC7}" sibTransId="{31537FE7-7CC7-4407-AB96-586B35F56912}"/>
    <dgm:cxn modelId="{742890FA-DC22-4206-A6CC-2EA03451A41B}" srcId="{AF21EBA6-E5C9-4AEF-8F4B-7DD5B99E2EAE}" destId="{F0D312A7-C325-45A2-8BFC-2338F8F0AB78}" srcOrd="0" destOrd="0" parTransId="{77678612-1B45-4348-A068-A449D4BD55EF}" sibTransId="{6BD3259D-CA13-435E-8631-6F27EDDFA8E3}"/>
    <dgm:cxn modelId="{5410647F-E799-4C78-A9D9-175B0BE4BA56}" type="presParOf" srcId="{25BD632B-770F-49D9-93EA-96E17AC92373}" destId="{5E15DEDE-2A66-4973-8864-AF55CBE5ADDF}" srcOrd="0" destOrd="0" presId="urn:microsoft.com/office/officeart/2005/8/layout/list1"/>
    <dgm:cxn modelId="{7D94F58C-7D5B-4A6B-BA48-70621BC147D0}" type="presParOf" srcId="{5E15DEDE-2A66-4973-8864-AF55CBE5ADDF}" destId="{1999A1E5-853E-47FC-AD07-1C0926D1203F}" srcOrd="0" destOrd="0" presId="urn:microsoft.com/office/officeart/2005/8/layout/list1"/>
    <dgm:cxn modelId="{953B362B-5CEF-4979-98F2-B27B858863A9}" type="presParOf" srcId="{5E15DEDE-2A66-4973-8864-AF55CBE5ADDF}" destId="{A6725289-42D3-4EB2-9115-D0550C7F3A6B}" srcOrd="1" destOrd="0" presId="urn:microsoft.com/office/officeart/2005/8/layout/list1"/>
    <dgm:cxn modelId="{5DE9B85E-AEC2-411D-90FC-256684DC69E9}" type="presParOf" srcId="{25BD632B-770F-49D9-93EA-96E17AC92373}" destId="{0B2E620E-2375-4723-B74C-AA2E8BAE4025}" srcOrd="1" destOrd="0" presId="urn:microsoft.com/office/officeart/2005/8/layout/list1"/>
    <dgm:cxn modelId="{D5BE667B-3DFB-4E8F-9AA4-AEEBD6FE5E41}" type="presParOf" srcId="{25BD632B-770F-49D9-93EA-96E17AC92373}" destId="{9AF2D1F7-C146-4966-AACC-C0F5AA864307}" srcOrd="2" destOrd="0" presId="urn:microsoft.com/office/officeart/2005/8/layout/list1"/>
    <dgm:cxn modelId="{0AAFFCBE-A437-4866-823D-3D611B4F900D}" type="presParOf" srcId="{25BD632B-770F-49D9-93EA-96E17AC92373}" destId="{D202AA45-27BA-4627-965B-2FCB67C2F310}" srcOrd="3" destOrd="0" presId="urn:microsoft.com/office/officeart/2005/8/layout/list1"/>
    <dgm:cxn modelId="{E0F6E3AC-4C15-4B4A-9AB9-BD54EB40B059}" type="presParOf" srcId="{25BD632B-770F-49D9-93EA-96E17AC92373}" destId="{0E2AE0D8-DA10-4ED8-B561-00B931D1E26F}" srcOrd="4" destOrd="0" presId="urn:microsoft.com/office/officeart/2005/8/layout/list1"/>
    <dgm:cxn modelId="{A80F7239-B419-4BD6-9575-582A6FD65003}" type="presParOf" srcId="{0E2AE0D8-DA10-4ED8-B561-00B931D1E26F}" destId="{5720502D-05A9-4138-B0C9-D6513576EAD6}" srcOrd="0" destOrd="0" presId="urn:microsoft.com/office/officeart/2005/8/layout/list1"/>
    <dgm:cxn modelId="{A6D725FC-E817-4C85-AF88-D961FF0F2D54}" type="presParOf" srcId="{0E2AE0D8-DA10-4ED8-B561-00B931D1E26F}" destId="{FC022BEB-F7AE-46D6-943B-C5C50029AF55}" srcOrd="1" destOrd="0" presId="urn:microsoft.com/office/officeart/2005/8/layout/list1"/>
    <dgm:cxn modelId="{965F1030-EB82-429F-AF0B-8EADD90FBFA6}" type="presParOf" srcId="{25BD632B-770F-49D9-93EA-96E17AC92373}" destId="{7D21E89B-A284-4E63-9B55-AF4855E5706D}" srcOrd="5" destOrd="0" presId="urn:microsoft.com/office/officeart/2005/8/layout/list1"/>
    <dgm:cxn modelId="{80CCA5D2-ED66-4616-9B29-054F87542F3B}" type="presParOf" srcId="{25BD632B-770F-49D9-93EA-96E17AC92373}" destId="{1AED8B38-BA3C-450F-A03C-3674324E2CB0}" srcOrd="6" destOrd="0" presId="urn:microsoft.com/office/officeart/2005/8/layout/list1"/>
    <dgm:cxn modelId="{67965441-17E4-4A64-BCBD-5D32D7D53382}" type="presParOf" srcId="{25BD632B-770F-49D9-93EA-96E17AC92373}" destId="{A0CCAAE8-3530-472B-9DA0-F10D13E63885}" srcOrd="7" destOrd="0" presId="urn:microsoft.com/office/officeart/2005/8/layout/list1"/>
    <dgm:cxn modelId="{3E3D0F41-ECB0-4781-8CFF-7F710D5F9501}" type="presParOf" srcId="{25BD632B-770F-49D9-93EA-96E17AC92373}" destId="{72BBB5DC-00A5-4C83-89E4-6DDF73B9039E}" srcOrd="8" destOrd="0" presId="urn:microsoft.com/office/officeart/2005/8/layout/list1"/>
    <dgm:cxn modelId="{345B232D-B179-47BD-8E6F-758EA4A651B7}" type="presParOf" srcId="{72BBB5DC-00A5-4C83-89E4-6DDF73B9039E}" destId="{586368BF-FC53-4D5D-9382-2799BD6F21E5}" srcOrd="0" destOrd="0" presId="urn:microsoft.com/office/officeart/2005/8/layout/list1"/>
    <dgm:cxn modelId="{086B4146-C3D1-4086-AB8C-A0798DB28C52}" type="presParOf" srcId="{72BBB5DC-00A5-4C83-89E4-6DDF73B9039E}" destId="{1A270F8A-201B-4CB5-93EC-C1EA15036ABA}" srcOrd="1" destOrd="0" presId="urn:microsoft.com/office/officeart/2005/8/layout/list1"/>
    <dgm:cxn modelId="{2B245D23-02F3-414C-A852-56E3CF736493}" type="presParOf" srcId="{25BD632B-770F-49D9-93EA-96E17AC92373}" destId="{27E45D4C-B627-48F2-A811-5454460B8CC2}" srcOrd="9" destOrd="0" presId="urn:microsoft.com/office/officeart/2005/8/layout/list1"/>
    <dgm:cxn modelId="{34219EE1-2863-46F3-AFFA-0738F4E9DF03}" type="presParOf" srcId="{25BD632B-770F-49D9-93EA-96E17AC92373}" destId="{26B814DF-FCC6-41AF-B256-0FADBF7947FB}"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C2A54419-6C1E-42FF-B615-9BBDA0117C61}"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en-US"/>
        </a:p>
      </dgm:t>
    </dgm:pt>
    <dgm:pt modelId="{F4EA7DD1-935E-441A-BCBC-3614A168F0A4}">
      <dgm:prSet custT="1"/>
      <dgm:spPr/>
      <dgm:t>
        <a:bodyPr/>
        <a:lstStyle/>
        <a:p>
          <a:pPr rtl="0"/>
          <a:r>
            <a:rPr lang="en-US" sz="2800"/>
            <a:t>For A: </a:t>
          </a:r>
        </a:p>
      </dgm:t>
    </dgm:pt>
    <dgm:pt modelId="{2A9122C5-4C02-4CC4-B0B7-CDE421835437}" type="parTrans" cxnId="{92E4D96A-2AD4-4D35-BEB4-1F110C3DB7D5}">
      <dgm:prSet/>
      <dgm:spPr/>
      <dgm:t>
        <a:bodyPr/>
        <a:lstStyle/>
        <a:p>
          <a:endParaRPr lang="en-US"/>
        </a:p>
      </dgm:t>
    </dgm:pt>
    <dgm:pt modelId="{EA4C5FC0-6494-44C4-99F5-6152DD18D86B}" type="sibTrans" cxnId="{92E4D96A-2AD4-4D35-BEB4-1F110C3DB7D5}">
      <dgm:prSet/>
      <dgm:spPr/>
      <dgm:t>
        <a:bodyPr/>
        <a:lstStyle/>
        <a:p>
          <a:endParaRPr lang="en-US"/>
        </a:p>
      </dgm:t>
    </dgm:pt>
    <dgm:pt modelId="{625721B7-EADA-41B9-87CE-03BF908C3969}">
      <dgm:prSet custT="1"/>
      <dgm:spPr/>
      <dgm:t>
        <a:bodyPr/>
        <a:lstStyle/>
        <a:p>
          <a:pPr rtl="0"/>
          <a:r>
            <a:rPr lang="en-US" sz="2800" dirty="0"/>
            <a:t>BINOMDIST(5,5,0.25,FALSE)</a:t>
          </a:r>
        </a:p>
      </dgm:t>
    </dgm:pt>
    <dgm:pt modelId="{AB3F5556-074D-4E55-AD59-9D6986736BC5}" type="parTrans" cxnId="{E98C1C43-1A9A-414F-9AE7-50ADB3C4C0A6}">
      <dgm:prSet/>
      <dgm:spPr/>
      <dgm:t>
        <a:bodyPr/>
        <a:lstStyle/>
        <a:p>
          <a:endParaRPr lang="en-US"/>
        </a:p>
      </dgm:t>
    </dgm:pt>
    <dgm:pt modelId="{009A1076-40E1-4AE8-BEE9-39D34592C7C7}" type="sibTrans" cxnId="{E98C1C43-1A9A-414F-9AE7-50ADB3C4C0A6}">
      <dgm:prSet/>
      <dgm:spPr/>
      <dgm:t>
        <a:bodyPr/>
        <a:lstStyle/>
        <a:p>
          <a:endParaRPr lang="en-US"/>
        </a:p>
      </dgm:t>
    </dgm:pt>
    <dgm:pt modelId="{CC053325-D20F-44D4-8079-7FE9703B7F60}">
      <dgm:prSet custT="1"/>
      <dgm:spPr/>
      <dgm:t>
        <a:bodyPr/>
        <a:lstStyle/>
        <a:p>
          <a:pPr rtl="0"/>
          <a:r>
            <a:rPr lang="en-US" sz="2800"/>
            <a:t>For B: </a:t>
          </a:r>
        </a:p>
      </dgm:t>
    </dgm:pt>
    <dgm:pt modelId="{9F7564AC-F931-41F3-AFE3-338FE71F8D98}" type="parTrans" cxnId="{80280C60-6867-439D-A087-04CF02274BD4}">
      <dgm:prSet/>
      <dgm:spPr/>
      <dgm:t>
        <a:bodyPr/>
        <a:lstStyle/>
        <a:p>
          <a:endParaRPr lang="en-US"/>
        </a:p>
      </dgm:t>
    </dgm:pt>
    <dgm:pt modelId="{1C8CC3BD-6361-4E84-A9DE-934CE8D3F79A}" type="sibTrans" cxnId="{80280C60-6867-439D-A087-04CF02274BD4}">
      <dgm:prSet/>
      <dgm:spPr/>
      <dgm:t>
        <a:bodyPr/>
        <a:lstStyle/>
        <a:p>
          <a:endParaRPr lang="en-US"/>
        </a:p>
      </dgm:t>
    </dgm:pt>
    <dgm:pt modelId="{88B484E1-0E4B-4746-A8DE-88F70CB7FC6C}">
      <dgm:prSet custT="1"/>
      <dgm:spPr/>
      <dgm:t>
        <a:bodyPr/>
        <a:lstStyle/>
        <a:p>
          <a:pPr rtl="0"/>
          <a:r>
            <a:rPr lang="en-US" sz="2800" dirty="0"/>
            <a:t>(1 - BINOMDIST(4,5,0.25,TRUE) )  + BINOMDIST(4,5,0.25,FALSE) </a:t>
          </a:r>
        </a:p>
      </dgm:t>
    </dgm:pt>
    <dgm:pt modelId="{6605ABC6-76B2-48B0-90BA-EDDC5C933B77}" type="parTrans" cxnId="{F1C3CFDD-7398-4FFD-A83D-883995F6D26D}">
      <dgm:prSet/>
      <dgm:spPr/>
      <dgm:t>
        <a:bodyPr/>
        <a:lstStyle/>
        <a:p>
          <a:endParaRPr lang="en-US"/>
        </a:p>
      </dgm:t>
    </dgm:pt>
    <dgm:pt modelId="{979B7771-C599-4700-802E-D65C501CB457}" type="sibTrans" cxnId="{F1C3CFDD-7398-4FFD-A83D-883995F6D26D}">
      <dgm:prSet/>
      <dgm:spPr/>
      <dgm:t>
        <a:bodyPr/>
        <a:lstStyle/>
        <a:p>
          <a:endParaRPr lang="en-US"/>
        </a:p>
      </dgm:t>
    </dgm:pt>
    <dgm:pt modelId="{41D0BAE4-A926-4529-B036-A0E9C5B3AFF6}">
      <dgm:prSet custT="1"/>
      <dgm:spPr/>
      <dgm:t>
        <a:bodyPr/>
        <a:lstStyle/>
        <a:p>
          <a:pPr rtl="0"/>
          <a:r>
            <a:rPr lang="en-US" sz="2800"/>
            <a:t>For C: </a:t>
          </a:r>
        </a:p>
      </dgm:t>
    </dgm:pt>
    <dgm:pt modelId="{F3440229-25F7-48A2-97F9-1C3C49241B3E}" type="parTrans" cxnId="{0C69AE9F-B4CC-437B-8A78-D43934924EDB}">
      <dgm:prSet/>
      <dgm:spPr/>
      <dgm:t>
        <a:bodyPr/>
        <a:lstStyle/>
        <a:p>
          <a:endParaRPr lang="en-US"/>
        </a:p>
      </dgm:t>
    </dgm:pt>
    <dgm:pt modelId="{A4A26EE4-59FD-47BD-871E-7DFC6F88BAE6}" type="sibTrans" cxnId="{0C69AE9F-B4CC-437B-8A78-D43934924EDB}">
      <dgm:prSet/>
      <dgm:spPr/>
      <dgm:t>
        <a:bodyPr/>
        <a:lstStyle/>
        <a:p>
          <a:endParaRPr lang="en-US"/>
        </a:p>
      </dgm:t>
    </dgm:pt>
    <dgm:pt modelId="{C06E8CFC-19F6-46B0-BED6-A4F45927755D}">
      <dgm:prSet custT="1"/>
      <dgm:spPr/>
      <dgm:t>
        <a:bodyPr/>
        <a:lstStyle/>
        <a:p>
          <a:pPr rtl="0"/>
          <a:r>
            <a:rPr lang="en-US" sz="2800" dirty="0"/>
            <a:t>BINOMDIST(0,5,0.25,FALSE)</a:t>
          </a:r>
        </a:p>
      </dgm:t>
    </dgm:pt>
    <dgm:pt modelId="{5F681973-ED96-4ACF-90D8-A7F378AF8D0D}" type="parTrans" cxnId="{CD2FE5C6-E0F5-410F-9548-83A7531E5DB6}">
      <dgm:prSet/>
      <dgm:spPr/>
      <dgm:t>
        <a:bodyPr/>
        <a:lstStyle/>
        <a:p>
          <a:endParaRPr lang="en-US"/>
        </a:p>
      </dgm:t>
    </dgm:pt>
    <dgm:pt modelId="{561371DA-E0A2-47E0-AD6C-D1ABB9A50237}" type="sibTrans" cxnId="{CD2FE5C6-E0F5-410F-9548-83A7531E5DB6}">
      <dgm:prSet/>
      <dgm:spPr/>
      <dgm:t>
        <a:bodyPr/>
        <a:lstStyle/>
        <a:p>
          <a:endParaRPr lang="en-US"/>
        </a:p>
      </dgm:t>
    </dgm:pt>
    <dgm:pt modelId="{906D9736-EEBF-4EBF-8E2B-86118CA7ABA6}">
      <dgm:prSet custT="1"/>
      <dgm:spPr/>
      <dgm:t>
        <a:bodyPr/>
        <a:lstStyle/>
        <a:p>
          <a:pPr rtl="0"/>
          <a:r>
            <a:rPr lang="en-US" sz="2800"/>
            <a:t>For D: </a:t>
          </a:r>
        </a:p>
      </dgm:t>
    </dgm:pt>
    <dgm:pt modelId="{72DA75F5-31DF-4662-B947-41D698EA137B}" type="parTrans" cxnId="{70A09A74-C105-4EF3-BB80-93446EDB372B}">
      <dgm:prSet/>
      <dgm:spPr/>
      <dgm:t>
        <a:bodyPr/>
        <a:lstStyle/>
        <a:p>
          <a:endParaRPr lang="en-US"/>
        </a:p>
      </dgm:t>
    </dgm:pt>
    <dgm:pt modelId="{6814A67E-13AF-400E-A625-19CC339F994C}" type="sibTrans" cxnId="{70A09A74-C105-4EF3-BB80-93446EDB372B}">
      <dgm:prSet/>
      <dgm:spPr/>
      <dgm:t>
        <a:bodyPr/>
        <a:lstStyle/>
        <a:p>
          <a:endParaRPr lang="en-US"/>
        </a:p>
      </dgm:t>
    </dgm:pt>
    <dgm:pt modelId="{D13647AE-E8D1-4FF2-8431-6ED7E5C74037}">
      <dgm:prSet custT="1"/>
      <dgm:spPr/>
      <dgm:t>
        <a:bodyPr/>
        <a:lstStyle/>
        <a:p>
          <a:pPr rtl="0"/>
          <a:r>
            <a:rPr lang="en-US" sz="2800" dirty="0"/>
            <a:t>BINOMDIST(2,5,0.25,TRUE)</a:t>
          </a:r>
        </a:p>
      </dgm:t>
    </dgm:pt>
    <dgm:pt modelId="{78098D67-ABD9-47EE-A379-42E2C891FB89}" type="parTrans" cxnId="{ECE040D3-1FED-495B-AB5E-99DB1E286637}">
      <dgm:prSet/>
      <dgm:spPr/>
      <dgm:t>
        <a:bodyPr/>
        <a:lstStyle/>
        <a:p>
          <a:endParaRPr lang="en-US"/>
        </a:p>
      </dgm:t>
    </dgm:pt>
    <dgm:pt modelId="{B9DBE774-287D-4F79-829D-7EE12D2BA1F2}" type="sibTrans" cxnId="{ECE040D3-1FED-495B-AB5E-99DB1E286637}">
      <dgm:prSet/>
      <dgm:spPr/>
      <dgm:t>
        <a:bodyPr/>
        <a:lstStyle/>
        <a:p>
          <a:endParaRPr lang="en-US"/>
        </a:p>
      </dgm:t>
    </dgm:pt>
    <dgm:pt modelId="{9BB08808-D8AA-4DB0-A0F2-61A7746DA1BD}" type="pres">
      <dgm:prSet presAssocID="{C2A54419-6C1E-42FF-B615-9BBDA0117C61}" presName="linear" presStyleCnt="0">
        <dgm:presLayoutVars>
          <dgm:dir/>
          <dgm:animLvl val="lvl"/>
          <dgm:resizeHandles val="exact"/>
        </dgm:presLayoutVars>
      </dgm:prSet>
      <dgm:spPr/>
    </dgm:pt>
    <dgm:pt modelId="{FBDD9F54-2A8B-4308-AD1B-F4EA08CEB348}" type="pres">
      <dgm:prSet presAssocID="{F4EA7DD1-935E-441A-BCBC-3614A168F0A4}" presName="parentLin" presStyleCnt="0"/>
      <dgm:spPr/>
    </dgm:pt>
    <dgm:pt modelId="{B98671B8-3FB3-4C15-99F8-A98A89D4BF75}" type="pres">
      <dgm:prSet presAssocID="{F4EA7DD1-935E-441A-BCBC-3614A168F0A4}" presName="parentLeftMargin" presStyleLbl="node1" presStyleIdx="0" presStyleCnt="4"/>
      <dgm:spPr/>
    </dgm:pt>
    <dgm:pt modelId="{4E42106A-2112-45CB-9947-AB808AB0B776}" type="pres">
      <dgm:prSet presAssocID="{F4EA7DD1-935E-441A-BCBC-3614A168F0A4}" presName="parentText" presStyleLbl="node1" presStyleIdx="0" presStyleCnt="4" custScaleX="28571">
        <dgm:presLayoutVars>
          <dgm:chMax val="0"/>
          <dgm:bulletEnabled val="1"/>
        </dgm:presLayoutVars>
      </dgm:prSet>
      <dgm:spPr/>
    </dgm:pt>
    <dgm:pt modelId="{D618EB16-304A-4630-A8C6-E7CFEE6D0CD3}" type="pres">
      <dgm:prSet presAssocID="{F4EA7DD1-935E-441A-BCBC-3614A168F0A4}" presName="negativeSpace" presStyleCnt="0"/>
      <dgm:spPr/>
    </dgm:pt>
    <dgm:pt modelId="{98B3C68F-8CCB-41E5-948F-92229C6803DA}" type="pres">
      <dgm:prSet presAssocID="{F4EA7DD1-935E-441A-BCBC-3614A168F0A4}" presName="childText" presStyleLbl="conFgAcc1" presStyleIdx="0" presStyleCnt="4">
        <dgm:presLayoutVars>
          <dgm:bulletEnabled val="1"/>
        </dgm:presLayoutVars>
      </dgm:prSet>
      <dgm:spPr/>
    </dgm:pt>
    <dgm:pt modelId="{C91E8B6F-3010-4F7C-995D-799ADC7416D3}" type="pres">
      <dgm:prSet presAssocID="{EA4C5FC0-6494-44C4-99F5-6152DD18D86B}" presName="spaceBetweenRectangles" presStyleCnt="0"/>
      <dgm:spPr/>
    </dgm:pt>
    <dgm:pt modelId="{FC171A1C-C7F8-41B0-BCD8-2EBAF7AFE037}" type="pres">
      <dgm:prSet presAssocID="{CC053325-D20F-44D4-8079-7FE9703B7F60}" presName="parentLin" presStyleCnt="0"/>
      <dgm:spPr/>
    </dgm:pt>
    <dgm:pt modelId="{E32F1802-CAED-4EDD-9320-69E73AD12792}" type="pres">
      <dgm:prSet presAssocID="{CC053325-D20F-44D4-8079-7FE9703B7F60}" presName="parentLeftMargin" presStyleLbl="node1" presStyleIdx="0" presStyleCnt="4"/>
      <dgm:spPr/>
    </dgm:pt>
    <dgm:pt modelId="{F5377CF1-78C4-4DBD-B18B-1F8A02BBD18E}" type="pres">
      <dgm:prSet presAssocID="{CC053325-D20F-44D4-8079-7FE9703B7F60}" presName="parentText" presStyleLbl="node1" presStyleIdx="1" presStyleCnt="4" custScaleX="28571">
        <dgm:presLayoutVars>
          <dgm:chMax val="0"/>
          <dgm:bulletEnabled val="1"/>
        </dgm:presLayoutVars>
      </dgm:prSet>
      <dgm:spPr/>
    </dgm:pt>
    <dgm:pt modelId="{9BC23ACB-CEE2-4ABE-9603-15FC0CB78403}" type="pres">
      <dgm:prSet presAssocID="{CC053325-D20F-44D4-8079-7FE9703B7F60}" presName="negativeSpace" presStyleCnt="0"/>
      <dgm:spPr/>
    </dgm:pt>
    <dgm:pt modelId="{CE64EE77-4165-44C1-B8AA-A66C2092D6F1}" type="pres">
      <dgm:prSet presAssocID="{CC053325-D20F-44D4-8079-7FE9703B7F60}" presName="childText" presStyleLbl="conFgAcc1" presStyleIdx="1" presStyleCnt="4">
        <dgm:presLayoutVars>
          <dgm:bulletEnabled val="1"/>
        </dgm:presLayoutVars>
      </dgm:prSet>
      <dgm:spPr/>
    </dgm:pt>
    <dgm:pt modelId="{D4327E1E-E982-473A-8B57-1C5C0531D4A3}" type="pres">
      <dgm:prSet presAssocID="{1C8CC3BD-6361-4E84-A9DE-934CE8D3F79A}" presName="spaceBetweenRectangles" presStyleCnt="0"/>
      <dgm:spPr/>
    </dgm:pt>
    <dgm:pt modelId="{6192FB20-9071-4DB2-B048-06CD210F632A}" type="pres">
      <dgm:prSet presAssocID="{41D0BAE4-A926-4529-B036-A0E9C5B3AFF6}" presName="parentLin" presStyleCnt="0"/>
      <dgm:spPr/>
    </dgm:pt>
    <dgm:pt modelId="{D81DDFB5-FE56-48C9-B80F-A0CDDD77B87A}" type="pres">
      <dgm:prSet presAssocID="{41D0BAE4-A926-4529-B036-A0E9C5B3AFF6}" presName="parentLeftMargin" presStyleLbl="node1" presStyleIdx="1" presStyleCnt="4"/>
      <dgm:spPr/>
    </dgm:pt>
    <dgm:pt modelId="{C9D1118A-9C17-4DAA-BA3B-B30990E2113F}" type="pres">
      <dgm:prSet presAssocID="{41D0BAE4-A926-4529-B036-A0E9C5B3AFF6}" presName="parentText" presStyleLbl="node1" presStyleIdx="2" presStyleCnt="4" custScaleX="28571">
        <dgm:presLayoutVars>
          <dgm:chMax val="0"/>
          <dgm:bulletEnabled val="1"/>
        </dgm:presLayoutVars>
      </dgm:prSet>
      <dgm:spPr/>
    </dgm:pt>
    <dgm:pt modelId="{AA68E34A-3A2B-403B-9DE5-6C31F4678B82}" type="pres">
      <dgm:prSet presAssocID="{41D0BAE4-A926-4529-B036-A0E9C5B3AFF6}" presName="negativeSpace" presStyleCnt="0"/>
      <dgm:spPr/>
    </dgm:pt>
    <dgm:pt modelId="{DBF0E8D8-DFC1-4B7A-9684-CEAE44FBBA47}" type="pres">
      <dgm:prSet presAssocID="{41D0BAE4-A926-4529-B036-A0E9C5B3AFF6}" presName="childText" presStyleLbl="conFgAcc1" presStyleIdx="2" presStyleCnt="4">
        <dgm:presLayoutVars>
          <dgm:bulletEnabled val="1"/>
        </dgm:presLayoutVars>
      </dgm:prSet>
      <dgm:spPr/>
    </dgm:pt>
    <dgm:pt modelId="{B5762E8C-E3EE-48BF-A98B-383E9F4948E1}" type="pres">
      <dgm:prSet presAssocID="{A4A26EE4-59FD-47BD-871E-7DFC6F88BAE6}" presName="spaceBetweenRectangles" presStyleCnt="0"/>
      <dgm:spPr/>
    </dgm:pt>
    <dgm:pt modelId="{EB6E9D63-8335-4E8B-BFF5-0CCC02720617}" type="pres">
      <dgm:prSet presAssocID="{906D9736-EEBF-4EBF-8E2B-86118CA7ABA6}" presName="parentLin" presStyleCnt="0"/>
      <dgm:spPr/>
    </dgm:pt>
    <dgm:pt modelId="{3DCEDF64-FE80-48F6-8BDB-791B5A72115E}" type="pres">
      <dgm:prSet presAssocID="{906D9736-EEBF-4EBF-8E2B-86118CA7ABA6}" presName="parentLeftMargin" presStyleLbl="node1" presStyleIdx="2" presStyleCnt="4"/>
      <dgm:spPr/>
    </dgm:pt>
    <dgm:pt modelId="{888CBE86-1604-4893-9BE6-DE3CF3A45596}" type="pres">
      <dgm:prSet presAssocID="{906D9736-EEBF-4EBF-8E2B-86118CA7ABA6}" presName="parentText" presStyleLbl="node1" presStyleIdx="3" presStyleCnt="4" custScaleX="28571">
        <dgm:presLayoutVars>
          <dgm:chMax val="0"/>
          <dgm:bulletEnabled val="1"/>
        </dgm:presLayoutVars>
      </dgm:prSet>
      <dgm:spPr/>
    </dgm:pt>
    <dgm:pt modelId="{80E907E1-2C95-4977-9494-7A510139CECD}" type="pres">
      <dgm:prSet presAssocID="{906D9736-EEBF-4EBF-8E2B-86118CA7ABA6}" presName="negativeSpace" presStyleCnt="0"/>
      <dgm:spPr/>
    </dgm:pt>
    <dgm:pt modelId="{FA2B8AEC-88E4-4BC8-86D6-09C34FA1E03C}" type="pres">
      <dgm:prSet presAssocID="{906D9736-EEBF-4EBF-8E2B-86118CA7ABA6}" presName="childText" presStyleLbl="conFgAcc1" presStyleIdx="3" presStyleCnt="4">
        <dgm:presLayoutVars>
          <dgm:bulletEnabled val="1"/>
        </dgm:presLayoutVars>
      </dgm:prSet>
      <dgm:spPr/>
    </dgm:pt>
  </dgm:ptLst>
  <dgm:cxnLst>
    <dgm:cxn modelId="{10050200-14D9-4776-A2EE-F88811043B18}" type="presOf" srcId="{D13647AE-E8D1-4FF2-8431-6ED7E5C74037}" destId="{FA2B8AEC-88E4-4BC8-86D6-09C34FA1E03C}" srcOrd="0" destOrd="0" presId="urn:microsoft.com/office/officeart/2005/8/layout/list1"/>
    <dgm:cxn modelId="{6F84DB04-A3BA-40ED-A085-7A03D66A9D2B}" type="presOf" srcId="{C2A54419-6C1E-42FF-B615-9BBDA0117C61}" destId="{9BB08808-D8AA-4DB0-A0F2-61A7746DA1BD}" srcOrd="0" destOrd="0" presId="urn:microsoft.com/office/officeart/2005/8/layout/list1"/>
    <dgm:cxn modelId="{D9AB9511-329C-45B4-8A6C-0DC87A92906B}" type="presOf" srcId="{41D0BAE4-A926-4529-B036-A0E9C5B3AFF6}" destId="{D81DDFB5-FE56-48C9-B80F-A0CDDD77B87A}" srcOrd="0" destOrd="0" presId="urn:microsoft.com/office/officeart/2005/8/layout/list1"/>
    <dgm:cxn modelId="{FF969721-C12E-489F-919C-473E2FE3C1C4}" type="presOf" srcId="{41D0BAE4-A926-4529-B036-A0E9C5B3AFF6}" destId="{C9D1118A-9C17-4DAA-BA3B-B30990E2113F}" srcOrd="1" destOrd="0" presId="urn:microsoft.com/office/officeart/2005/8/layout/list1"/>
    <dgm:cxn modelId="{80280C60-6867-439D-A087-04CF02274BD4}" srcId="{C2A54419-6C1E-42FF-B615-9BBDA0117C61}" destId="{CC053325-D20F-44D4-8079-7FE9703B7F60}" srcOrd="1" destOrd="0" parTransId="{9F7564AC-F931-41F3-AFE3-338FE71F8D98}" sibTransId="{1C8CC3BD-6361-4E84-A9DE-934CE8D3F79A}"/>
    <dgm:cxn modelId="{E98C1C43-1A9A-414F-9AE7-50ADB3C4C0A6}" srcId="{F4EA7DD1-935E-441A-BCBC-3614A168F0A4}" destId="{625721B7-EADA-41B9-87CE-03BF908C3969}" srcOrd="0" destOrd="0" parTransId="{AB3F5556-074D-4E55-AD59-9D6986736BC5}" sibTransId="{009A1076-40E1-4AE8-BEE9-39D34592C7C7}"/>
    <dgm:cxn modelId="{92E4D96A-2AD4-4D35-BEB4-1F110C3DB7D5}" srcId="{C2A54419-6C1E-42FF-B615-9BBDA0117C61}" destId="{F4EA7DD1-935E-441A-BCBC-3614A168F0A4}" srcOrd="0" destOrd="0" parTransId="{2A9122C5-4C02-4CC4-B0B7-CDE421835437}" sibTransId="{EA4C5FC0-6494-44C4-99F5-6152DD18D86B}"/>
    <dgm:cxn modelId="{69B96C4B-FC09-43FC-BF5A-CCAEA8E57969}" type="presOf" srcId="{CC053325-D20F-44D4-8079-7FE9703B7F60}" destId="{F5377CF1-78C4-4DBD-B18B-1F8A02BBD18E}" srcOrd="1" destOrd="0" presId="urn:microsoft.com/office/officeart/2005/8/layout/list1"/>
    <dgm:cxn modelId="{81A3BF4F-C8B5-4E7D-AE4F-F6533C3BFB0D}" type="presOf" srcId="{CC053325-D20F-44D4-8079-7FE9703B7F60}" destId="{E32F1802-CAED-4EDD-9320-69E73AD12792}" srcOrd="0" destOrd="0" presId="urn:microsoft.com/office/officeart/2005/8/layout/list1"/>
    <dgm:cxn modelId="{E36F7671-D40F-4767-89F0-C9BAC0FB4590}" type="presOf" srcId="{F4EA7DD1-935E-441A-BCBC-3614A168F0A4}" destId="{4E42106A-2112-45CB-9947-AB808AB0B776}" srcOrd="1" destOrd="0" presId="urn:microsoft.com/office/officeart/2005/8/layout/list1"/>
    <dgm:cxn modelId="{DBA4AD72-3AD8-4393-994B-74B1B6C0268F}" type="presOf" srcId="{906D9736-EEBF-4EBF-8E2B-86118CA7ABA6}" destId="{888CBE86-1604-4893-9BE6-DE3CF3A45596}" srcOrd="1" destOrd="0" presId="urn:microsoft.com/office/officeart/2005/8/layout/list1"/>
    <dgm:cxn modelId="{70A09A74-C105-4EF3-BB80-93446EDB372B}" srcId="{C2A54419-6C1E-42FF-B615-9BBDA0117C61}" destId="{906D9736-EEBF-4EBF-8E2B-86118CA7ABA6}" srcOrd="3" destOrd="0" parTransId="{72DA75F5-31DF-4662-B947-41D698EA137B}" sibTransId="{6814A67E-13AF-400E-A625-19CC339F994C}"/>
    <dgm:cxn modelId="{76FB6187-AC77-4555-8943-7EA87029D4FB}" type="presOf" srcId="{906D9736-EEBF-4EBF-8E2B-86118CA7ABA6}" destId="{3DCEDF64-FE80-48F6-8BDB-791B5A72115E}" srcOrd="0" destOrd="0" presId="urn:microsoft.com/office/officeart/2005/8/layout/list1"/>
    <dgm:cxn modelId="{1B22059B-5139-4F63-9BC5-8CEEC7A0802E}" type="presOf" srcId="{625721B7-EADA-41B9-87CE-03BF908C3969}" destId="{98B3C68F-8CCB-41E5-948F-92229C6803DA}" srcOrd="0" destOrd="0" presId="urn:microsoft.com/office/officeart/2005/8/layout/list1"/>
    <dgm:cxn modelId="{0C69AE9F-B4CC-437B-8A78-D43934924EDB}" srcId="{C2A54419-6C1E-42FF-B615-9BBDA0117C61}" destId="{41D0BAE4-A926-4529-B036-A0E9C5B3AFF6}" srcOrd="2" destOrd="0" parTransId="{F3440229-25F7-48A2-97F9-1C3C49241B3E}" sibTransId="{A4A26EE4-59FD-47BD-871E-7DFC6F88BAE6}"/>
    <dgm:cxn modelId="{AC80EAA5-DF30-4610-929F-10C8840AE1E6}" type="presOf" srcId="{C06E8CFC-19F6-46B0-BED6-A4F45927755D}" destId="{DBF0E8D8-DFC1-4B7A-9684-CEAE44FBBA47}" srcOrd="0" destOrd="0" presId="urn:microsoft.com/office/officeart/2005/8/layout/list1"/>
    <dgm:cxn modelId="{2B4EB8B8-43FF-4048-A79C-7BA75A2A88E2}" type="presOf" srcId="{88B484E1-0E4B-4746-A8DE-88F70CB7FC6C}" destId="{CE64EE77-4165-44C1-B8AA-A66C2092D6F1}" srcOrd="0" destOrd="0" presId="urn:microsoft.com/office/officeart/2005/8/layout/list1"/>
    <dgm:cxn modelId="{AFFC22BE-50E4-4EBA-BFA7-B9468E71944C}" type="presOf" srcId="{F4EA7DD1-935E-441A-BCBC-3614A168F0A4}" destId="{B98671B8-3FB3-4C15-99F8-A98A89D4BF75}" srcOrd="0" destOrd="0" presId="urn:microsoft.com/office/officeart/2005/8/layout/list1"/>
    <dgm:cxn modelId="{CD2FE5C6-E0F5-410F-9548-83A7531E5DB6}" srcId="{41D0BAE4-A926-4529-B036-A0E9C5B3AFF6}" destId="{C06E8CFC-19F6-46B0-BED6-A4F45927755D}" srcOrd="0" destOrd="0" parTransId="{5F681973-ED96-4ACF-90D8-A7F378AF8D0D}" sibTransId="{561371DA-E0A2-47E0-AD6C-D1ABB9A50237}"/>
    <dgm:cxn modelId="{ECE040D3-1FED-495B-AB5E-99DB1E286637}" srcId="{906D9736-EEBF-4EBF-8E2B-86118CA7ABA6}" destId="{D13647AE-E8D1-4FF2-8431-6ED7E5C74037}" srcOrd="0" destOrd="0" parTransId="{78098D67-ABD9-47EE-A379-42E2C891FB89}" sibTransId="{B9DBE774-287D-4F79-829D-7EE12D2BA1F2}"/>
    <dgm:cxn modelId="{F1C3CFDD-7398-4FFD-A83D-883995F6D26D}" srcId="{CC053325-D20F-44D4-8079-7FE9703B7F60}" destId="{88B484E1-0E4B-4746-A8DE-88F70CB7FC6C}" srcOrd="0" destOrd="0" parTransId="{6605ABC6-76B2-48B0-90BA-EDDC5C933B77}" sibTransId="{979B7771-C599-4700-802E-D65C501CB457}"/>
    <dgm:cxn modelId="{C7BEB50B-B8B7-4922-8FCB-611F7B669B89}" type="presParOf" srcId="{9BB08808-D8AA-4DB0-A0F2-61A7746DA1BD}" destId="{FBDD9F54-2A8B-4308-AD1B-F4EA08CEB348}" srcOrd="0" destOrd="0" presId="urn:microsoft.com/office/officeart/2005/8/layout/list1"/>
    <dgm:cxn modelId="{CECB2E0F-0DD3-4953-8146-D2A07F8079E2}" type="presParOf" srcId="{FBDD9F54-2A8B-4308-AD1B-F4EA08CEB348}" destId="{B98671B8-3FB3-4C15-99F8-A98A89D4BF75}" srcOrd="0" destOrd="0" presId="urn:microsoft.com/office/officeart/2005/8/layout/list1"/>
    <dgm:cxn modelId="{59144983-51FF-44EF-8BA6-69533FCA4531}" type="presParOf" srcId="{FBDD9F54-2A8B-4308-AD1B-F4EA08CEB348}" destId="{4E42106A-2112-45CB-9947-AB808AB0B776}" srcOrd="1" destOrd="0" presId="urn:microsoft.com/office/officeart/2005/8/layout/list1"/>
    <dgm:cxn modelId="{30AEAEF7-A766-4231-BE6D-675A191AB60C}" type="presParOf" srcId="{9BB08808-D8AA-4DB0-A0F2-61A7746DA1BD}" destId="{D618EB16-304A-4630-A8C6-E7CFEE6D0CD3}" srcOrd="1" destOrd="0" presId="urn:microsoft.com/office/officeart/2005/8/layout/list1"/>
    <dgm:cxn modelId="{A5A72324-799B-496D-8D1A-76DC87B3FFB9}" type="presParOf" srcId="{9BB08808-D8AA-4DB0-A0F2-61A7746DA1BD}" destId="{98B3C68F-8CCB-41E5-948F-92229C6803DA}" srcOrd="2" destOrd="0" presId="urn:microsoft.com/office/officeart/2005/8/layout/list1"/>
    <dgm:cxn modelId="{465E4151-6797-4498-9C9F-D2A0610AF580}" type="presParOf" srcId="{9BB08808-D8AA-4DB0-A0F2-61A7746DA1BD}" destId="{C91E8B6F-3010-4F7C-995D-799ADC7416D3}" srcOrd="3" destOrd="0" presId="urn:microsoft.com/office/officeart/2005/8/layout/list1"/>
    <dgm:cxn modelId="{E464780D-FA43-417C-A80E-81484AD65AE5}" type="presParOf" srcId="{9BB08808-D8AA-4DB0-A0F2-61A7746DA1BD}" destId="{FC171A1C-C7F8-41B0-BCD8-2EBAF7AFE037}" srcOrd="4" destOrd="0" presId="urn:microsoft.com/office/officeart/2005/8/layout/list1"/>
    <dgm:cxn modelId="{46EDA8C7-2798-43CD-8D0B-F16380FD1BF4}" type="presParOf" srcId="{FC171A1C-C7F8-41B0-BCD8-2EBAF7AFE037}" destId="{E32F1802-CAED-4EDD-9320-69E73AD12792}" srcOrd="0" destOrd="0" presId="urn:microsoft.com/office/officeart/2005/8/layout/list1"/>
    <dgm:cxn modelId="{556ED816-0B2E-47FA-AE75-9131084ED31B}" type="presParOf" srcId="{FC171A1C-C7F8-41B0-BCD8-2EBAF7AFE037}" destId="{F5377CF1-78C4-4DBD-B18B-1F8A02BBD18E}" srcOrd="1" destOrd="0" presId="urn:microsoft.com/office/officeart/2005/8/layout/list1"/>
    <dgm:cxn modelId="{E9A5624A-C6CD-49BA-A5C8-9C814518F89D}" type="presParOf" srcId="{9BB08808-D8AA-4DB0-A0F2-61A7746DA1BD}" destId="{9BC23ACB-CEE2-4ABE-9603-15FC0CB78403}" srcOrd="5" destOrd="0" presId="urn:microsoft.com/office/officeart/2005/8/layout/list1"/>
    <dgm:cxn modelId="{D4862922-51A6-4890-A335-7BF956773C5E}" type="presParOf" srcId="{9BB08808-D8AA-4DB0-A0F2-61A7746DA1BD}" destId="{CE64EE77-4165-44C1-B8AA-A66C2092D6F1}" srcOrd="6" destOrd="0" presId="urn:microsoft.com/office/officeart/2005/8/layout/list1"/>
    <dgm:cxn modelId="{E7B4037B-1338-476F-8FEF-6FDA0CE5CB38}" type="presParOf" srcId="{9BB08808-D8AA-4DB0-A0F2-61A7746DA1BD}" destId="{D4327E1E-E982-473A-8B57-1C5C0531D4A3}" srcOrd="7" destOrd="0" presId="urn:microsoft.com/office/officeart/2005/8/layout/list1"/>
    <dgm:cxn modelId="{A45CEE62-6DAC-40BB-AC97-9D8A02B86465}" type="presParOf" srcId="{9BB08808-D8AA-4DB0-A0F2-61A7746DA1BD}" destId="{6192FB20-9071-4DB2-B048-06CD210F632A}" srcOrd="8" destOrd="0" presId="urn:microsoft.com/office/officeart/2005/8/layout/list1"/>
    <dgm:cxn modelId="{7ABF142C-96F8-4F60-98EB-DA744FE95C2B}" type="presParOf" srcId="{6192FB20-9071-4DB2-B048-06CD210F632A}" destId="{D81DDFB5-FE56-48C9-B80F-A0CDDD77B87A}" srcOrd="0" destOrd="0" presId="urn:microsoft.com/office/officeart/2005/8/layout/list1"/>
    <dgm:cxn modelId="{A2E8857B-7904-4B9B-94B7-1F845DC14504}" type="presParOf" srcId="{6192FB20-9071-4DB2-B048-06CD210F632A}" destId="{C9D1118A-9C17-4DAA-BA3B-B30990E2113F}" srcOrd="1" destOrd="0" presId="urn:microsoft.com/office/officeart/2005/8/layout/list1"/>
    <dgm:cxn modelId="{A6FF3C30-4EAC-4092-9AEC-89A5BAA76F21}" type="presParOf" srcId="{9BB08808-D8AA-4DB0-A0F2-61A7746DA1BD}" destId="{AA68E34A-3A2B-403B-9DE5-6C31F4678B82}" srcOrd="9" destOrd="0" presId="urn:microsoft.com/office/officeart/2005/8/layout/list1"/>
    <dgm:cxn modelId="{CDF8C2CC-DC41-4D6C-A25E-915E5EE57794}" type="presParOf" srcId="{9BB08808-D8AA-4DB0-A0F2-61A7746DA1BD}" destId="{DBF0E8D8-DFC1-4B7A-9684-CEAE44FBBA47}" srcOrd="10" destOrd="0" presId="urn:microsoft.com/office/officeart/2005/8/layout/list1"/>
    <dgm:cxn modelId="{2B09A8E0-D37D-49E3-A4F8-F98513F32A63}" type="presParOf" srcId="{9BB08808-D8AA-4DB0-A0F2-61A7746DA1BD}" destId="{B5762E8C-E3EE-48BF-A98B-383E9F4948E1}" srcOrd="11" destOrd="0" presId="urn:microsoft.com/office/officeart/2005/8/layout/list1"/>
    <dgm:cxn modelId="{4562CDFE-2F60-4ECC-9480-7CA6B0576AEE}" type="presParOf" srcId="{9BB08808-D8AA-4DB0-A0F2-61A7746DA1BD}" destId="{EB6E9D63-8335-4E8B-BFF5-0CCC02720617}" srcOrd="12" destOrd="0" presId="urn:microsoft.com/office/officeart/2005/8/layout/list1"/>
    <dgm:cxn modelId="{0FD9E91C-2C68-4767-B1F1-B08B8417C09E}" type="presParOf" srcId="{EB6E9D63-8335-4E8B-BFF5-0CCC02720617}" destId="{3DCEDF64-FE80-48F6-8BDB-791B5A72115E}" srcOrd="0" destOrd="0" presId="urn:microsoft.com/office/officeart/2005/8/layout/list1"/>
    <dgm:cxn modelId="{BD53E081-CB31-457B-850E-6AAE1E203538}" type="presParOf" srcId="{EB6E9D63-8335-4E8B-BFF5-0CCC02720617}" destId="{888CBE86-1604-4893-9BE6-DE3CF3A45596}" srcOrd="1" destOrd="0" presId="urn:microsoft.com/office/officeart/2005/8/layout/list1"/>
    <dgm:cxn modelId="{978C94DC-2A99-408E-A556-5FAB8AE03C3B}" type="presParOf" srcId="{9BB08808-D8AA-4DB0-A0F2-61A7746DA1BD}" destId="{80E907E1-2C95-4977-9494-7A510139CECD}" srcOrd="13" destOrd="0" presId="urn:microsoft.com/office/officeart/2005/8/layout/list1"/>
    <dgm:cxn modelId="{7D110035-0417-45B7-A722-D2B6AF5D4E29}" type="presParOf" srcId="{9BB08808-D8AA-4DB0-A0F2-61A7746DA1BD}" destId="{FA2B8AEC-88E4-4BC8-86D6-09C34FA1E03C}"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109081-0307-43E1-8D4C-E235A8C15CB6}"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US"/>
        </a:p>
      </dgm:t>
    </dgm:pt>
    <dgm:pt modelId="{601C135F-E51D-43CE-B4F9-A9A5EFAC75A3}">
      <dgm:prSet/>
      <dgm:spPr/>
      <dgm:t>
        <a:bodyPr/>
        <a:lstStyle/>
        <a:p>
          <a:pPr rtl="0"/>
          <a:r>
            <a:rPr lang="en-US" dirty="0"/>
            <a:t>BINOMDIST(</a:t>
          </a:r>
          <a:r>
            <a:rPr lang="en-US" dirty="0" err="1"/>
            <a:t>successes,trials,probability,FALSE</a:t>
          </a:r>
          <a:r>
            <a:rPr lang="en-US" dirty="0"/>
            <a:t>)</a:t>
          </a:r>
        </a:p>
      </dgm:t>
    </dgm:pt>
    <dgm:pt modelId="{706BBD96-9198-414B-B278-73EE458398E2}" type="parTrans" cxnId="{FD9CBC9F-85DA-4133-831E-95CB3557E261}">
      <dgm:prSet/>
      <dgm:spPr/>
      <dgm:t>
        <a:bodyPr/>
        <a:lstStyle/>
        <a:p>
          <a:endParaRPr lang="en-US"/>
        </a:p>
      </dgm:t>
    </dgm:pt>
    <dgm:pt modelId="{85B35E98-4EB0-4370-82DF-213CC400271F}" type="sibTrans" cxnId="{FD9CBC9F-85DA-4133-831E-95CB3557E261}">
      <dgm:prSet/>
      <dgm:spPr/>
      <dgm:t>
        <a:bodyPr/>
        <a:lstStyle/>
        <a:p>
          <a:endParaRPr lang="en-US"/>
        </a:p>
      </dgm:t>
    </dgm:pt>
    <dgm:pt modelId="{CC1BEB39-F187-46FD-B356-8704ECE1BD93}" type="pres">
      <dgm:prSet presAssocID="{5D109081-0307-43E1-8D4C-E235A8C15CB6}" presName="linear" presStyleCnt="0">
        <dgm:presLayoutVars>
          <dgm:animLvl val="lvl"/>
          <dgm:resizeHandles val="exact"/>
        </dgm:presLayoutVars>
      </dgm:prSet>
      <dgm:spPr/>
    </dgm:pt>
    <dgm:pt modelId="{3BAB61F5-2831-4B46-825E-117099970CA0}" type="pres">
      <dgm:prSet presAssocID="{601C135F-E51D-43CE-B4F9-A9A5EFAC75A3}" presName="parentText" presStyleLbl="node1" presStyleIdx="0" presStyleCnt="1">
        <dgm:presLayoutVars>
          <dgm:chMax val="0"/>
          <dgm:bulletEnabled val="1"/>
        </dgm:presLayoutVars>
      </dgm:prSet>
      <dgm:spPr/>
    </dgm:pt>
  </dgm:ptLst>
  <dgm:cxnLst>
    <dgm:cxn modelId="{51854825-C6AB-4371-9B15-55B2BDE42AF5}" type="presOf" srcId="{601C135F-E51D-43CE-B4F9-A9A5EFAC75A3}" destId="{3BAB61F5-2831-4B46-825E-117099970CA0}" srcOrd="0" destOrd="0" presId="urn:microsoft.com/office/officeart/2005/8/layout/vList2"/>
    <dgm:cxn modelId="{DB343C32-E84F-4EA6-AE8E-DC25E41F19AC}" type="presOf" srcId="{5D109081-0307-43E1-8D4C-E235A8C15CB6}" destId="{CC1BEB39-F187-46FD-B356-8704ECE1BD93}" srcOrd="0" destOrd="0" presId="urn:microsoft.com/office/officeart/2005/8/layout/vList2"/>
    <dgm:cxn modelId="{FD9CBC9F-85DA-4133-831E-95CB3557E261}" srcId="{5D109081-0307-43E1-8D4C-E235A8C15CB6}" destId="{601C135F-E51D-43CE-B4F9-A9A5EFAC75A3}" srcOrd="0" destOrd="0" parTransId="{706BBD96-9198-414B-B278-73EE458398E2}" sibTransId="{85B35E98-4EB0-4370-82DF-213CC400271F}"/>
    <dgm:cxn modelId="{B8DA8B0E-7354-4EE8-A1D1-D6450803033A}" type="presParOf" srcId="{CC1BEB39-F187-46FD-B356-8704ECE1BD93}" destId="{3BAB61F5-2831-4B46-825E-117099970CA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D109081-0307-43E1-8D4C-E235A8C15CB6}"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601C135F-E51D-43CE-B4F9-A9A5EFAC75A3}">
      <dgm:prSet/>
      <dgm:spPr/>
      <dgm:t>
        <a:bodyPr/>
        <a:lstStyle/>
        <a:p>
          <a:pPr rtl="0"/>
          <a:r>
            <a:rPr lang="en-US" dirty="0"/>
            <a:t>BINOMDIST(</a:t>
          </a:r>
          <a:r>
            <a:rPr lang="en-US" dirty="0" err="1"/>
            <a:t>successes,trials,probability,TRUE</a:t>
          </a:r>
          <a:r>
            <a:rPr lang="en-US" dirty="0"/>
            <a:t>)</a:t>
          </a:r>
        </a:p>
      </dgm:t>
    </dgm:pt>
    <dgm:pt modelId="{706BBD96-9198-414B-B278-73EE458398E2}" type="parTrans" cxnId="{FD9CBC9F-85DA-4133-831E-95CB3557E261}">
      <dgm:prSet/>
      <dgm:spPr/>
      <dgm:t>
        <a:bodyPr/>
        <a:lstStyle/>
        <a:p>
          <a:endParaRPr lang="en-US"/>
        </a:p>
      </dgm:t>
    </dgm:pt>
    <dgm:pt modelId="{85B35E98-4EB0-4370-82DF-213CC400271F}" type="sibTrans" cxnId="{FD9CBC9F-85DA-4133-831E-95CB3557E261}">
      <dgm:prSet/>
      <dgm:spPr/>
      <dgm:t>
        <a:bodyPr/>
        <a:lstStyle/>
        <a:p>
          <a:endParaRPr lang="en-US"/>
        </a:p>
      </dgm:t>
    </dgm:pt>
    <dgm:pt modelId="{CC1BEB39-F187-46FD-B356-8704ECE1BD93}" type="pres">
      <dgm:prSet presAssocID="{5D109081-0307-43E1-8D4C-E235A8C15CB6}" presName="linear" presStyleCnt="0">
        <dgm:presLayoutVars>
          <dgm:animLvl val="lvl"/>
          <dgm:resizeHandles val="exact"/>
        </dgm:presLayoutVars>
      </dgm:prSet>
      <dgm:spPr/>
    </dgm:pt>
    <dgm:pt modelId="{3BAB61F5-2831-4B46-825E-117099970CA0}" type="pres">
      <dgm:prSet presAssocID="{601C135F-E51D-43CE-B4F9-A9A5EFAC75A3}" presName="parentText" presStyleLbl="node1" presStyleIdx="0" presStyleCnt="1" custLinFactNeighborY="18777">
        <dgm:presLayoutVars>
          <dgm:chMax val="0"/>
          <dgm:bulletEnabled val="1"/>
        </dgm:presLayoutVars>
      </dgm:prSet>
      <dgm:spPr/>
    </dgm:pt>
  </dgm:ptLst>
  <dgm:cxnLst>
    <dgm:cxn modelId="{7A557A1C-338D-42EC-9F1F-CFF59D30943F}" type="presOf" srcId="{5D109081-0307-43E1-8D4C-E235A8C15CB6}" destId="{CC1BEB39-F187-46FD-B356-8704ECE1BD93}" srcOrd="0" destOrd="0" presId="urn:microsoft.com/office/officeart/2005/8/layout/vList2"/>
    <dgm:cxn modelId="{64A08E92-3EBD-4CFA-ABEF-109D41720FD0}" type="presOf" srcId="{601C135F-E51D-43CE-B4F9-A9A5EFAC75A3}" destId="{3BAB61F5-2831-4B46-825E-117099970CA0}" srcOrd="0" destOrd="0" presId="urn:microsoft.com/office/officeart/2005/8/layout/vList2"/>
    <dgm:cxn modelId="{FD9CBC9F-85DA-4133-831E-95CB3557E261}" srcId="{5D109081-0307-43E1-8D4C-E235A8C15CB6}" destId="{601C135F-E51D-43CE-B4F9-A9A5EFAC75A3}" srcOrd="0" destOrd="0" parTransId="{706BBD96-9198-414B-B278-73EE458398E2}" sibTransId="{85B35E98-4EB0-4370-82DF-213CC400271F}"/>
    <dgm:cxn modelId="{05CF80C1-DF0B-41D9-BDCA-6844BC0C959B}" type="presParOf" srcId="{CC1BEB39-F187-46FD-B356-8704ECE1BD93}" destId="{3BAB61F5-2831-4B46-825E-117099970CA0}"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D109081-0307-43E1-8D4C-E235A8C15CB6}"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601C135F-E51D-43CE-B4F9-A9A5EFAC75A3}">
      <dgm:prSet/>
      <dgm:spPr/>
      <dgm:t>
        <a:bodyPr/>
        <a:lstStyle/>
        <a:p>
          <a:pPr rtl="0"/>
          <a:r>
            <a:rPr lang="en-US" dirty="0"/>
            <a:t>BINOMDIST(</a:t>
          </a:r>
          <a:r>
            <a:rPr lang="en-US" dirty="0" err="1"/>
            <a:t>successes,trials,probability,TRUE</a:t>
          </a:r>
          <a:r>
            <a:rPr lang="en-US" dirty="0"/>
            <a:t>) </a:t>
          </a:r>
          <a:r>
            <a:rPr lang="en-US" b="0" dirty="0"/>
            <a:t>-</a:t>
          </a:r>
          <a:r>
            <a:rPr lang="en-US" dirty="0"/>
            <a:t> BINOMDIST(</a:t>
          </a:r>
          <a:r>
            <a:rPr lang="en-US" dirty="0" err="1"/>
            <a:t>successes,trials,probability,FALSE</a:t>
          </a:r>
          <a:r>
            <a:rPr lang="en-US" dirty="0"/>
            <a:t>)</a:t>
          </a:r>
        </a:p>
      </dgm:t>
    </dgm:pt>
    <dgm:pt modelId="{706BBD96-9198-414B-B278-73EE458398E2}" type="parTrans" cxnId="{FD9CBC9F-85DA-4133-831E-95CB3557E261}">
      <dgm:prSet/>
      <dgm:spPr/>
      <dgm:t>
        <a:bodyPr/>
        <a:lstStyle/>
        <a:p>
          <a:endParaRPr lang="en-US"/>
        </a:p>
      </dgm:t>
    </dgm:pt>
    <dgm:pt modelId="{85B35E98-4EB0-4370-82DF-213CC400271F}" type="sibTrans" cxnId="{FD9CBC9F-85DA-4133-831E-95CB3557E261}">
      <dgm:prSet/>
      <dgm:spPr/>
      <dgm:t>
        <a:bodyPr/>
        <a:lstStyle/>
        <a:p>
          <a:endParaRPr lang="en-US"/>
        </a:p>
      </dgm:t>
    </dgm:pt>
    <dgm:pt modelId="{CC1BEB39-F187-46FD-B356-8704ECE1BD93}" type="pres">
      <dgm:prSet presAssocID="{5D109081-0307-43E1-8D4C-E235A8C15CB6}" presName="linear" presStyleCnt="0">
        <dgm:presLayoutVars>
          <dgm:animLvl val="lvl"/>
          <dgm:resizeHandles val="exact"/>
        </dgm:presLayoutVars>
      </dgm:prSet>
      <dgm:spPr/>
    </dgm:pt>
    <dgm:pt modelId="{3BAB61F5-2831-4B46-825E-117099970CA0}" type="pres">
      <dgm:prSet presAssocID="{601C135F-E51D-43CE-B4F9-A9A5EFAC75A3}" presName="parentText" presStyleLbl="node1" presStyleIdx="0" presStyleCnt="1">
        <dgm:presLayoutVars>
          <dgm:chMax val="0"/>
          <dgm:bulletEnabled val="1"/>
        </dgm:presLayoutVars>
      </dgm:prSet>
      <dgm:spPr/>
    </dgm:pt>
  </dgm:ptLst>
  <dgm:cxnLst>
    <dgm:cxn modelId="{D3EE7A63-FE15-4592-B66F-42E45E8C6F55}" type="presOf" srcId="{601C135F-E51D-43CE-B4F9-A9A5EFAC75A3}" destId="{3BAB61F5-2831-4B46-825E-117099970CA0}" srcOrd="0" destOrd="0" presId="urn:microsoft.com/office/officeart/2005/8/layout/vList2"/>
    <dgm:cxn modelId="{804C4E83-0BB6-4D03-8986-8ABE5F0E721E}" type="presOf" srcId="{5D109081-0307-43E1-8D4C-E235A8C15CB6}" destId="{CC1BEB39-F187-46FD-B356-8704ECE1BD93}" srcOrd="0" destOrd="0" presId="urn:microsoft.com/office/officeart/2005/8/layout/vList2"/>
    <dgm:cxn modelId="{FD9CBC9F-85DA-4133-831E-95CB3557E261}" srcId="{5D109081-0307-43E1-8D4C-E235A8C15CB6}" destId="{601C135F-E51D-43CE-B4F9-A9A5EFAC75A3}" srcOrd="0" destOrd="0" parTransId="{706BBD96-9198-414B-B278-73EE458398E2}" sibTransId="{85B35E98-4EB0-4370-82DF-213CC400271F}"/>
    <dgm:cxn modelId="{867A0A0D-0506-4E32-AB11-97BF3F25FF79}" type="presParOf" srcId="{CC1BEB39-F187-46FD-B356-8704ECE1BD93}" destId="{3BAB61F5-2831-4B46-825E-117099970CA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D109081-0307-43E1-8D4C-E235A8C15CB6}"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601C135F-E51D-43CE-B4F9-A9A5EFAC75A3}">
      <dgm:prSet/>
      <dgm:spPr/>
      <dgm:t>
        <a:bodyPr/>
        <a:lstStyle/>
        <a:p>
          <a:pPr rtl="0"/>
          <a:r>
            <a:rPr lang="en-US" dirty="0"/>
            <a:t>(1- BINOMDIST(</a:t>
          </a:r>
          <a:r>
            <a:rPr lang="en-US" dirty="0" err="1"/>
            <a:t>successes,trials,probability,TRUE</a:t>
          </a:r>
          <a:r>
            <a:rPr lang="en-US" dirty="0"/>
            <a:t>)) + BINOMDIST(</a:t>
          </a:r>
          <a:r>
            <a:rPr lang="en-US" dirty="0" err="1"/>
            <a:t>successes,trials,probability,FALSE</a:t>
          </a:r>
          <a:r>
            <a:rPr lang="en-US" dirty="0"/>
            <a:t>)</a:t>
          </a:r>
        </a:p>
      </dgm:t>
    </dgm:pt>
    <dgm:pt modelId="{706BBD96-9198-414B-B278-73EE458398E2}" type="parTrans" cxnId="{FD9CBC9F-85DA-4133-831E-95CB3557E261}">
      <dgm:prSet/>
      <dgm:spPr/>
      <dgm:t>
        <a:bodyPr/>
        <a:lstStyle/>
        <a:p>
          <a:endParaRPr lang="en-US"/>
        </a:p>
      </dgm:t>
    </dgm:pt>
    <dgm:pt modelId="{85B35E98-4EB0-4370-82DF-213CC400271F}" type="sibTrans" cxnId="{FD9CBC9F-85DA-4133-831E-95CB3557E261}">
      <dgm:prSet/>
      <dgm:spPr/>
      <dgm:t>
        <a:bodyPr/>
        <a:lstStyle/>
        <a:p>
          <a:endParaRPr lang="en-US"/>
        </a:p>
      </dgm:t>
    </dgm:pt>
    <dgm:pt modelId="{CC1BEB39-F187-46FD-B356-8704ECE1BD93}" type="pres">
      <dgm:prSet presAssocID="{5D109081-0307-43E1-8D4C-E235A8C15CB6}" presName="linear" presStyleCnt="0">
        <dgm:presLayoutVars>
          <dgm:animLvl val="lvl"/>
          <dgm:resizeHandles val="exact"/>
        </dgm:presLayoutVars>
      </dgm:prSet>
      <dgm:spPr/>
    </dgm:pt>
    <dgm:pt modelId="{3BAB61F5-2831-4B46-825E-117099970CA0}" type="pres">
      <dgm:prSet presAssocID="{601C135F-E51D-43CE-B4F9-A9A5EFAC75A3}" presName="parentText" presStyleLbl="node1" presStyleIdx="0" presStyleCnt="1">
        <dgm:presLayoutVars>
          <dgm:chMax val="0"/>
          <dgm:bulletEnabled val="1"/>
        </dgm:presLayoutVars>
      </dgm:prSet>
      <dgm:spPr/>
    </dgm:pt>
  </dgm:ptLst>
  <dgm:cxnLst>
    <dgm:cxn modelId="{FD9CBC9F-85DA-4133-831E-95CB3557E261}" srcId="{5D109081-0307-43E1-8D4C-E235A8C15CB6}" destId="{601C135F-E51D-43CE-B4F9-A9A5EFAC75A3}" srcOrd="0" destOrd="0" parTransId="{706BBD96-9198-414B-B278-73EE458398E2}" sibTransId="{85B35E98-4EB0-4370-82DF-213CC400271F}"/>
    <dgm:cxn modelId="{A6D8F4E5-1FD9-46D2-A6D8-42E54A07CE03}" type="presOf" srcId="{5D109081-0307-43E1-8D4C-E235A8C15CB6}" destId="{CC1BEB39-F187-46FD-B356-8704ECE1BD93}" srcOrd="0" destOrd="0" presId="urn:microsoft.com/office/officeart/2005/8/layout/vList2"/>
    <dgm:cxn modelId="{F67EA0E6-A4E3-404E-9C13-C16513F718B5}" type="presOf" srcId="{601C135F-E51D-43CE-B4F9-A9A5EFAC75A3}" destId="{3BAB61F5-2831-4B46-825E-117099970CA0}" srcOrd="0" destOrd="0" presId="urn:microsoft.com/office/officeart/2005/8/layout/vList2"/>
    <dgm:cxn modelId="{C12D0C68-E377-4001-943E-EF4CC234B291}" type="presParOf" srcId="{CC1BEB39-F187-46FD-B356-8704ECE1BD93}" destId="{3BAB61F5-2831-4B46-825E-117099970CA0}"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D109081-0307-43E1-8D4C-E235A8C15CB6}"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601C135F-E51D-43CE-B4F9-A9A5EFAC75A3}">
      <dgm:prSet/>
      <dgm:spPr/>
      <dgm:t>
        <a:bodyPr/>
        <a:lstStyle/>
        <a:p>
          <a:pPr rtl="0"/>
          <a:r>
            <a:rPr lang="en-US" dirty="0"/>
            <a:t>1- BINOMDIST(</a:t>
          </a:r>
          <a:r>
            <a:rPr lang="en-US" dirty="0" err="1"/>
            <a:t>successes,trials,probabilityTRUE</a:t>
          </a:r>
          <a:r>
            <a:rPr lang="en-US" dirty="0"/>
            <a:t>)</a:t>
          </a:r>
        </a:p>
      </dgm:t>
    </dgm:pt>
    <dgm:pt modelId="{706BBD96-9198-414B-B278-73EE458398E2}" type="parTrans" cxnId="{FD9CBC9F-85DA-4133-831E-95CB3557E261}">
      <dgm:prSet/>
      <dgm:spPr/>
      <dgm:t>
        <a:bodyPr/>
        <a:lstStyle/>
        <a:p>
          <a:endParaRPr lang="en-US"/>
        </a:p>
      </dgm:t>
    </dgm:pt>
    <dgm:pt modelId="{85B35E98-4EB0-4370-82DF-213CC400271F}" type="sibTrans" cxnId="{FD9CBC9F-85DA-4133-831E-95CB3557E261}">
      <dgm:prSet/>
      <dgm:spPr/>
      <dgm:t>
        <a:bodyPr/>
        <a:lstStyle/>
        <a:p>
          <a:endParaRPr lang="en-US"/>
        </a:p>
      </dgm:t>
    </dgm:pt>
    <dgm:pt modelId="{CC1BEB39-F187-46FD-B356-8704ECE1BD93}" type="pres">
      <dgm:prSet presAssocID="{5D109081-0307-43E1-8D4C-E235A8C15CB6}" presName="linear" presStyleCnt="0">
        <dgm:presLayoutVars>
          <dgm:animLvl val="lvl"/>
          <dgm:resizeHandles val="exact"/>
        </dgm:presLayoutVars>
      </dgm:prSet>
      <dgm:spPr/>
    </dgm:pt>
    <dgm:pt modelId="{3BAB61F5-2831-4B46-825E-117099970CA0}" type="pres">
      <dgm:prSet presAssocID="{601C135F-E51D-43CE-B4F9-A9A5EFAC75A3}" presName="parentText" presStyleLbl="node1" presStyleIdx="0" presStyleCnt="1">
        <dgm:presLayoutVars>
          <dgm:chMax val="0"/>
          <dgm:bulletEnabled val="1"/>
        </dgm:presLayoutVars>
      </dgm:prSet>
      <dgm:spPr/>
    </dgm:pt>
  </dgm:ptLst>
  <dgm:cxnLst>
    <dgm:cxn modelId="{E7ED4660-2CD2-4472-93BA-FD4F811C6888}" type="presOf" srcId="{601C135F-E51D-43CE-B4F9-A9A5EFAC75A3}" destId="{3BAB61F5-2831-4B46-825E-117099970CA0}" srcOrd="0" destOrd="0" presId="urn:microsoft.com/office/officeart/2005/8/layout/vList2"/>
    <dgm:cxn modelId="{24257694-BB04-4634-A6D3-5EA9CB0BD1D3}" type="presOf" srcId="{5D109081-0307-43E1-8D4C-E235A8C15CB6}" destId="{CC1BEB39-F187-46FD-B356-8704ECE1BD93}" srcOrd="0" destOrd="0" presId="urn:microsoft.com/office/officeart/2005/8/layout/vList2"/>
    <dgm:cxn modelId="{FD9CBC9F-85DA-4133-831E-95CB3557E261}" srcId="{5D109081-0307-43E1-8D4C-E235A8C15CB6}" destId="{601C135F-E51D-43CE-B4F9-A9A5EFAC75A3}" srcOrd="0" destOrd="0" parTransId="{706BBD96-9198-414B-B278-73EE458398E2}" sibTransId="{85B35E98-4EB0-4370-82DF-213CC400271F}"/>
    <dgm:cxn modelId="{3A55B225-67F2-4433-84F8-DC8A5A6CABEA}" type="presParOf" srcId="{CC1BEB39-F187-46FD-B356-8704ECE1BD93}" destId="{3BAB61F5-2831-4B46-825E-117099970CA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18B5EC4-755A-4D61-B84C-60B329ABBBC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D3DCA86-F13C-4FE9-93E7-6A012336191D}">
      <dgm:prSet custT="1">
        <dgm:style>
          <a:lnRef idx="2">
            <a:schemeClr val="accent1"/>
          </a:lnRef>
          <a:fillRef idx="1">
            <a:schemeClr val="lt1"/>
          </a:fillRef>
          <a:effectRef idx="0">
            <a:schemeClr val="accent1"/>
          </a:effectRef>
          <a:fontRef idx="minor">
            <a:schemeClr val="dk1"/>
          </a:fontRef>
        </dgm:style>
      </dgm:prSet>
      <dgm:spPr/>
      <dgm:t>
        <a:bodyPr/>
        <a:lstStyle/>
        <a:p>
          <a:pPr algn="l" rtl="0"/>
          <a:r>
            <a:rPr lang="en-US" sz="2800" dirty="0"/>
            <a:t>Say that you have 5 trials, with the probability of success being .25. After 5 outcomes, you may observe,</a:t>
          </a:r>
        </a:p>
      </dgm:t>
    </dgm:pt>
    <dgm:pt modelId="{90756AA4-07A8-4E5F-99B4-A97616E500D6}" type="parTrans" cxnId="{731A07B8-7D8B-4564-97DF-A091C7A80115}">
      <dgm:prSet/>
      <dgm:spPr/>
      <dgm:t>
        <a:bodyPr/>
        <a:lstStyle/>
        <a:p>
          <a:endParaRPr lang="en-US"/>
        </a:p>
      </dgm:t>
    </dgm:pt>
    <dgm:pt modelId="{6F42D0CA-00C7-4103-9B77-D76929020B43}" type="sibTrans" cxnId="{731A07B8-7D8B-4564-97DF-A091C7A80115}">
      <dgm:prSet/>
      <dgm:spPr/>
      <dgm:t>
        <a:bodyPr/>
        <a:lstStyle/>
        <a:p>
          <a:endParaRPr lang="en-US"/>
        </a:p>
      </dgm:t>
    </dgm:pt>
    <dgm:pt modelId="{817CF1F5-CEF5-43FD-956C-DED461408780}">
      <dgm:prSet custT="1"/>
      <dgm:spPr/>
      <dgm:t>
        <a:bodyPr/>
        <a:lstStyle/>
        <a:p>
          <a:pPr rtl="0"/>
          <a:r>
            <a:rPr lang="en-US" sz="2800" dirty="0"/>
            <a:t>0 successes</a:t>
          </a:r>
        </a:p>
      </dgm:t>
    </dgm:pt>
    <dgm:pt modelId="{5473FEE9-E242-4D6C-9E30-16AE9799FBBD}" type="parTrans" cxnId="{B9E445EF-388A-4534-BB3A-B50362A560C5}">
      <dgm:prSet/>
      <dgm:spPr/>
      <dgm:t>
        <a:bodyPr/>
        <a:lstStyle/>
        <a:p>
          <a:endParaRPr lang="en-US"/>
        </a:p>
      </dgm:t>
    </dgm:pt>
    <dgm:pt modelId="{39C31F59-19CE-4F1E-A30E-7A73A6D2B799}" type="sibTrans" cxnId="{B9E445EF-388A-4534-BB3A-B50362A560C5}">
      <dgm:prSet/>
      <dgm:spPr/>
      <dgm:t>
        <a:bodyPr/>
        <a:lstStyle/>
        <a:p>
          <a:endParaRPr lang="en-US"/>
        </a:p>
      </dgm:t>
    </dgm:pt>
    <dgm:pt modelId="{02736A9B-CB46-456C-8187-90ACDF7DDC16}">
      <dgm:prSet custT="1"/>
      <dgm:spPr/>
      <dgm:t>
        <a:bodyPr/>
        <a:lstStyle/>
        <a:p>
          <a:pPr rtl="0"/>
          <a:r>
            <a:rPr lang="en-US" sz="2800" dirty="0"/>
            <a:t>1 success</a:t>
          </a:r>
        </a:p>
      </dgm:t>
    </dgm:pt>
    <dgm:pt modelId="{A891B74D-3E8A-450B-81C4-E7E7B31CC7E0}" type="parTrans" cxnId="{CCA5A857-53CF-4E57-9249-FE621BA0A51D}">
      <dgm:prSet/>
      <dgm:spPr/>
      <dgm:t>
        <a:bodyPr/>
        <a:lstStyle/>
        <a:p>
          <a:endParaRPr lang="en-US"/>
        </a:p>
      </dgm:t>
    </dgm:pt>
    <dgm:pt modelId="{F03BDB98-8E12-4851-B34B-62055F95F7FB}" type="sibTrans" cxnId="{CCA5A857-53CF-4E57-9249-FE621BA0A51D}">
      <dgm:prSet/>
      <dgm:spPr/>
      <dgm:t>
        <a:bodyPr/>
        <a:lstStyle/>
        <a:p>
          <a:endParaRPr lang="en-US"/>
        </a:p>
      </dgm:t>
    </dgm:pt>
    <dgm:pt modelId="{8458FF99-4718-4575-93B8-23ECE4C85B38}">
      <dgm:prSet custT="1"/>
      <dgm:spPr/>
      <dgm:t>
        <a:bodyPr/>
        <a:lstStyle/>
        <a:p>
          <a:pPr rtl="0"/>
          <a:r>
            <a:rPr lang="en-US" sz="2800" dirty="0"/>
            <a:t>2 successes</a:t>
          </a:r>
        </a:p>
      </dgm:t>
    </dgm:pt>
    <dgm:pt modelId="{2FC8CE6C-673B-4537-B8B9-1A46D952B8DF}" type="parTrans" cxnId="{1DEA562F-9D07-4315-81B6-5D6C18EFCD39}">
      <dgm:prSet/>
      <dgm:spPr/>
      <dgm:t>
        <a:bodyPr/>
        <a:lstStyle/>
        <a:p>
          <a:endParaRPr lang="en-US"/>
        </a:p>
      </dgm:t>
    </dgm:pt>
    <dgm:pt modelId="{6C3230FE-5495-4E63-9CD2-2C8272DE202D}" type="sibTrans" cxnId="{1DEA562F-9D07-4315-81B6-5D6C18EFCD39}">
      <dgm:prSet/>
      <dgm:spPr/>
      <dgm:t>
        <a:bodyPr/>
        <a:lstStyle/>
        <a:p>
          <a:endParaRPr lang="en-US"/>
        </a:p>
      </dgm:t>
    </dgm:pt>
    <dgm:pt modelId="{B1B87DBF-3452-47CD-83FB-E9C4C8310B1A}">
      <dgm:prSet custT="1"/>
      <dgm:spPr/>
      <dgm:t>
        <a:bodyPr/>
        <a:lstStyle/>
        <a:p>
          <a:pPr rtl="0"/>
          <a:r>
            <a:rPr lang="en-US" sz="2800"/>
            <a:t>3 successes</a:t>
          </a:r>
        </a:p>
      </dgm:t>
    </dgm:pt>
    <dgm:pt modelId="{65B32561-39A9-43FC-B4BC-11569411C825}" type="parTrans" cxnId="{CD0BCE61-64D7-4FAE-94B7-A26BA4642672}">
      <dgm:prSet/>
      <dgm:spPr/>
      <dgm:t>
        <a:bodyPr/>
        <a:lstStyle/>
        <a:p>
          <a:endParaRPr lang="en-US"/>
        </a:p>
      </dgm:t>
    </dgm:pt>
    <dgm:pt modelId="{4E6CCDDC-E02E-48E0-9039-E330C194D07F}" type="sibTrans" cxnId="{CD0BCE61-64D7-4FAE-94B7-A26BA4642672}">
      <dgm:prSet/>
      <dgm:spPr/>
      <dgm:t>
        <a:bodyPr/>
        <a:lstStyle/>
        <a:p>
          <a:endParaRPr lang="en-US"/>
        </a:p>
      </dgm:t>
    </dgm:pt>
    <dgm:pt modelId="{9BEF532D-FCD7-4E37-BB06-33397A80F438}">
      <dgm:prSet custT="1"/>
      <dgm:spPr/>
      <dgm:t>
        <a:bodyPr/>
        <a:lstStyle/>
        <a:p>
          <a:pPr rtl="0"/>
          <a:r>
            <a:rPr lang="en-US" sz="2800" dirty="0"/>
            <a:t>4 successes</a:t>
          </a:r>
        </a:p>
      </dgm:t>
    </dgm:pt>
    <dgm:pt modelId="{1B47FE3A-9B33-4DFE-835B-883181D85859}" type="parTrans" cxnId="{D16B662E-3648-4522-9F8D-D9C92101258C}">
      <dgm:prSet/>
      <dgm:spPr/>
      <dgm:t>
        <a:bodyPr/>
        <a:lstStyle/>
        <a:p>
          <a:endParaRPr lang="en-US"/>
        </a:p>
      </dgm:t>
    </dgm:pt>
    <dgm:pt modelId="{DB83CBB5-914D-41B8-B4BB-2D8D76C53E40}" type="sibTrans" cxnId="{D16B662E-3648-4522-9F8D-D9C92101258C}">
      <dgm:prSet/>
      <dgm:spPr/>
      <dgm:t>
        <a:bodyPr/>
        <a:lstStyle/>
        <a:p>
          <a:endParaRPr lang="en-US"/>
        </a:p>
      </dgm:t>
    </dgm:pt>
    <dgm:pt modelId="{991F7F58-CCA1-42F3-A296-CAB2A1D0409F}">
      <dgm:prSet custT="1"/>
      <dgm:spPr/>
      <dgm:t>
        <a:bodyPr/>
        <a:lstStyle/>
        <a:p>
          <a:pPr rtl="0"/>
          <a:r>
            <a:rPr lang="en-US" sz="2800" dirty="0"/>
            <a:t>5 successes</a:t>
          </a:r>
        </a:p>
      </dgm:t>
    </dgm:pt>
    <dgm:pt modelId="{ACBE8CF8-A652-4642-B76F-D0C55D4E5F43}" type="parTrans" cxnId="{90389E3F-8764-49EA-80D1-3D07EE7F267B}">
      <dgm:prSet/>
      <dgm:spPr/>
      <dgm:t>
        <a:bodyPr/>
        <a:lstStyle/>
        <a:p>
          <a:endParaRPr lang="en-US"/>
        </a:p>
      </dgm:t>
    </dgm:pt>
    <dgm:pt modelId="{802810F7-C001-4078-9BF6-B62F53A36524}" type="sibTrans" cxnId="{90389E3F-8764-49EA-80D1-3D07EE7F267B}">
      <dgm:prSet/>
      <dgm:spPr/>
      <dgm:t>
        <a:bodyPr/>
        <a:lstStyle/>
        <a:p>
          <a:endParaRPr lang="en-US"/>
        </a:p>
      </dgm:t>
    </dgm:pt>
    <dgm:pt modelId="{EFDD62C0-A496-4743-BDC3-D13D6B3E8209}" type="pres">
      <dgm:prSet presAssocID="{C18B5EC4-755A-4D61-B84C-60B329ABBBC6}" presName="linear" presStyleCnt="0">
        <dgm:presLayoutVars>
          <dgm:dir/>
          <dgm:animLvl val="lvl"/>
          <dgm:resizeHandles val="exact"/>
        </dgm:presLayoutVars>
      </dgm:prSet>
      <dgm:spPr/>
    </dgm:pt>
    <dgm:pt modelId="{E1420254-174E-41C3-8C50-2681F6462168}" type="pres">
      <dgm:prSet presAssocID="{CD3DCA86-F13C-4FE9-93E7-6A012336191D}" presName="parentLin" presStyleCnt="0"/>
      <dgm:spPr/>
    </dgm:pt>
    <dgm:pt modelId="{4EB8160E-CBFB-4FF3-9602-B567677E0EA5}" type="pres">
      <dgm:prSet presAssocID="{CD3DCA86-F13C-4FE9-93E7-6A012336191D}" presName="parentLeftMargin" presStyleLbl="node1" presStyleIdx="0" presStyleCnt="1"/>
      <dgm:spPr/>
    </dgm:pt>
    <dgm:pt modelId="{51CA60A3-3BB3-4E8C-98D5-A81D5E1F52C8}" type="pres">
      <dgm:prSet presAssocID="{CD3DCA86-F13C-4FE9-93E7-6A012336191D}" presName="parentText" presStyleLbl="node1" presStyleIdx="0" presStyleCnt="1" custScaleX="134391" custScaleY="90907">
        <dgm:presLayoutVars>
          <dgm:chMax val="0"/>
          <dgm:bulletEnabled val="1"/>
        </dgm:presLayoutVars>
      </dgm:prSet>
      <dgm:spPr/>
    </dgm:pt>
    <dgm:pt modelId="{2AEC0635-2F6D-4101-8033-C964993D5CF0}" type="pres">
      <dgm:prSet presAssocID="{CD3DCA86-F13C-4FE9-93E7-6A012336191D}" presName="negativeSpace" presStyleCnt="0"/>
      <dgm:spPr/>
    </dgm:pt>
    <dgm:pt modelId="{E08C1031-4D95-4352-8A8B-4D4C69CAA717}" type="pres">
      <dgm:prSet presAssocID="{CD3DCA86-F13C-4FE9-93E7-6A012336191D}" presName="childText" presStyleLbl="conFgAcc1" presStyleIdx="0" presStyleCnt="1">
        <dgm:presLayoutVars>
          <dgm:bulletEnabled val="1"/>
        </dgm:presLayoutVars>
      </dgm:prSet>
      <dgm:spPr/>
    </dgm:pt>
  </dgm:ptLst>
  <dgm:cxnLst>
    <dgm:cxn modelId="{9A39300D-CFD4-4043-90A1-8108A6BCDFB6}" type="presOf" srcId="{9BEF532D-FCD7-4E37-BB06-33397A80F438}" destId="{E08C1031-4D95-4352-8A8B-4D4C69CAA717}" srcOrd="0" destOrd="4" presId="urn:microsoft.com/office/officeart/2005/8/layout/list1"/>
    <dgm:cxn modelId="{0FEE031F-B4D2-411E-947D-E2397D9EAA83}" type="presOf" srcId="{817CF1F5-CEF5-43FD-956C-DED461408780}" destId="{E08C1031-4D95-4352-8A8B-4D4C69CAA717}" srcOrd="0" destOrd="0" presId="urn:microsoft.com/office/officeart/2005/8/layout/list1"/>
    <dgm:cxn modelId="{D16B662E-3648-4522-9F8D-D9C92101258C}" srcId="{CD3DCA86-F13C-4FE9-93E7-6A012336191D}" destId="{9BEF532D-FCD7-4E37-BB06-33397A80F438}" srcOrd="4" destOrd="0" parTransId="{1B47FE3A-9B33-4DFE-835B-883181D85859}" sibTransId="{DB83CBB5-914D-41B8-B4BB-2D8D76C53E40}"/>
    <dgm:cxn modelId="{1DEA562F-9D07-4315-81B6-5D6C18EFCD39}" srcId="{CD3DCA86-F13C-4FE9-93E7-6A012336191D}" destId="{8458FF99-4718-4575-93B8-23ECE4C85B38}" srcOrd="2" destOrd="0" parTransId="{2FC8CE6C-673B-4537-B8B9-1A46D952B8DF}" sibTransId="{6C3230FE-5495-4E63-9CD2-2C8272DE202D}"/>
    <dgm:cxn modelId="{90389E3F-8764-49EA-80D1-3D07EE7F267B}" srcId="{CD3DCA86-F13C-4FE9-93E7-6A012336191D}" destId="{991F7F58-CCA1-42F3-A296-CAB2A1D0409F}" srcOrd="5" destOrd="0" parTransId="{ACBE8CF8-A652-4642-B76F-D0C55D4E5F43}" sibTransId="{802810F7-C001-4078-9BF6-B62F53A36524}"/>
    <dgm:cxn modelId="{CD0BCE61-64D7-4FAE-94B7-A26BA4642672}" srcId="{CD3DCA86-F13C-4FE9-93E7-6A012336191D}" destId="{B1B87DBF-3452-47CD-83FB-E9C4C8310B1A}" srcOrd="3" destOrd="0" parTransId="{65B32561-39A9-43FC-B4BC-11569411C825}" sibTransId="{4E6CCDDC-E02E-48E0-9039-E330C194D07F}"/>
    <dgm:cxn modelId="{C243BD71-A0D5-48EC-AD73-BEEE3A6E4FC6}" type="presOf" srcId="{CD3DCA86-F13C-4FE9-93E7-6A012336191D}" destId="{4EB8160E-CBFB-4FF3-9602-B567677E0EA5}" srcOrd="0" destOrd="0" presId="urn:microsoft.com/office/officeart/2005/8/layout/list1"/>
    <dgm:cxn modelId="{CCA5A857-53CF-4E57-9249-FE621BA0A51D}" srcId="{CD3DCA86-F13C-4FE9-93E7-6A012336191D}" destId="{02736A9B-CB46-456C-8187-90ACDF7DDC16}" srcOrd="1" destOrd="0" parTransId="{A891B74D-3E8A-450B-81C4-E7E7B31CC7E0}" sibTransId="{F03BDB98-8E12-4851-B34B-62055F95F7FB}"/>
    <dgm:cxn modelId="{12BE7AAB-16F3-48E5-8594-1164CD6DF39A}" type="presOf" srcId="{02736A9B-CB46-456C-8187-90ACDF7DDC16}" destId="{E08C1031-4D95-4352-8A8B-4D4C69CAA717}" srcOrd="0" destOrd="1" presId="urn:microsoft.com/office/officeart/2005/8/layout/list1"/>
    <dgm:cxn modelId="{731A07B8-7D8B-4564-97DF-A091C7A80115}" srcId="{C18B5EC4-755A-4D61-B84C-60B329ABBBC6}" destId="{CD3DCA86-F13C-4FE9-93E7-6A012336191D}" srcOrd="0" destOrd="0" parTransId="{90756AA4-07A8-4E5F-99B4-A97616E500D6}" sibTransId="{6F42D0CA-00C7-4103-9B77-D76929020B43}"/>
    <dgm:cxn modelId="{9DAB46C2-79DB-4EC0-A2F6-BA33D541ECEA}" type="presOf" srcId="{991F7F58-CCA1-42F3-A296-CAB2A1D0409F}" destId="{E08C1031-4D95-4352-8A8B-4D4C69CAA717}" srcOrd="0" destOrd="5" presId="urn:microsoft.com/office/officeart/2005/8/layout/list1"/>
    <dgm:cxn modelId="{EA5B14C4-1F76-47AC-A5FE-952E544A4B78}" type="presOf" srcId="{B1B87DBF-3452-47CD-83FB-E9C4C8310B1A}" destId="{E08C1031-4D95-4352-8A8B-4D4C69CAA717}" srcOrd="0" destOrd="3" presId="urn:microsoft.com/office/officeart/2005/8/layout/list1"/>
    <dgm:cxn modelId="{BC246BC4-B3B9-4D7B-9857-19FAD508466D}" type="presOf" srcId="{CD3DCA86-F13C-4FE9-93E7-6A012336191D}" destId="{51CA60A3-3BB3-4E8C-98D5-A81D5E1F52C8}" srcOrd="1" destOrd="0" presId="urn:microsoft.com/office/officeart/2005/8/layout/list1"/>
    <dgm:cxn modelId="{E2BCEADF-8A1E-4381-AD57-51561797AF49}" type="presOf" srcId="{8458FF99-4718-4575-93B8-23ECE4C85B38}" destId="{E08C1031-4D95-4352-8A8B-4D4C69CAA717}" srcOrd="0" destOrd="2" presId="urn:microsoft.com/office/officeart/2005/8/layout/list1"/>
    <dgm:cxn modelId="{B9E445EF-388A-4534-BB3A-B50362A560C5}" srcId="{CD3DCA86-F13C-4FE9-93E7-6A012336191D}" destId="{817CF1F5-CEF5-43FD-956C-DED461408780}" srcOrd="0" destOrd="0" parTransId="{5473FEE9-E242-4D6C-9E30-16AE9799FBBD}" sibTransId="{39C31F59-19CE-4F1E-A30E-7A73A6D2B799}"/>
    <dgm:cxn modelId="{5932FAF2-A4B6-4A5C-BCA6-D4001AF41F20}" type="presOf" srcId="{C18B5EC4-755A-4D61-B84C-60B329ABBBC6}" destId="{EFDD62C0-A496-4743-BDC3-D13D6B3E8209}" srcOrd="0" destOrd="0" presId="urn:microsoft.com/office/officeart/2005/8/layout/list1"/>
    <dgm:cxn modelId="{18975B86-C606-477E-87EE-EA98F8FB98BC}" type="presParOf" srcId="{EFDD62C0-A496-4743-BDC3-D13D6B3E8209}" destId="{E1420254-174E-41C3-8C50-2681F6462168}" srcOrd="0" destOrd="0" presId="urn:microsoft.com/office/officeart/2005/8/layout/list1"/>
    <dgm:cxn modelId="{09CA7FBD-AA93-4D8F-A1AB-C6E10CDD38FB}" type="presParOf" srcId="{E1420254-174E-41C3-8C50-2681F6462168}" destId="{4EB8160E-CBFB-4FF3-9602-B567677E0EA5}" srcOrd="0" destOrd="0" presId="urn:microsoft.com/office/officeart/2005/8/layout/list1"/>
    <dgm:cxn modelId="{E932853C-B034-4BD4-9174-A1A30DAD8BAA}" type="presParOf" srcId="{E1420254-174E-41C3-8C50-2681F6462168}" destId="{51CA60A3-3BB3-4E8C-98D5-A81D5E1F52C8}" srcOrd="1" destOrd="0" presId="urn:microsoft.com/office/officeart/2005/8/layout/list1"/>
    <dgm:cxn modelId="{BB6D6669-F4B6-42F9-8D98-A2D548C0D201}" type="presParOf" srcId="{EFDD62C0-A496-4743-BDC3-D13D6B3E8209}" destId="{2AEC0635-2F6D-4101-8033-C964993D5CF0}" srcOrd="1" destOrd="0" presId="urn:microsoft.com/office/officeart/2005/8/layout/list1"/>
    <dgm:cxn modelId="{1EB7ACB8-241E-4D12-A020-93B9472B8898}" type="presParOf" srcId="{EFDD62C0-A496-4743-BDC3-D13D6B3E8209}" destId="{E08C1031-4D95-4352-8A8B-4D4C69CAA717}"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73E9E3A-2D90-47C9-90FA-4CCD65D30F9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19E447D-2860-4015-A5AE-8C81ACECC734}">
      <dgm:prSet custT="1">
        <dgm:style>
          <a:lnRef idx="1">
            <a:schemeClr val="accent1"/>
          </a:lnRef>
          <a:fillRef idx="2">
            <a:schemeClr val="accent1"/>
          </a:fillRef>
          <a:effectRef idx="1">
            <a:schemeClr val="accent1"/>
          </a:effectRef>
          <a:fontRef idx="minor">
            <a:schemeClr val="dk1"/>
          </a:fontRef>
        </dgm:style>
      </dgm:prSet>
      <dgm:spPr/>
      <dgm:t>
        <a:bodyPr/>
        <a:lstStyle/>
        <a:p>
          <a:pPr rtl="0"/>
          <a:r>
            <a:rPr lang="en-US" sz="2800" dirty="0"/>
            <a:t>BINOMDIST(successes, 5, .25, FALSE)</a:t>
          </a:r>
        </a:p>
      </dgm:t>
    </dgm:pt>
    <dgm:pt modelId="{B4F0946B-6609-4185-8A66-A6714A6C5FC1}" type="parTrans" cxnId="{5B616525-E8AC-4702-9141-D44EF825E05C}">
      <dgm:prSet/>
      <dgm:spPr/>
      <dgm:t>
        <a:bodyPr/>
        <a:lstStyle/>
        <a:p>
          <a:endParaRPr lang="en-US"/>
        </a:p>
      </dgm:t>
    </dgm:pt>
    <dgm:pt modelId="{B292FBC6-0B17-4C2A-9B21-F9DCA3098F06}" type="sibTrans" cxnId="{5B616525-E8AC-4702-9141-D44EF825E05C}">
      <dgm:prSet/>
      <dgm:spPr/>
      <dgm:t>
        <a:bodyPr/>
        <a:lstStyle/>
        <a:p>
          <a:endParaRPr lang="en-US"/>
        </a:p>
      </dgm:t>
    </dgm:pt>
    <dgm:pt modelId="{94553BEF-E5F4-4CAD-8CD0-536218B67F42}">
      <dgm:prSet custT="1"/>
      <dgm:spPr/>
      <dgm:t>
        <a:bodyPr/>
        <a:lstStyle/>
        <a:p>
          <a:pPr rtl="0"/>
          <a:r>
            <a:rPr lang="en-US" sz="2800" dirty="0" err="1"/>
            <a:t>Pr</a:t>
          </a:r>
          <a:r>
            <a:rPr lang="en-US" sz="2800" dirty="0"/>
            <a:t>(1 success    ) = .396</a:t>
          </a:r>
        </a:p>
      </dgm:t>
    </dgm:pt>
    <dgm:pt modelId="{39FFA111-AC68-48F4-AC0A-2F0F30BEB927}" type="parTrans" cxnId="{FDF9EC87-0CD5-44EA-BA04-DF4C7F8E50A8}">
      <dgm:prSet/>
      <dgm:spPr/>
      <dgm:t>
        <a:bodyPr/>
        <a:lstStyle/>
        <a:p>
          <a:endParaRPr lang="en-US"/>
        </a:p>
      </dgm:t>
    </dgm:pt>
    <dgm:pt modelId="{52D017DC-1574-4A97-AF36-99E058C31DD5}" type="sibTrans" cxnId="{FDF9EC87-0CD5-44EA-BA04-DF4C7F8E50A8}">
      <dgm:prSet/>
      <dgm:spPr/>
      <dgm:t>
        <a:bodyPr/>
        <a:lstStyle/>
        <a:p>
          <a:endParaRPr lang="en-US"/>
        </a:p>
      </dgm:t>
    </dgm:pt>
    <dgm:pt modelId="{3090855C-AAAD-4FE3-B527-9667D5005D9E}">
      <dgm:prSet custT="1"/>
      <dgm:spPr/>
      <dgm:t>
        <a:bodyPr/>
        <a:lstStyle/>
        <a:p>
          <a:pPr rtl="0"/>
          <a:r>
            <a:rPr lang="en-US" sz="2800" dirty="0" err="1"/>
            <a:t>Pr</a:t>
          </a:r>
          <a:r>
            <a:rPr lang="en-US" sz="2800" dirty="0"/>
            <a:t>(2 successes) = .264</a:t>
          </a:r>
        </a:p>
      </dgm:t>
    </dgm:pt>
    <dgm:pt modelId="{3D0807A4-D3BB-4656-8B85-3543B5DBDD28}" type="parTrans" cxnId="{C1BA5038-AA6A-4284-BB0F-05FCB96998D9}">
      <dgm:prSet/>
      <dgm:spPr/>
      <dgm:t>
        <a:bodyPr/>
        <a:lstStyle/>
        <a:p>
          <a:endParaRPr lang="en-US"/>
        </a:p>
      </dgm:t>
    </dgm:pt>
    <dgm:pt modelId="{FB82D9EB-EC9F-4C06-A511-C6D019047A73}" type="sibTrans" cxnId="{C1BA5038-AA6A-4284-BB0F-05FCB96998D9}">
      <dgm:prSet/>
      <dgm:spPr/>
      <dgm:t>
        <a:bodyPr/>
        <a:lstStyle/>
        <a:p>
          <a:endParaRPr lang="en-US"/>
        </a:p>
      </dgm:t>
    </dgm:pt>
    <dgm:pt modelId="{A0B734B5-DD0A-4949-B8A9-7376F3F52B2E}">
      <dgm:prSet custT="1"/>
      <dgm:spPr/>
      <dgm:t>
        <a:bodyPr/>
        <a:lstStyle/>
        <a:p>
          <a:pPr rtl="0"/>
          <a:r>
            <a:rPr lang="en-US" sz="2800" dirty="0" err="1"/>
            <a:t>Pr</a:t>
          </a:r>
          <a:r>
            <a:rPr lang="en-US" sz="2800" dirty="0"/>
            <a:t>(3 successes) = .088</a:t>
          </a:r>
        </a:p>
      </dgm:t>
    </dgm:pt>
    <dgm:pt modelId="{04D2DC42-796C-4FBC-8AA2-FA32E6322A06}" type="parTrans" cxnId="{A0FA91AE-988C-44BE-95CF-814C663F5027}">
      <dgm:prSet/>
      <dgm:spPr/>
      <dgm:t>
        <a:bodyPr/>
        <a:lstStyle/>
        <a:p>
          <a:endParaRPr lang="en-US"/>
        </a:p>
      </dgm:t>
    </dgm:pt>
    <dgm:pt modelId="{8A07B76D-32BF-48B8-BE60-20332431454F}" type="sibTrans" cxnId="{A0FA91AE-988C-44BE-95CF-814C663F5027}">
      <dgm:prSet/>
      <dgm:spPr/>
      <dgm:t>
        <a:bodyPr/>
        <a:lstStyle/>
        <a:p>
          <a:endParaRPr lang="en-US"/>
        </a:p>
      </dgm:t>
    </dgm:pt>
    <dgm:pt modelId="{38F7E613-0DA5-4F3E-8AEE-09CCBE956F1D}">
      <dgm:prSet custT="1"/>
      <dgm:spPr/>
      <dgm:t>
        <a:bodyPr/>
        <a:lstStyle/>
        <a:p>
          <a:pPr rtl="0"/>
          <a:r>
            <a:rPr lang="en-US" sz="2800" dirty="0" err="1"/>
            <a:t>Pr</a:t>
          </a:r>
          <a:r>
            <a:rPr lang="en-US" sz="2800" dirty="0"/>
            <a:t>(4 successes) = .015</a:t>
          </a:r>
        </a:p>
      </dgm:t>
    </dgm:pt>
    <dgm:pt modelId="{A8B9E3C6-336A-4074-850C-78329B63292A}" type="parTrans" cxnId="{A172813B-8220-40CB-9281-7B9D6171F192}">
      <dgm:prSet/>
      <dgm:spPr/>
      <dgm:t>
        <a:bodyPr/>
        <a:lstStyle/>
        <a:p>
          <a:endParaRPr lang="en-US"/>
        </a:p>
      </dgm:t>
    </dgm:pt>
    <dgm:pt modelId="{502E0160-AA7C-43B4-9F89-60C179A2470C}" type="sibTrans" cxnId="{A172813B-8220-40CB-9281-7B9D6171F192}">
      <dgm:prSet/>
      <dgm:spPr/>
      <dgm:t>
        <a:bodyPr/>
        <a:lstStyle/>
        <a:p>
          <a:endParaRPr lang="en-US"/>
        </a:p>
      </dgm:t>
    </dgm:pt>
    <dgm:pt modelId="{7A6E686B-34F4-4E9C-A414-A2A5A0F0619F}">
      <dgm:prSet custT="1"/>
      <dgm:spPr/>
      <dgm:t>
        <a:bodyPr/>
        <a:lstStyle/>
        <a:p>
          <a:pPr rtl="0"/>
          <a:r>
            <a:rPr lang="en-US" sz="2800" dirty="0" err="1"/>
            <a:t>Pr</a:t>
          </a:r>
          <a:r>
            <a:rPr lang="en-US" sz="2800" dirty="0"/>
            <a:t>(5 successes) = .001</a:t>
          </a:r>
        </a:p>
      </dgm:t>
    </dgm:pt>
    <dgm:pt modelId="{C88C8B23-E565-4E89-9AA6-5B3F9AB6AAC8}" type="parTrans" cxnId="{2C9529B9-5297-4427-97BA-022CAB43F2EE}">
      <dgm:prSet/>
      <dgm:spPr/>
      <dgm:t>
        <a:bodyPr/>
        <a:lstStyle/>
        <a:p>
          <a:endParaRPr lang="en-US"/>
        </a:p>
      </dgm:t>
    </dgm:pt>
    <dgm:pt modelId="{30BDA4B2-1CE9-48BD-8F55-122856F91BC6}" type="sibTrans" cxnId="{2C9529B9-5297-4427-97BA-022CAB43F2EE}">
      <dgm:prSet/>
      <dgm:spPr/>
      <dgm:t>
        <a:bodyPr/>
        <a:lstStyle/>
        <a:p>
          <a:endParaRPr lang="en-US"/>
        </a:p>
      </dgm:t>
    </dgm:pt>
    <dgm:pt modelId="{0814D3BA-87A1-4CA7-A535-80C8EF0A5EED}">
      <dgm:prSet custT="1"/>
      <dgm:spPr/>
      <dgm:t>
        <a:bodyPr/>
        <a:lstStyle/>
        <a:p>
          <a:pPr rtl="0"/>
          <a:r>
            <a:rPr lang="en-US" sz="2800" dirty="0"/>
            <a:t>The results are:</a:t>
          </a:r>
        </a:p>
      </dgm:t>
    </dgm:pt>
    <dgm:pt modelId="{440A1A2F-6DDF-4FD0-8EAA-06776B5149F0}" type="parTrans" cxnId="{45D4916D-9CBC-4FA7-B35E-4EEA434C5AA3}">
      <dgm:prSet/>
      <dgm:spPr/>
      <dgm:t>
        <a:bodyPr/>
        <a:lstStyle/>
        <a:p>
          <a:endParaRPr lang="en-US"/>
        </a:p>
      </dgm:t>
    </dgm:pt>
    <dgm:pt modelId="{1E696ED0-679F-4079-B13C-50E8D9362E9B}" type="sibTrans" cxnId="{45D4916D-9CBC-4FA7-B35E-4EEA434C5AA3}">
      <dgm:prSet/>
      <dgm:spPr/>
      <dgm:t>
        <a:bodyPr/>
        <a:lstStyle/>
        <a:p>
          <a:endParaRPr lang="en-US"/>
        </a:p>
      </dgm:t>
    </dgm:pt>
    <dgm:pt modelId="{A284BD3B-C3DF-4FE1-B454-38E8393CA646}">
      <dgm:prSet custT="1"/>
      <dgm:spPr/>
      <dgm:t>
        <a:bodyPr/>
        <a:lstStyle/>
        <a:p>
          <a:pPr rtl="0"/>
          <a:r>
            <a:rPr lang="en-US" sz="2800" dirty="0" err="1"/>
            <a:t>Pr</a:t>
          </a:r>
          <a:r>
            <a:rPr lang="en-US" sz="2800" dirty="0"/>
            <a:t>(0 successes) = .237</a:t>
          </a:r>
        </a:p>
      </dgm:t>
    </dgm:pt>
    <dgm:pt modelId="{976634DA-9B09-4947-BA67-CB4F649E048E}" type="parTrans" cxnId="{ED95F604-D6C5-42B5-8042-CF64F7E6BC35}">
      <dgm:prSet/>
      <dgm:spPr/>
      <dgm:t>
        <a:bodyPr/>
        <a:lstStyle/>
        <a:p>
          <a:endParaRPr lang="en-US"/>
        </a:p>
      </dgm:t>
    </dgm:pt>
    <dgm:pt modelId="{BD0764A4-C888-45A4-97C3-C5CDF08C16CF}" type="sibTrans" cxnId="{ED95F604-D6C5-42B5-8042-CF64F7E6BC35}">
      <dgm:prSet/>
      <dgm:spPr/>
      <dgm:t>
        <a:bodyPr/>
        <a:lstStyle/>
        <a:p>
          <a:endParaRPr lang="en-US"/>
        </a:p>
      </dgm:t>
    </dgm:pt>
    <dgm:pt modelId="{E75131E4-98BA-44D6-B1D1-12EC1F78B19C}" type="pres">
      <dgm:prSet presAssocID="{C73E9E3A-2D90-47C9-90FA-4CCD65D30F93}" presName="linear" presStyleCnt="0">
        <dgm:presLayoutVars>
          <dgm:dir/>
          <dgm:animLvl val="lvl"/>
          <dgm:resizeHandles val="exact"/>
        </dgm:presLayoutVars>
      </dgm:prSet>
      <dgm:spPr/>
    </dgm:pt>
    <dgm:pt modelId="{1DD667AB-AB11-455C-A82A-E3157BE5DF8D}" type="pres">
      <dgm:prSet presAssocID="{019E447D-2860-4015-A5AE-8C81ACECC734}" presName="parentLin" presStyleCnt="0"/>
      <dgm:spPr/>
    </dgm:pt>
    <dgm:pt modelId="{56E30596-2026-4520-B3AC-987E63CBA4B1}" type="pres">
      <dgm:prSet presAssocID="{019E447D-2860-4015-A5AE-8C81ACECC734}" presName="parentLeftMargin" presStyleLbl="node1" presStyleIdx="0" presStyleCnt="1"/>
      <dgm:spPr/>
    </dgm:pt>
    <dgm:pt modelId="{0BA45954-E75D-404D-877C-30C9D7C03192}" type="pres">
      <dgm:prSet presAssocID="{019E447D-2860-4015-A5AE-8C81ACECC734}" presName="parentText" presStyleLbl="node1" presStyleIdx="0" presStyleCnt="1" custScaleX="130159" custScaleY="635525" custLinFactNeighborX="-8167" custLinFactNeighborY="52603">
        <dgm:presLayoutVars>
          <dgm:chMax val="0"/>
          <dgm:bulletEnabled val="1"/>
        </dgm:presLayoutVars>
      </dgm:prSet>
      <dgm:spPr/>
    </dgm:pt>
    <dgm:pt modelId="{7A02DBC3-4A15-402E-9247-9EDDD054F1CC}" type="pres">
      <dgm:prSet presAssocID="{019E447D-2860-4015-A5AE-8C81ACECC734}" presName="negativeSpace" presStyleCnt="0"/>
      <dgm:spPr/>
    </dgm:pt>
    <dgm:pt modelId="{E478FB7D-094A-4A51-9CF4-FDC5379C8F17}" type="pres">
      <dgm:prSet presAssocID="{019E447D-2860-4015-A5AE-8C81ACECC734}" presName="childText" presStyleLbl="conFgAcc1" presStyleIdx="0" presStyleCnt="1">
        <dgm:presLayoutVars>
          <dgm:bulletEnabled val="1"/>
        </dgm:presLayoutVars>
      </dgm:prSet>
      <dgm:spPr/>
    </dgm:pt>
  </dgm:ptLst>
  <dgm:cxnLst>
    <dgm:cxn modelId="{ED95F604-D6C5-42B5-8042-CF64F7E6BC35}" srcId="{0814D3BA-87A1-4CA7-A535-80C8EF0A5EED}" destId="{A284BD3B-C3DF-4FE1-B454-38E8393CA646}" srcOrd="0" destOrd="0" parTransId="{976634DA-9B09-4947-BA67-CB4F649E048E}" sibTransId="{BD0764A4-C888-45A4-97C3-C5CDF08C16CF}"/>
    <dgm:cxn modelId="{902F0018-AAF7-413E-9BA0-4215FD937183}" type="presOf" srcId="{C73E9E3A-2D90-47C9-90FA-4CCD65D30F93}" destId="{E75131E4-98BA-44D6-B1D1-12EC1F78B19C}" srcOrd="0" destOrd="0" presId="urn:microsoft.com/office/officeart/2005/8/layout/list1"/>
    <dgm:cxn modelId="{5B616525-E8AC-4702-9141-D44EF825E05C}" srcId="{C73E9E3A-2D90-47C9-90FA-4CCD65D30F93}" destId="{019E447D-2860-4015-A5AE-8C81ACECC734}" srcOrd="0" destOrd="0" parTransId="{B4F0946B-6609-4185-8A66-A6714A6C5FC1}" sibTransId="{B292FBC6-0B17-4C2A-9B21-F9DCA3098F06}"/>
    <dgm:cxn modelId="{9A8CB72A-83CD-4D2E-B11A-54ACD566222C}" type="presOf" srcId="{A284BD3B-C3DF-4FE1-B454-38E8393CA646}" destId="{E478FB7D-094A-4A51-9CF4-FDC5379C8F17}" srcOrd="0" destOrd="1" presId="urn:microsoft.com/office/officeart/2005/8/layout/list1"/>
    <dgm:cxn modelId="{F9202131-4CD5-41F9-A181-7EB42816E2A5}" type="presOf" srcId="{38F7E613-0DA5-4F3E-8AEE-09CCBE956F1D}" destId="{E478FB7D-094A-4A51-9CF4-FDC5379C8F17}" srcOrd="0" destOrd="5" presId="urn:microsoft.com/office/officeart/2005/8/layout/list1"/>
    <dgm:cxn modelId="{7A936936-1A4C-4D1D-A4E3-E8E441257368}" type="presOf" srcId="{7A6E686B-34F4-4E9C-A414-A2A5A0F0619F}" destId="{E478FB7D-094A-4A51-9CF4-FDC5379C8F17}" srcOrd="0" destOrd="6" presId="urn:microsoft.com/office/officeart/2005/8/layout/list1"/>
    <dgm:cxn modelId="{C1BA5038-AA6A-4284-BB0F-05FCB96998D9}" srcId="{0814D3BA-87A1-4CA7-A535-80C8EF0A5EED}" destId="{3090855C-AAAD-4FE3-B527-9667D5005D9E}" srcOrd="2" destOrd="0" parTransId="{3D0807A4-D3BB-4656-8B85-3543B5DBDD28}" sibTransId="{FB82D9EB-EC9F-4C06-A511-C6D019047A73}"/>
    <dgm:cxn modelId="{A172813B-8220-40CB-9281-7B9D6171F192}" srcId="{0814D3BA-87A1-4CA7-A535-80C8EF0A5EED}" destId="{38F7E613-0DA5-4F3E-8AEE-09CCBE956F1D}" srcOrd="4" destOrd="0" parTransId="{A8B9E3C6-336A-4074-850C-78329B63292A}" sibTransId="{502E0160-AA7C-43B4-9F89-60C179A2470C}"/>
    <dgm:cxn modelId="{26926D5D-9B93-4EE8-B75B-24D076B39152}" type="presOf" srcId="{019E447D-2860-4015-A5AE-8C81ACECC734}" destId="{56E30596-2026-4520-B3AC-987E63CBA4B1}" srcOrd="0" destOrd="0" presId="urn:microsoft.com/office/officeart/2005/8/layout/list1"/>
    <dgm:cxn modelId="{3A0EE462-C812-40C5-B26E-B01DF0FE903D}" type="presOf" srcId="{3090855C-AAAD-4FE3-B527-9667D5005D9E}" destId="{E478FB7D-094A-4A51-9CF4-FDC5379C8F17}" srcOrd="0" destOrd="3" presId="urn:microsoft.com/office/officeart/2005/8/layout/list1"/>
    <dgm:cxn modelId="{45D4916D-9CBC-4FA7-B35E-4EEA434C5AA3}" srcId="{019E447D-2860-4015-A5AE-8C81ACECC734}" destId="{0814D3BA-87A1-4CA7-A535-80C8EF0A5EED}" srcOrd="0" destOrd="0" parTransId="{440A1A2F-6DDF-4FD0-8EAA-06776B5149F0}" sibTransId="{1E696ED0-679F-4079-B13C-50E8D9362E9B}"/>
    <dgm:cxn modelId="{FDF9EC87-0CD5-44EA-BA04-DF4C7F8E50A8}" srcId="{0814D3BA-87A1-4CA7-A535-80C8EF0A5EED}" destId="{94553BEF-E5F4-4CAD-8CD0-536218B67F42}" srcOrd="1" destOrd="0" parTransId="{39FFA111-AC68-48F4-AC0A-2F0F30BEB927}" sibTransId="{52D017DC-1574-4A97-AF36-99E058C31DD5}"/>
    <dgm:cxn modelId="{9030459E-E902-4C32-BB12-4A18FB54319F}" type="presOf" srcId="{019E447D-2860-4015-A5AE-8C81ACECC734}" destId="{0BA45954-E75D-404D-877C-30C9D7C03192}" srcOrd="1" destOrd="0" presId="urn:microsoft.com/office/officeart/2005/8/layout/list1"/>
    <dgm:cxn modelId="{4E191BA6-9300-49DE-B8C7-32E80510FA61}" type="presOf" srcId="{0814D3BA-87A1-4CA7-A535-80C8EF0A5EED}" destId="{E478FB7D-094A-4A51-9CF4-FDC5379C8F17}" srcOrd="0" destOrd="0" presId="urn:microsoft.com/office/officeart/2005/8/layout/list1"/>
    <dgm:cxn modelId="{A0FA91AE-988C-44BE-95CF-814C663F5027}" srcId="{0814D3BA-87A1-4CA7-A535-80C8EF0A5EED}" destId="{A0B734B5-DD0A-4949-B8A9-7376F3F52B2E}" srcOrd="3" destOrd="0" parTransId="{04D2DC42-796C-4FBC-8AA2-FA32E6322A06}" sibTransId="{8A07B76D-32BF-48B8-BE60-20332431454F}"/>
    <dgm:cxn modelId="{0E4186B5-181D-44B8-B2CF-6A54EDEA15B0}" type="presOf" srcId="{A0B734B5-DD0A-4949-B8A9-7376F3F52B2E}" destId="{E478FB7D-094A-4A51-9CF4-FDC5379C8F17}" srcOrd="0" destOrd="4" presId="urn:microsoft.com/office/officeart/2005/8/layout/list1"/>
    <dgm:cxn modelId="{2C9529B9-5297-4427-97BA-022CAB43F2EE}" srcId="{0814D3BA-87A1-4CA7-A535-80C8EF0A5EED}" destId="{7A6E686B-34F4-4E9C-A414-A2A5A0F0619F}" srcOrd="5" destOrd="0" parTransId="{C88C8B23-E565-4E89-9AA6-5B3F9AB6AAC8}" sibTransId="{30BDA4B2-1CE9-48BD-8F55-122856F91BC6}"/>
    <dgm:cxn modelId="{091F12E6-D882-4498-A332-4FE3D0FB90EA}" type="presOf" srcId="{94553BEF-E5F4-4CAD-8CD0-536218B67F42}" destId="{E478FB7D-094A-4A51-9CF4-FDC5379C8F17}" srcOrd="0" destOrd="2" presId="urn:microsoft.com/office/officeart/2005/8/layout/list1"/>
    <dgm:cxn modelId="{51A46259-0B3F-4859-AF00-FBD4535F56B2}" type="presParOf" srcId="{E75131E4-98BA-44D6-B1D1-12EC1F78B19C}" destId="{1DD667AB-AB11-455C-A82A-E3157BE5DF8D}" srcOrd="0" destOrd="0" presId="urn:microsoft.com/office/officeart/2005/8/layout/list1"/>
    <dgm:cxn modelId="{FA675D87-D213-4BC5-A806-DC3CCC2E5D37}" type="presParOf" srcId="{1DD667AB-AB11-455C-A82A-E3157BE5DF8D}" destId="{56E30596-2026-4520-B3AC-987E63CBA4B1}" srcOrd="0" destOrd="0" presId="urn:microsoft.com/office/officeart/2005/8/layout/list1"/>
    <dgm:cxn modelId="{0BF99E40-03A5-4FFC-BACA-4C32746E7F22}" type="presParOf" srcId="{1DD667AB-AB11-455C-A82A-E3157BE5DF8D}" destId="{0BA45954-E75D-404D-877C-30C9D7C03192}" srcOrd="1" destOrd="0" presId="urn:microsoft.com/office/officeart/2005/8/layout/list1"/>
    <dgm:cxn modelId="{7D9EDC92-89F3-416E-8CD6-76860F2F23A8}" type="presParOf" srcId="{E75131E4-98BA-44D6-B1D1-12EC1F78B19C}" destId="{7A02DBC3-4A15-402E-9247-9EDDD054F1CC}" srcOrd="1" destOrd="0" presId="urn:microsoft.com/office/officeart/2005/8/layout/list1"/>
    <dgm:cxn modelId="{A76558BB-D8BF-48F3-85E8-D9E09BBB664A}" type="presParOf" srcId="{E75131E4-98BA-44D6-B1D1-12EC1F78B19C}" destId="{E478FB7D-094A-4A51-9CF4-FDC5379C8F17}"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CDEC116-C947-4B24-B16F-A26822424CEF}" type="doc">
      <dgm:prSet loTypeId="urn:microsoft.com/office/officeart/2005/8/layout/hierarchy3" loCatId="hierarchy" qsTypeId="urn:microsoft.com/office/officeart/2005/8/quickstyle/simple3" qsCatId="simple" csTypeId="urn:microsoft.com/office/officeart/2005/8/colors/accent1_2" csCatId="accent1" phldr="1"/>
      <dgm:spPr/>
      <dgm:t>
        <a:bodyPr/>
        <a:lstStyle/>
        <a:p>
          <a:endParaRPr lang="en-US"/>
        </a:p>
      </dgm:t>
    </dgm:pt>
    <dgm:pt modelId="{4CB67950-11BE-4A6B-929D-8DD5D0E954D9}">
      <dgm:prSet custT="1"/>
      <dgm:spPr/>
      <dgm:t>
        <a:bodyPr/>
        <a:lstStyle/>
        <a:p>
          <a:pPr rtl="0"/>
          <a:r>
            <a:rPr lang="en-US" sz="2800" b="1" dirty="0">
              <a:effectLst/>
            </a:rPr>
            <a:t>BINOMDIST(3,5,.25,TRUE) - BINOMDIST(3,5,.25,FALSE)</a:t>
          </a:r>
        </a:p>
      </dgm:t>
    </dgm:pt>
    <dgm:pt modelId="{45B8C961-C6A2-480E-B275-4FD180B72B1D}" type="parTrans" cxnId="{6A1DBF3F-EEF6-4780-8FFE-741F8A5DC9DD}">
      <dgm:prSet/>
      <dgm:spPr/>
      <dgm:t>
        <a:bodyPr/>
        <a:lstStyle/>
        <a:p>
          <a:endParaRPr lang="en-US"/>
        </a:p>
      </dgm:t>
    </dgm:pt>
    <dgm:pt modelId="{F65E0396-ADB6-48EA-A8C5-3EE53ED1B3E8}" type="sibTrans" cxnId="{6A1DBF3F-EEF6-4780-8FFE-741F8A5DC9DD}">
      <dgm:prSet/>
      <dgm:spPr/>
      <dgm:t>
        <a:bodyPr/>
        <a:lstStyle/>
        <a:p>
          <a:endParaRPr lang="en-US"/>
        </a:p>
      </dgm:t>
    </dgm:pt>
    <dgm:pt modelId="{A95E0EA5-EB58-46B4-8E17-13B5A7BD2E52}">
      <dgm:prSet custT="1"/>
      <dgm:spPr/>
      <dgm:t>
        <a:bodyPr/>
        <a:lstStyle/>
        <a:p>
          <a:pPr rtl="0"/>
          <a:r>
            <a:rPr lang="en-US" sz="2800" dirty="0"/>
            <a:t>equivalent to </a:t>
          </a:r>
          <a:r>
            <a:rPr lang="en-US" sz="2800" b="1" dirty="0"/>
            <a:t>(.237 + .396 + .264 + .088) – (.088)</a:t>
          </a:r>
          <a:endParaRPr lang="en-US" sz="2800" dirty="0"/>
        </a:p>
      </dgm:t>
    </dgm:pt>
    <dgm:pt modelId="{8D16FDC4-F28C-4F03-B36F-A2859BC6B533}" type="parTrans" cxnId="{DCD9A147-5860-467C-A2D7-614E57B90B3E}">
      <dgm:prSet/>
      <dgm:spPr/>
      <dgm:t>
        <a:bodyPr/>
        <a:lstStyle/>
        <a:p>
          <a:endParaRPr lang="en-US"/>
        </a:p>
      </dgm:t>
    </dgm:pt>
    <dgm:pt modelId="{78B77E56-B4FC-4ECE-8533-15350FFFA05E}" type="sibTrans" cxnId="{DCD9A147-5860-467C-A2D7-614E57B90B3E}">
      <dgm:prSet/>
      <dgm:spPr/>
      <dgm:t>
        <a:bodyPr/>
        <a:lstStyle/>
        <a:p>
          <a:endParaRPr lang="en-US"/>
        </a:p>
      </dgm:t>
    </dgm:pt>
    <dgm:pt modelId="{BBABE202-D207-4510-9BF5-C615678B21E8}" type="pres">
      <dgm:prSet presAssocID="{5CDEC116-C947-4B24-B16F-A26822424CEF}" presName="diagram" presStyleCnt="0">
        <dgm:presLayoutVars>
          <dgm:chPref val="1"/>
          <dgm:dir/>
          <dgm:animOne val="branch"/>
          <dgm:animLvl val="lvl"/>
          <dgm:resizeHandles/>
        </dgm:presLayoutVars>
      </dgm:prSet>
      <dgm:spPr/>
    </dgm:pt>
    <dgm:pt modelId="{EF13E221-EF60-466E-89FE-81770E81F3A7}" type="pres">
      <dgm:prSet presAssocID="{4CB67950-11BE-4A6B-929D-8DD5D0E954D9}" presName="root" presStyleCnt="0"/>
      <dgm:spPr/>
    </dgm:pt>
    <dgm:pt modelId="{B6B24A40-0B4F-40A2-A7A3-47301C030FED}" type="pres">
      <dgm:prSet presAssocID="{4CB67950-11BE-4A6B-929D-8DD5D0E954D9}" presName="rootComposite" presStyleCnt="0"/>
      <dgm:spPr/>
    </dgm:pt>
    <dgm:pt modelId="{C738A45C-4460-42D5-96D6-CA6A28AD6553}" type="pres">
      <dgm:prSet presAssocID="{4CB67950-11BE-4A6B-929D-8DD5D0E954D9}" presName="rootText" presStyleLbl="node1" presStyleIdx="0" presStyleCnt="1" custScaleX="176263" custScaleY="47534" custLinFactNeighborX="2658" custLinFactNeighborY="10140"/>
      <dgm:spPr/>
    </dgm:pt>
    <dgm:pt modelId="{748E0653-CF5F-4773-B26E-8C5651DACC1F}" type="pres">
      <dgm:prSet presAssocID="{4CB67950-11BE-4A6B-929D-8DD5D0E954D9}" presName="rootConnector" presStyleLbl="node1" presStyleIdx="0" presStyleCnt="1"/>
      <dgm:spPr/>
    </dgm:pt>
    <dgm:pt modelId="{50BC81B1-6968-471A-A9B5-5338858A8B83}" type="pres">
      <dgm:prSet presAssocID="{4CB67950-11BE-4A6B-929D-8DD5D0E954D9}" presName="childShape" presStyleCnt="0"/>
      <dgm:spPr/>
    </dgm:pt>
    <dgm:pt modelId="{DE33AB25-07DD-4779-B9B3-6878C4BCB0B3}" type="pres">
      <dgm:prSet presAssocID="{8D16FDC4-F28C-4F03-B36F-A2859BC6B533}" presName="Name13" presStyleLbl="parChTrans1D2" presStyleIdx="0" presStyleCnt="1"/>
      <dgm:spPr/>
    </dgm:pt>
    <dgm:pt modelId="{092DC68D-C288-40D4-A569-3EC66BC7509B}" type="pres">
      <dgm:prSet presAssocID="{A95E0EA5-EB58-46B4-8E17-13B5A7BD2E52}" presName="childText" presStyleLbl="bgAcc1" presStyleIdx="0" presStyleCnt="1" custScaleX="219717" custScaleY="39418" custLinFactNeighborX="-5683" custLinFactNeighborY="-6202">
        <dgm:presLayoutVars>
          <dgm:bulletEnabled val="1"/>
        </dgm:presLayoutVars>
      </dgm:prSet>
      <dgm:spPr/>
    </dgm:pt>
  </dgm:ptLst>
  <dgm:cxnLst>
    <dgm:cxn modelId="{69B22307-5D6F-4A3A-8618-B616EA107E64}" type="presOf" srcId="{5CDEC116-C947-4B24-B16F-A26822424CEF}" destId="{BBABE202-D207-4510-9BF5-C615678B21E8}" srcOrd="0" destOrd="0" presId="urn:microsoft.com/office/officeart/2005/8/layout/hierarchy3"/>
    <dgm:cxn modelId="{DC071927-7BBC-4C68-9452-F904C8EB7B5B}" type="presOf" srcId="{4CB67950-11BE-4A6B-929D-8DD5D0E954D9}" destId="{748E0653-CF5F-4773-B26E-8C5651DACC1F}" srcOrd="1" destOrd="0" presId="urn:microsoft.com/office/officeart/2005/8/layout/hierarchy3"/>
    <dgm:cxn modelId="{6A1DBF3F-EEF6-4780-8FFE-741F8A5DC9DD}" srcId="{5CDEC116-C947-4B24-B16F-A26822424CEF}" destId="{4CB67950-11BE-4A6B-929D-8DD5D0E954D9}" srcOrd="0" destOrd="0" parTransId="{45B8C961-C6A2-480E-B275-4FD180B72B1D}" sibTransId="{F65E0396-ADB6-48EA-A8C5-3EE53ED1B3E8}"/>
    <dgm:cxn modelId="{C8AD6666-D74F-40A0-A310-C62BE528DA00}" type="presOf" srcId="{8D16FDC4-F28C-4F03-B36F-A2859BC6B533}" destId="{DE33AB25-07DD-4779-B9B3-6878C4BCB0B3}" srcOrd="0" destOrd="0" presId="urn:microsoft.com/office/officeart/2005/8/layout/hierarchy3"/>
    <dgm:cxn modelId="{DCD9A147-5860-467C-A2D7-614E57B90B3E}" srcId="{4CB67950-11BE-4A6B-929D-8DD5D0E954D9}" destId="{A95E0EA5-EB58-46B4-8E17-13B5A7BD2E52}" srcOrd="0" destOrd="0" parTransId="{8D16FDC4-F28C-4F03-B36F-A2859BC6B533}" sibTransId="{78B77E56-B4FC-4ECE-8533-15350FFFA05E}"/>
    <dgm:cxn modelId="{77F249B8-B7E1-4E49-8E72-34935F69878F}" type="presOf" srcId="{A95E0EA5-EB58-46B4-8E17-13B5A7BD2E52}" destId="{092DC68D-C288-40D4-A569-3EC66BC7509B}" srcOrd="0" destOrd="0" presId="urn:microsoft.com/office/officeart/2005/8/layout/hierarchy3"/>
    <dgm:cxn modelId="{1D0533DA-3331-4FEE-99E7-C6C81B945693}" type="presOf" srcId="{4CB67950-11BE-4A6B-929D-8DD5D0E954D9}" destId="{C738A45C-4460-42D5-96D6-CA6A28AD6553}" srcOrd="0" destOrd="0" presId="urn:microsoft.com/office/officeart/2005/8/layout/hierarchy3"/>
    <dgm:cxn modelId="{AABA49D1-3267-448E-BE10-53EB68F9CBF7}" type="presParOf" srcId="{BBABE202-D207-4510-9BF5-C615678B21E8}" destId="{EF13E221-EF60-466E-89FE-81770E81F3A7}" srcOrd="0" destOrd="0" presId="urn:microsoft.com/office/officeart/2005/8/layout/hierarchy3"/>
    <dgm:cxn modelId="{154F35D7-963A-4F37-ADFC-F54E68627C85}" type="presParOf" srcId="{EF13E221-EF60-466E-89FE-81770E81F3A7}" destId="{B6B24A40-0B4F-40A2-A7A3-47301C030FED}" srcOrd="0" destOrd="0" presId="urn:microsoft.com/office/officeart/2005/8/layout/hierarchy3"/>
    <dgm:cxn modelId="{B26DBBA1-117E-40DC-A727-5058BA34F6A6}" type="presParOf" srcId="{B6B24A40-0B4F-40A2-A7A3-47301C030FED}" destId="{C738A45C-4460-42D5-96D6-CA6A28AD6553}" srcOrd="0" destOrd="0" presId="urn:microsoft.com/office/officeart/2005/8/layout/hierarchy3"/>
    <dgm:cxn modelId="{F566926F-4D0B-401E-B901-C7837645DCE0}" type="presParOf" srcId="{B6B24A40-0B4F-40A2-A7A3-47301C030FED}" destId="{748E0653-CF5F-4773-B26E-8C5651DACC1F}" srcOrd="1" destOrd="0" presId="urn:microsoft.com/office/officeart/2005/8/layout/hierarchy3"/>
    <dgm:cxn modelId="{D0D4AFF7-FFAA-43F9-98AE-7455B200F0C1}" type="presParOf" srcId="{EF13E221-EF60-466E-89FE-81770E81F3A7}" destId="{50BC81B1-6968-471A-A9B5-5338858A8B83}" srcOrd="1" destOrd="0" presId="urn:microsoft.com/office/officeart/2005/8/layout/hierarchy3"/>
    <dgm:cxn modelId="{3232F52E-5707-45BC-9D91-A05DCD682EFC}" type="presParOf" srcId="{50BC81B1-6968-471A-A9B5-5338858A8B83}" destId="{DE33AB25-07DD-4779-B9B3-6878C4BCB0B3}" srcOrd="0" destOrd="0" presId="urn:microsoft.com/office/officeart/2005/8/layout/hierarchy3"/>
    <dgm:cxn modelId="{8D73B9E6-5688-416B-A650-9D8BFFD0CE80}" type="presParOf" srcId="{50BC81B1-6968-471A-A9B5-5338858A8B83}" destId="{092DC68D-C288-40D4-A569-3EC66BC7509B}"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3D7722-BC70-46AA-A506-3DB4A98F9308}">
      <dsp:nvSpPr>
        <dsp:cNvPr id="0" name=""/>
        <dsp:cNvSpPr/>
      </dsp:nvSpPr>
      <dsp:spPr>
        <a:xfrm rot="5400000">
          <a:off x="3695463" y="-3497666"/>
          <a:ext cx="1007062" cy="8005167"/>
        </a:xfrm>
        <a:prstGeom prst="snip2DiagRect">
          <a:avLst/>
        </a:prstGeom>
        <a:solidFill>
          <a:srgbClr val="F7F5EF">
            <a:alpha val="89804"/>
          </a:srgbClr>
        </a:solidFill>
        <a:ln w="9525" cap="rnd" cmpd="sng" algn="ctr">
          <a:solidFill>
            <a:schemeClr val="accent2">
              <a:tint val="40000"/>
              <a:alpha val="90000"/>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914400" lvl="1" indent="-914400" algn="l" defTabSz="1244600">
            <a:lnSpc>
              <a:spcPct val="90000"/>
            </a:lnSpc>
            <a:spcBef>
              <a:spcPct val="0"/>
            </a:spcBef>
            <a:spcAft>
              <a:spcPct val="15000"/>
            </a:spcAft>
            <a:buChar char="•"/>
          </a:pPr>
          <a:r>
            <a:rPr lang="en-US" sz="2800" kern="1200" dirty="0"/>
            <a:t>The random variable of interest is the count of successes in n trials.</a:t>
          </a:r>
          <a:endParaRPr lang="en-US" sz="2800" kern="1200" dirty="0">
            <a:solidFill>
              <a:schemeClr val="bg1"/>
            </a:solidFill>
          </a:endParaRPr>
        </a:p>
      </dsp:txBody>
      <dsp:txXfrm rot="-5400000">
        <a:off x="280335" y="85310"/>
        <a:ext cx="7837319" cy="839214"/>
      </dsp:txXfrm>
    </dsp:sp>
    <dsp:sp modelId="{9E87D3F1-4C62-44C2-839D-F5FF792F807F}">
      <dsp:nvSpPr>
        <dsp:cNvPr id="0" name=""/>
        <dsp:cNvSpPr/>
      </dsp:nvSpPr>
      <dsp:spPr>
        <a:xfrm>
          <a:off x="304802" y="74022"/>
          <a:ext cx="601419" cy="854438"/>
        </a:xfrm>
        <a:prstGeom prst="ellipse">
          <a:avLst/>
        </a:prstGeom>
        <a:gradFill flip="none" rotWithShape="1">
          <a:gsLst>
            <a:gs pos="0">
              <a:schemeClr val="bg1"/>
            </a:gs>
            <a:gs pos="100000">
              <a:schemeClr val="bg1">
                <a:lumMod val="75000"/>
              </a:schemeClr>
            </a:gs>
          </a:gsLst>
          <a:path path="circle">
            <a:fillToRect l="50000" t="50000" r="50000" b="50000"/>
          </a:path>
          <a:tileRect/>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dirty="0">
              <a:solidFill>
                <a:schemeClr val="tx1"/>
              </a:solidFill>
              <a:effectLst>
                <a:outerShdw blurRad="38100" dist="38100" dir="2700000" algn="tl">
                  <a:srgbClr val="000000">
                    <a:alpha val="43137"/>
                  </a:srgbClr>
                </a:outerShdw>
              </a:effectLst>
            </a:rPr>
            <a:t>1</a:t>
          </a:r>
        </a:p>
      </dsp:txBody>
      <dsp:txXfrm>
        <a:off x="392878" y="199152"/>
        <a:ext cx="425267" cy="604178"/>
      </dsp:txXfrm>
    </dsp:sp>
    <dsp:sp modelId="{D12A3826-2E3C-4C07-A727-88547A37A6F8}">
      <dsp:nvSpPr>
        <dsp:cNvPr id="0" name=""/>
        <dsp:cNvSpPr/>
      </dsp:nvSpPr>
      <dsp:spPr>
        <a:xfrm rot="5400000">
          <a:off x="3647922" y="-2303940"/>
          <a:ext cx="1086394" cy="8005167"/>
        </a:xfrm>
        <a:prstGeom prst="snip2DiagRect">
          <a:avLst/>
        </a:prstGeom>
        <a:solidFill>
          <a:srgbClr val="EAE5D2">
            <a:alpha val="89804"/>
          </a:srgbClr>
        </a:solidFill>
        <a:ln w="9525" cap="rnd" cmpd="sng" algn="ctr">
          <a:solidFill>
            <a:schemeClr val="accent3">
              <a:tint val="40000"/>
              <a:alpha val="90000"/>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914400" lvl="1" indent="-914400" algn="l" defTabSz="1244600">
            <a:lnSpc>
              <a:spcPct val="90000"/>
            </a:lnSpc>
            <a:spcBef>
              <a:spcPct val="0"/>
            </a:spcBef>
            <a:spcAft>
              <a:spcPct val="15000"/>
            </a:spcAft>
            <a:buChar char="•"/>
          </a:pPr>
          <a:r>
            <a:rPr lang="en-US" sz="2800" kern="1200" dirty="0"/>
            <a:t>The number of trials (or sample size), n, is fixed.</a:t>
          </a:r>
          <a:endParaRPr lang="en-US" sz="2800" kern="1200" dirty="0">
            <a:solidFill>
              <a:schemeClr val="bg1"/>
            </a:solidFill>
          </a:endParaRPr>
        </a:p>
      </dsp:txBody>
      <dsp:txXfrm rot="-5400000">
        <a:off x="279071" y="1245981"/>
        <a:ext cx="7824097" cy="905324"/>
      </dsp:txXfrm>
    </dsp:sp>
    <dsp:sp modelId="{A60E8B29-3A41-41E6-92ED-087DF974D6A6}">
      <dsp:nvSpPr>
        <dsp:cNvPr id="0" name=""/>
        <dsp:cNvSpPr/>
      </dsp:nvSpPr>
      <dsp:spPr>
        <a:xfrm>
          <a:off x="304802" y="1258399"/>
          <a:ext cx="593543" cy="857789"/>
        </a:xfrm>
        <a:prstGeom prst="ellipse">
          <a:avLst/>
        </a:prstGeom>
        <a:gradFill flip="none" rotWithShape="1">
          <a:gsLst>
            <a:gs pos="0">
              <a:schemeClr val="bg1"/>
            </a:gs>
            <a:gs pos="100000">
              <a:schemeClr val="bg1">
                <a:lumMod val="75000"/>
              </a:schemeClr>
            </a:gs>
          </a:gsLst>
          <a:path path="circle">
            <a:fillToRect l="50000" t="50000" r="50000" b="50000"/>
          </a:path>
          <a:tileRect/>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dirty="0">
              <a:solidFill>
                <a:schemeClr val="tx1"/>
              </a:solidFill>
              <a:effectLst>
                <a:outerShdw blurRad="38100" dist="38100" dir="2700000" algn="tl">
                  <a:srgbClr val="000000">
                    <a:alpha val="43137"/>
                  </a:srgbClr>
                </a:outerShdw>
              </a:effectLst>
            </a:rPr>
            <a:t>2</a:t>
          </a:r>
        </a:p>
      </dsp:txBody>
      <dsp:txXfrm>
        <a:off x="391724" y="1384019"/>
        <a:ext cx="419699" cy="606549"/>
      </dsp:txXfrm>
    </dsp:sp>
    <dsp:sp modelId="{B8C87BA3-2339-4CFC-B0F3-582D7C37476C}">
      <dsp:nvSpPr>
        <dsp:cNvPr id="0" name=""/>
        <dsp:cNvSpPr/>
      </dsp:nvSpPr>
      <dsp:spPr>
        <a:xfrm rot="5400000">
          <a:off x="3623134" y="-1039749"/>
          <a:ext cx="1147992" cy="8005167"/>
        </a:xfrm>
        <a:prstGeom prst="snip2DiagRect">
          <a:avLst/>
        </a:prstGeom>
        <a:solidFill>
          <a:srgbClr val="E8E3CE">
            <a:alpha val="89804"/>
          </a:srgbClr>
        </a:solidFill>
        <a:ln w="9525" cap="rnd" cmpd="sng" algn="ctr">
          <a:solidFill>
            <a:schemeClr val="accent4">
              <a:tint val="40000"/>
              <a:alpha val="90000"/>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914400" lvl="1" indent="-914400" algn="l" defTabSz="1244600">
            <a:lnSpc>
              <a:spcPct val="90000"/>
            </a:lnSpc>
            <a:spcBef>
              <a:spcPct val="0"/>
            </a:spcBef>
            <a:spcAft>
              <a:spcPct val="15000"/>
            </a:spcAft>
            <a:buChar char="•"/>
          </a:pPr>
          <a:r>
            <a:rPr lang="en-US" sz="2800" kern="1200" dirty="0">
              <a:solidFill>
                <a:schemeClr val="bg1"/>
              </a:solidFill>
            </a:rPr>
            <a:t>Trials are independent, with fixed value p = P(success on a trial).</a:t>
          </a:r>
        </a:p>
      </dsp:txBody>
      <dsp:txXfrm rot="-5400000">
        <a:off x="290215" y="2484506"/>
        <a:ext cx="7813831" cy="956656"/>
      </dsp:txXfrm>
    </dsp:sp>
    <dsp:sp modelId="{3364F820-B13F-496A-8388-7D4ADED4386F}">
      <dsp:nvSpPr>
        <dsp:cNvPr id="0" name=""/>
        <dsp:cNvSpPr/>
      </dsp:nvSpPr>
      <dsp:spPr>
        <a:xfrm>
          <a:off x="304802" y="2442771"/>
          <a:ext cx="599555" cy="922115"/>
        </a:xfrm>
        <a:prstGeom prst="ellipse">
          <a:avLst/>
        </a:prstGeom>
        <a:gradFill flip="none" rotWithShape="1">
          <a:gsLst>
            <a:gs pos="0">
              <a:schemeClr val="bg1"/>
            </a:gs>
            <a:gs pos="100000">
              <a:schemeClr val="bg1">
                <a:lumMod val="75000"/>
              </a:schemeClr>
            </a:gs>
          </a:gsLst>
          <a:path path="circle">
            <a:fillToRect l="50000" t="50000" r="50000" b="50000"/>
          </a:path>
          <a:tileRect/>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dirty="0">
              <a:solidFill>
                <a:schemeClr val="tx1"/>
              </a:solidFill>
              <a:effectLst>
                <a:outerShdw blurRad="38100" dist="38100" dir="2700000" algn="tl">
                  <a:srgbClr val="000000">
                    <a:alpha val="43137"/>
                  </a:srgbClr>
                </a:outerShdw>
              </a:effectLst>
            </a:rPr>
            <a:t>3</a:t>
          </a:r>
        </a:p>
      </dsp:txBody>
      <dsp:txXfrm>
        <a:off x="392605" y="2577812"/>
        <a:ext cx="423949" cy="652033"/>
      </dsp:txXfrm>
    </dsp:sp>
    <dsp:sp modelId="{F54CC983-2FE2-4D0A-B507-72F8DDB1CE8B}">
      <dsp:nvSpPr>
        <dsp:cNvPr id="0" name=""/>
        <dsp:cNvSpPr/>
      </dsp:nvSpPr>
      <dsp:spPr>
        <a:xfrm rot="5400000">
          <a:off x="3448936" y="429437"/>
          <a:ext cx="1496388" cy="8005167"/>
        </a:xfrm>
        <a:prstGeom prst="snip2DiagRect">
          <a:avLst/>
        </a:prstGeom>
        <a:solidFill>
          <a:srgbClr val="D7CFAD">
            <a:alpha val="89804"/>
          </a:srgbClr>
        </a:solidFill>
        <a:ln w="9525" cap="rnd" cmpd="sng" algn="ctr">
          <a:solidFill>
            <a:schemeClr val="accent5">
              <a:tint val="40000"/>
              <a:alpha val="90000"/>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914400" lvl="1" indent="-914400" algn="l" defTabSz="1200150">
            <a:lnSpc>
              <a:spcPct val="90000"/>
            </a:lnSpc>
            <a:spcBef>
              <a:spcPct val="0"/>
            </a:spcBef>
            <a:spcAft>
              <a:spcPct val="15000"/>
            </a:spcAft>
            <a:buChar char="•"/>
          </a:pPr>
          <a:r>
            <a:rPr lang="en-US" sz="2700" kern="1200" dirty="0">
              <a:solidFill>
                <a:schemeClr val="bg1"/>
              </a:solidFill>
            </a:rPr>
            <a:t>There are only 2 possible outcomes on each trial, called “success” and  “failure”.(This is where the “bi” prefix in “binomial” comes from.)</a:t>
          </a:r>
        </a:p>
      </dsp:txBody>
      <dsp:txXfrm rot="-5400000">
        <a:off x="319248" y="3808527"/>
        <a:ext cx="7755765" cy="1246986"/>
      </dsp:txXfrm>
    </dsp:sp>
    <dsp:sp modelId="{D91B0B47-F3B7-4737-BE5C-BB3F0115C9EB}">
      <dsp:nvSpPr>
        <dsp:cNvPr id="0" name=""/>
        <dsp:cNvSpPr/>
      </dsp:nvSpPr>
      <dsp:spPr>
        <a:xfrm>
          <a:off x="304802" y="3775162"/>
          <a:ext cx="599555" cy="922115"/>
        </a:xfrm>
        <a:prstGeom prst="ellipse">
          <a:avLst/>
        </a:prstGeom>
        <a:gradFill flip="none" rotWithShape="1">
          <a:gsLst>
            <a:gs pos="0">
              <a:schemeClr val="bg1"/>
            </a:gs>
            <a:gs pos="100000">
              <a:schemeClr val="bg1">
                <a:lumMod val="75000"/>
              </a:schemeClr>
            </a:gs>
          </a:gsLst>
          <a:path path="circle">
            <a:fillToRect l="50000" t="50000" r="50000" b="50000"/>
          </a:path>
          <a:tileRect/>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dirty="0">
              <a:solidFill>
                <a:schemeClr val="tx1"/>
              </a:solidFill>
              <a:effectLst>
                <a:outerShdw blurRad="38100" dist="38100" dir="2700000" algn="tl">
                  <a:srgbClr val="000000">
                    <a:alpha val="43137"/>
                  </a:srgbClr>
                </a:outerShdw>
              </a:effectLst>
            </a:rPr>
            <a:t>4</a:t>
          </a:r>
        </a:p>
      </dsp:txBody>
      <dsp:txXfrm>
        <a:off x="392605" y="3910203"/>
        <a:ext cx="423949" cy="65203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1B5F86-384D-4D35-B17E-591EA25715C3}">
      <dsp:nvSpPr>
        <dsp:cNvPr id="0" name=""/>
        <dsp:cNvSpPr/>
      </dsp:nvSpPr>
      <dsp:spPr>
        <a:xfrm>
          <a:off x="0" y="228603"/>
          <a:ext cx="5810250" cy="838192"/>
        </a:xfrm>
        <a:prstGeom prst="round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114300" rIns="114300" bIns="114300" numCol="1" spcCol="1270" anchor="ctr" anchorCtr="0">
          <a:noAutofit/>
        </a:bodyPr>
        <a:lstStyle/>
        <a:p>
          <a:pPr marL="0" lvl="0" indent="0" algn="ctr" defTabSz="1333500" rtl="0">
            <a:lnSpc>
              <a:spcPct val="90000"/>
            </a:lnSpc>
            <a:spcBef>
              <a:spcPct val="0"/>
            </a:spcBef>
            <a:spcAft>
              <a:spcPct val="35000"/>
            </a:spcAft>
            <a:buNone/>
          </a:pPr>
          <a:r>
            <a:rPr lang="en-US" sz="3000" kern="1200"/>
            <a:t>1-BINOMDIST(3,5,.25,TRUE)</a:t>
          </a:r>
        </a:p>
      </dsp:txBody>
      <dsp:txXfrm>
        <a:off x="40917" y="269520"/>
        <a:ext cx="5728416" cy="75635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38A45C-4460-42D5-96D6-CA6A28AD6553}">
      <dsp:nvSpPr>
        <dsp:cNvPr id="0" name=""/>
        <dsp:cNvSpPr/>
      </dsp:nvSpPr>
      <dsp:spPr>
        <a:xfrm>
          <a:off x="98853" y="231399"/>
          <a:ext cx="6425091" cy="866348"/>
        </a:xfrm>
        <a:prstGeom prst="roundRect">
          <a:avLst>
            <a:gd name="adj" fmla="val 10000"/>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35560" rIns="53340" bIns="35560" numCol="1" spcCol="1270" anchor="ctr" anchorCtr="0">
          <a:noAutofit/>
        </a:bodyPr>
        <a:lstStyle/>
        <a:p>
          <a:pPr marL="0" lvl="0" indent="0" algn="ctr" defTabSz="1244600" rtl="0">
            <a:lnSpc>
              <a:spcPct val="90000"/>
            </a:lnSpc>
            <a:spcBef>
              <a:spcPct val="0"/>
            </a:spcBef>
            <a:spcAft>
              <a:spcPct val="35000"/>
            </a:spcAft>
            <a:buNone/>
          </a:pPr>
          <a:r>
            <a:rPr lang="en-US" sz="2800" b="1" kern="1200" dirty="0"/>
            <a:t>(1-BINOMDIST(3,5,.25,TRUE)) + BINOMDIST(3,5,.25,FALSE)</a:t>
          </a:r>
          <a:endParaRPr lang="en-US" sz="2800" b="1" kern="1200" dirty="0">
            <a:effectLst/>
          </a:endParaRPr>
        </a:p>
      </dsp:txBody>
      <dsp:txXfrm>
        <a:off x="124227" y="256773"/>
        <a:ext cx="6374343" cy="815600"/>
      </dsp:txXfrm>
    </dsp:sp>
    <dsp:sp modelId="{DE33AB25-07DD-4779-B9B3-6878C4BCB0B3}">
      <dsp:nvSpPr>
        <dsp:cNvPr id="0" name=""/>
        <dsp:cNvSpPr/>
      </dsp:nvSpPr>
      <dsp:spPr>
        <a:xfrm>
          <a:off x="741362" y="1097747"/>
          <a:ext cx="379896" cy="517013"/>
        </a:xfrm>
        <a:custGeom>
          <a:avLst/>
          <a:gdLst/>
          <a:ahLst/>
          <a:cxnLst/>
          <a:rect l="0" t="0" r="0" b="0"/>
          <a:pathLst>
            <a:path>
              <a:moveTo>
                <a:pt x="0" y="0"/>
              </a:moveTo>
              <a:lnTo>
                <a:pt x="0" y="517013"/>
              </a:lnTo>
              <a:lnTo>
                <a:pt x="379896" y="51701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2DC68D-C288-40D4-A569-3EC66BC7509B}">
      <dsp:nvSpPr>
        <dsp:cNvPr id="0" name=""/>
        <dsp:cNvSpPr/>
      </dsp:nvSpPr>
      <dsp:spPr>
        <a:xfrm>
          <a:off x="1121259" y="1255547"/>
          <a:ext cx="6407251" cy="718427"/>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rtl="0">
            <a:lnSpc>
              <a:spcPct val="90000"/>
            </a:lnSpc>
            <a:spcBef>
              <a:spcPct val="0"/>
            </a:spcBef>
            <a:spcAft>
              <a:spcPct val="35000"/>
            </a:spcAft>
            <a:buNone/>
          </a:pPr>
          <a:r>
            <a:rPr lang="en-US" sz="2800" b="0" kern="1200" dirty="0"/>
            <a:t>equivalent to </a:t>
          </a:r>
          <a:r>
            <a:rPr lang="en-US" sz="2800" b="1" kern="1200" dirty="0"/>
            <a:t>(1 – (.237 + .396 + .264 + .088)) + (.088)</a:t>
          </a:r>
          <a:endParaRPr lang="en-US" sz="2800" kern="1200" dirty="0"/>
        </a:p>
      </dsp:txBody>
      <dsp:txXfrm>
        <a:off x="1142301" y="1276589"/>
        <a:ext cx="6365167" cy="67634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38A45C-4460-42D5-96D6-CA6A28AD6553}">
      <dsp:nvSpPr>
        <dsp:cNvPr id="0" name=""/>
        <dsp:cNvSpPr/>
      </dsp:nvSpPr>
      <dsp:spPr>
        <a:xfrm>
          <a:off x="98853" y="231399"/>
          <a:ext cx="6425091" cy="866348"/>
        </a:xfrm>
        <a:prstGeom prst="roundRect">
          <a:avLst>
            <a:gd name="adj" fmla="val 10000"/>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35560" rIns="53340" bIns="35560" numCol="1" spcCol="1270" anchor="ctr" anchorCtr="0">
          <a:noAutofit/>
        </a:bodyPr>
        <a:lstStyle/>
        <a:p>
          <a:pPr marL="0" lvl="0" indent="0" algn="ctr" defTabSz="1244600" rtl="0">
            <a:lnSpc>
              <a:spcPct val="90000"/>
            </a:lnSpc>
            <a:spcBef>
              <a:spcPct val="0"/>
            </a:spcBef>
            <a:spcAft>
              <a:spcPct val="35000"/>
            </a:spcAft>
            <a:buNone/>
          </a:pPr>
          <a:r>
            <a:rPr lang="en-US" sz="2800" b="1" kern="1200" dirty="0"/>
            <a:t>(1 – (.237 + .396 + .264 + .088))</a:t>
          </a:r>
          <a:endParaRPr lang="en-US" sz="2800" b="1" kern="1200" dirty="0">
            <a:effectLst/>
          </a:endParaRPr>
        </a:p>
      </dsp:txBody>
      <dsp:txXfrm>
        <a:off x="124227" y="256773"/>
        <a:ext cx="6374343" cy="815600"/>
      </dsp:txXfrm>
    </dsp:sp>
    <dsp:sp modelId="{DE33AB25-07DD-4779-B9B3-6878C4BCB0B3}">
      <dsp:nvSpPr>
        <dsp:cNvPr id="0" name=""/>
        <dsp:cNvSpPr/>
      </dsp:nvSpPr>
      <dsp:spPr>
        <a:xfrm>
          <a:off x="741362" y="1097747"/>
          <a:ext cx="379896" cy="517013"/>
        </a:xfrm>
        <a:custGeom>
          <a:avLst/>
          <a:gdLst/>
          <a:ahLst/>
          <a:cxnLst/>
          <a:rect l="0" t="0" r="0" b="0"/>
          <a:pathLst>
            <a:path>
              <a:moveTo>
                <a:pt x="0" y="0"/>
              </a:moveTo>
              <a:lnTo>
                <a:pt x="0" y="517013"/>
              </a:lnTo>
              <a:lnTo>
                <a:pt x="379896" y="51701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2DC68D-C288-40D4-A569-3EC66BC7509B}">
      <dsp:nvSpPr>
        <dsp:cNvPr id="0" name=""/>
        <dsp:cNvSpPr/>
      </dsp:nvSpPr>
      <dsp:spPr>
        <a:xfrm>
          <a:off x="1121259" y="1255547"/>
          <a:ext cx="6407251" cy="718427"/>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rtl="0">
            <a:lnSpc>
              <a:spcPct val="90000"/>
            </a:lnSpc>
            <a:spcBef>
              <a:spcPct val="0"/>
            </a:spcBef>
            <a:spcAft>
              <a:spcPct val="35000"/>
            </a:spcAft>
            <a:buNone/>
          </a:pPr>
          <a:r>
            <a:rPr lang="en-US" sz="2800" kern="1200" dirty="0"/>
            <a:t>which is the same as .</a:t>
          </a:r>
          <a:r>
            <a:rPr lang="en-US" sz="2800" b="1" kern="1200" dirty="0"/>
            <a:t>015 + .001</a:t>
          </a:r>
          <a:endParaRPr lang="en-US" sz="2800" kern="1200" dirty="0"/>
        </a:p>
      </dsp:txBody>
      <dsp:txXfrm>
        <a:off x="1142301" y="1276589"/>
        <a:ext cx="6365167" cy="67634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2471FE-B231-4D2F-922F-2ED3BDB3E4F0}">
      <dsp:nvSpPr>
        <dsp:cNvPr id="0" name=""/>
        <dsp:cNvSpPr/>
      </dsp:nvSpPr>
      <dsp:spPr>
        <a:xfrm>
          <a:off x="0" y="335789"/>
          <a:ext cx="8229600" cy="1077300"/>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95732" rIns="638708" bIns="227584" numCol="1" spcCol="1270" anchor="t" anchorCtr="0">
          <a:noAutofit/>
        </a:bodyPr>
        <a:lstStyle/>
        <a:p>
          <a:pPr marL="285750" lvl="1" indent="-285750" algn="l" defTabSz="1422400" rtl="0">
            <a:lnSpc>
              <a:spcPct val="90000"/>
            </a:lnSpc>
            <a:spcBef>
              <a:spcPct val="0"/>
            </a:spcBef>
            <a:spcAft>
              <a:spcPct val="15000"/>
            </a:spcAft>
            <a:buChar char="•"/>
          </a:pPr>
          <a:r>
            <a:rPr lang="en-US" sz="3200" b="0" kern="1200" dirty="0"/>
            <a:t>BINOMDIST(0,3,0.05,FALSE)</a:t>
          </a:r>
        </a:p>
      </dsp:txBody>
      <dsp:txXfrm>
        <a:off x="0" y="335789"/>
        <a:ext cx="8229600" cy="1077300"/>
      </dsp:txXfrm>
    </dsp:sp>
    <dsp:sp modelId="{87A9B207-04E4-498E-9DBA-4DCF6BBD7E3F}">
      <dsp:nvSpPr>
        <dsp:cNvPr id="0" name=""/>
        <dsp:cNvSpPr/>
      </dsp:nvSpPr>
      <dsp:spPr>
        <a:xfrm>
          <a:off x="411480" y="55349"/>
          <a:ext cx="1645895" cy="560880"/>
        </a:xfrm>
        <a:prstGeom prst="round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7742" tIns="0" rIns="217742" bIns="0" numCol="1" spcCol="1270" anchor="ctr" anchorCtr="0">
          <a:noAutofit/>
        </a:bodyPr>
        <a:lstStyle/>
        <a:p>
          <a:pPr marL="0" lvl="0" indent="0" algn="l" defTabSz="1244600" rtl="0">
            <a:lnSpc>
              <a:spcPct val="90000"/>
            </a:lnSpc>
            <a:spcBef>
              <a:spcPct val="0"/>
            </a:spcBef>
            <a:spcAft>
              <a:spcPct val="35000"/>
            </a:spcAft>
            <a:buNone/>
          </a:pPr>
          <a:r>
            <a:rPr lang="en-US" sz="2800" kern="1200"/>
            <a:t>For A: </a:t>
          </a:r>
        </a:p>
      </dsp:txBody>
      <dsp:txXfrm>
        <a:off x="438860" y="82729"/>
        <a:ext cx="1591135" cy="506120"/>
      </dsp:txXfrm>
    </dsp:sp>
    <dsp:sp modelId="{82CBBA63-F7C0-457A-B926-162B2148FE7F}">
      <dsp:nvSpPr>
        <dsp:cNvPr id="0" name=""/>
        <dsp:cNvSpPr/>
      </dsp:nvSpPr>
      <dsp:spPr>
        <a:xfrm>
          <a:off x="0" y="1796130"/>
          <a:ext cx="8229600" cy="1077300"/>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95732" rIns="638708" bIns="227584" numCol="1" spcCol="1270" anchor="t" anchorCtr="0">
          <a:noAutofit/>
        </a:bodyPr>
        <a:lstStyle/>
        <a:p>
          <a:pPr marL="285750" lvl="1" indent="-285750" algn="l" defTabSz="1422400" rtl="0">
            <a:lnSpc>
              <a:spcPct val="90000"/>
            </a:lnSpc>
            <a:spcBef>
              <a:spcPct val="0"/>
            </a:spcBef>
            <a:spcAft>
              <a:spcPct val="15000"/>
            </a:spcAft>
            <a:buChar char="•"/>
          </a:pPr>
          <a:r>
            <a:rPr lang="en-US" sz="3200" b="0" kern="1200" dirty="0"/>
            <a:t>1-BINOMDIST(0,3,0.05,FALSE)</a:t>
          </a:r>
        </a:p>
      </dsp:txBody>
      <dsp:txXfrm>
        <a:off x="0" y="1796130"/>
        <a:ext cx="8229600" cy="1077300"/>
      </dsp:txXfrm>
    </dsp:sp>
    <dsp:sp modelId="{E94E90C8-79AE-4043-AAB9-CEF6C49553D4}">
      <dsp:nvSpPr>
        <dsp:cNvPr id="0" name=""/>
        <dsp:cNvSpPr/>
      </dsp:nvSpPr>
      <dsp:spPr>
        <a:xfrm>
          <a:off x="411480" y="1515690"/>
          <a:ext cx="1645895" cy="560880"/>
        </a:xfrm>
        <a:prstGeom prst="round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7742" tIns="0" rIns="217742" bIns="0" numCol="1" spcCol="1270" anchor="ctr" anchorCtr="0">
          <a:noAutofit/>
        </a:bodyPr>
        <a:lstStyle/>
        <a:p>
          <a:pPr marL="0" lvl="0" indent="0" algn="l" defTabSz="1244600" rtl="0">
            <a:lnSpc>
              <a:spcPct val="90000"/>
            </a:lnSpc>
            <a:spcBef>
              <a:spcPct val="0"/>
            </a:spcBef>
            <a:spcAft>
              <a:spcPct val="35000"/>
            </a:spcAft>
            <a:buNone/>
          </a:pPr>
          <a:r>
            <a:rPr lang="en-US" sz="2800" kern="1200"/>
            <a:t>For B: </a:t>
          </a:r>
        </a:p>
      </dsp:txBody>
      <dsp:txXfrm>
        <a:off x="438860" y="1543070"/>
        <a:ext cx="1591135" cy="506120"/>
      </dsp:txXfrm>
    </dsp:sp>
    <dsp:sp modelId="{21EB2F8B-9D23-41C7-93C5-3822CD2354E2}">
      <dsp:nvSpPr>
        <dsp:cNvPr id="0" name=""/>
        <dsp:cNvSpPr/>
      </dsp:nvSpPr>
      <dsp:spPr>
        <a:xfrm>
          <a:off x="0" y="3256470"/>
          <a:ext cx="8229600" cy="1077300"/>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95732" rIns="638708" bIns="227584" numCol="1" spcCol="1270" anchor="t" anchorCtr="0">
          <a:noAutofit/>
        </a:bodyPr>
        <a:lstStyle/>
        <a:p>
          <a:pPr marL="285750" lvl="1" indent="-285750" algn="l" defTabSz="1422400" rtl="0">
            <a:lnSpc>
              <a:spcPct val="90000"/>
            </a:lnSpc>
            <a:spcBef>
              <a:spcPct val="0"/>
            </a:spcBef>
            <a:spcAft>
              <a:spcPct val="15000"/>
            </a:spcAft>
            <a:buChar char="•"/>
          </a:pPr>
          <a:r>
            <a:rPr lang="en-US" sz="3200" b="0" kern="1200" dirty="0"/>
            <a:t>1-BINOMDIST(1,3,0.05,TRUE)</a:t>
          </a:r>
        </a:p>
      </dsp:txBody>
      <dsp:txXfrm>
        <a:off x="0" y="3256470"/>
        <a:ext cx="8229600" cy="1077300"/>
      </dsp:txXfrm>
    </dsp:sp>
    <dsp:sp modelId="{EF0F2F35-CBD3-4501-AE97-D90F88CA8B51}">
      <dsp:nvSpPr>
        <dsp:cNvPr id="0" name=""/>
        <dsp:cNvSpPr/>
      </dsp:nvSpPr>
      <dsp:spPr>
        <a:xfrm>
          <a:off x="411480" y="2976030"/>
          <a:ext cx="1645895" cy="560880"/>
        </a:xfrm>
        <a:prstGeom prst="round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7742" tIns="0" rIns="217742" bIns="0" numCol="1" spcCol="1270" anchor="ctr" anchorCtr="0">
          <a:noAutofit/>
        </a:bodyPr>
        <a:lstStyle/>
        <a:p>
          <a:pPr marL="0" lvl="0" indent="0" algn="l" defTabSz="1244600" rtl="0">
            <a:lnSpc>
              <a:spcPct val="90000"/>
            </a:lnSpc>
            <a:spcBef>
              <a:spcPct val="0"/>
            </a:spcBef>
            <a:spcAft>
              <a:spcPct val="35000"/>
            </a:spcAft>
            <a:buNone/>
          </a:pPr>
          <a:r>
            <a:rPr lang="en-US" sz="2800" kern="1200"/>
            <a:t>For C: </a:t>
          </a:r>
        </a:p>
      </dsp:txBody>
      <dsp:txXfrm>
        <a:off x="438860" y="3003410"/>
        <a:ext cx="1591135" cy="50612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99E26E-843C-43F2-829C-EE2F381A59DB}">
      <dsp:nvSpPr>
        <dsp:cNvPr id="0" name=""/>
        <dsp:cNvSpPr/>
      </dsp:nvSpPr>
      <dsp:spPr>
        <a:xfrm>
          <a:off x="0" y="327869"/>
          <a:ext cx="8153400" cy="1124550"/>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2794" tIns="437388" rIns="632794" bIns="227584" numCol="1" spcCol="1270" anchor="t" anchorCtr="0">
          <a:noAutofit/>
        </a:bodyPr>
        <a:lstStyle/>
        <a:p>
          <a:pPr marL="285750" lvl="1" indent="-285750" algn="l" defTabSz="1422400" rtl="0">
            <a:lnSpc>
              <a:spcPct val="90000"/>
            </a:lnSpc>
            <a:spcBef>
              <a:spcPct val="0"/>
            </a:spcBef>
            <a:spcAft>
              <a:spcPct val="15000"/>
            </a:spcAft>
            <a:buChar char="•"/>
          </a:pPr>
          <a:r>
            <a:rPr lang="en-US" sz="3200" kern="1200" dirty="0"/>
            <a:t>BINOMDIST(0,5,0.4,FALSE)</a:t>
          </a:r>
        </a:p>
      </dsp:txBody>
      <dsp:txXfrm>
        <a:off x="0" y="327869"/>
        <a:ext cx="8153400" cy="1124550"/>
      </dsp:txXfrm>
    </dsp:sp>
    <dsp:sp modelId="{F6EA23F2-64DF-437C-BFBE-B7D8F9407FD8}">
      <dsp:nvSpPr>
        <dsp:cNvPr id="0" name=""/>
        <dsp:cNvSpPr/>
      </dsp:nvSpPr>
      <dsp:spPr>
        <a:xfrm>
          <a:off x="407670" y="17909"/>
          <a:ext cx="1630655" cy="619920"/>
        </a:xfrm>
        <a:prstGeom prst="round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725" tIns="0" rIns="215725" bIns="0" numCol="1" spcCol="1270" anchor="ctr" anchorCtr="0">
          <a:noAutofit/>
        </a:bodyPr>
        <a:lstStyle/>
        <a:p>
          <a:pPr marL="0" lvl="0" indent="0" algn="l" defTabSz="1244600" rtl="0">
            <a:lnSpc>
              <a:spcPct val="90000"/>
            </a:lnSpc>
            <a:spcBef>
              <a:spcPct val="0"/>
            </a:spcBef>
            <a:spcAft>
              <a:spcPct val="35000"/>
            </a:spcAft>
            <a:buNone/>
          </a:pPr>
          <a:r>
            <a:rPr lang="en-US" sz="2800" kern="1200" dirty="0"/>
            <a:t>For A: </a:t>
          </a:r>
        </a:p>
      </dsp:txBody>
      <dsp:txXfrm>
        <a:off x="437932" y="48171"/>
        <a:ext cx="1570131" cy="559396"/>
      </dsp:txXfrm>
    </dsp:sp>
    <dsp:sp modelId="{32CFA295-50CA-438D-AA83-F68CC19173C1}">
      <dsp:nvSpPr>
        <dsp:cNvPr id="0" name=""/>
        <dsp:cNvSpPr/>
      </dsp:nvSpPr>
      <dsp:spPr>
        <a:xfrm>
          <a:off x="0" y="1875779"/>
          <a:ext cx="8153400" cy="1124550"/>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2794" tIns="437388" rIns="632794" bIns="227584" numCol="1" spcCol="1270" anchor="t" anchorCtr="0">
          <a:noAutofit/>
        </a:bodyPr>
        <a:lstStyle/>
        <a:p>
          <a:pPr marL="285750" lvl="1" indent="-285750" algn="l" defTabSz="1422400" rtl="0">
            <a:lnSpc>
              <a:spcPct val="90000"/>
            </a:lnSpc>
            <a:spcBef>
              <a:spcPct val="0"/>
            </a:spcBef>
            <a:spcAft>
              <a:spcPct val="15000"/>
            </a:spcAft>
            <a:buChar char="•"/>
          </a:pPr>
          <a:r>
            <a:rPr lang="en-US" sz="3200" kern="1200" dirty="0"/>
            <a:t>BINOMDIST(1,5,0.4,FALSE)</a:t>
          </a:r>
        </a:p>
      </dsp:txBody>
      <dsp:txXfrm>
        <a:off x="0" y="1875779"/>
        <a:ext cx="8153400" cy="1124550"/>
      </dsp:txXfrm>
    </dsp:sp>
    <dsp:sp modelId="{515718F5-F92B-452A-9DD0-2203C49F3892}">
      <dsp:nvSpPr>
        <dsp:cNvPr id="0" name=""/>
        <dsp:cNvSpPr/>
      </dsp:nvSpPr>
      <dsp:spPr>
        <a:xfrm>
          <a:off x="407670" y="1565819"/>
          <a:ext cx="1630655" cy="619920"/>
        </a:xfrm>
        <a:prstGeom prst="round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725" tIns="0" rIns="215725" bIns="0" numCol="1" spcCol="1270" anchor="ctr" anchorCtr="0">
          <a:noAutofit/>
        </a:bodyPr>
        <a:lstStyle/>
        <a:p>
          <a:pPr marL="0" lvl="0" indent="0" algn="l" defTabSz="1244600" rtl="0">
            <a:lnSpc>
              <a:spcPct val="90000"/>
            </a:lnSpc>
            <a:spcBef>
              <a:spcPct val="0"/>
            </a:spcBef>
            <a:spcAft>
              <a:spcPct val="35000"/>
            </a:spcAft>
            <a:buNone/>
          </a:pPr>
          <a:r>
            <a:rPr lang="en-US" sz="2800" kern="1200" dirty="0"/>
            <a:t>For B: </a:t>
          </a:r>
        </a:p>
      </dsp:txBody>
      <dsp:txXfrm>
        <a:off x="437932" y="1596081"/>
        <a:ext cx="1570131" cy="559396"/>
      </dsp:txXfrm>
    </dsp:sp>
    <dsp:sp modelId="{3D22795A-2589-4808-A2A7-C9ED2D8C19A8}">
      <dsp:nvSpPr>
        <dsp:cNvPr id="0" name=""/>
        <dsp:cNvSpPr/>
      </dsp:nvSpPr>
      <dsp:spPr>
        <a:xfrm>
          <a:off x="0" y="3423690"/>
          <a:ext cx="8153400" cy="1587600"/>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2794" tIns="437388" rIns="632794" bIns="227584" numCol="1" spcCol="1270" anchor="t" anchorCtr="0">
          <a:noAutofit/>
        </a:bodyPr>
        <a:lstStyle/>
        <a:p>
          <a:pPr marL="285750" lvl="1" indent="-285750" algn="l" defTabSz="1422400" rtl="0">
            <a:lnSpc>
              <a:spcPct val="90000"/>
            </a:lnSpc>
            <a:spcBef>
              <a:spcPct val="0"/>
            </a:spcBef>
            <a:spcAft>
              <a:spcPct val="15000"/>
            </a:spcAft>
            <a:buChar char="•"/>
          </a:pPr>
          <a:r>
            <a:rPr lang="en-US" sz="3200" kern="1200" dirty="0"/>
            <a:t>(1-BINOMDIST(3,5,0.4,TRUE) + BINOMDIST(3,5,0.4,FALSE) </a:t>
          </a:r>
        </a:p>
      </dsp:txBody>
      <dsp:txXfrm>
        <a:off x="0" y="3423690"/>
        <a:ext cx="8153400" cy="1587600"/>
      </dsp:txXfrm>
    </dsp:sp>
    <dsp:sp modelId="{9DFABFD5-15BA-4220-9853-684ED862721A}">
      <dsp:nvSpPr>
        <dsp:cNvPr id="0" name=""/>
        <dsp:cNvSpPr/>
      </dsp:nvSpPr>
      <dsp:spPr>
        <a:xfrm>
          <a:off x="407670" y="3113729"/>
          <a:ext cx="1630655" cy="619920"/>
        </a:xfrm>
        <a:prstGeom prst="round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725" tIns="0" rIns="215725" bIns="0" numCol="1" spcCol="1270" anchor="ctr" anchorCtr="0">
          <a:noAutofit/>
        </a:bodyPr>
        <a:lstStyle/>
        <a:p>
          <a:pPr marL="0" lvl="0" indent="0" algn="l" defTabSz="1244600" rtl="0">
            <a:lnSpc>
              <a:spcPct val="90000"/>
            </a:lnSpc>
            <a:spcBef>
              <a:spcPct val="0"/>
            </a:spcBef>
            <a:spcAft>
              <a:spcPct val="35000"/>
            </a:spcAft>
            <a:buNone/>
          </a:pPr>
          <a:r>
            <a:rPr lang="en-US" sz="2800" kern="1200" dirty="0"/>
            <a:t>For C:</a:t>
          </a:r>
        </a:p>
      </dsp:txBody>
      <dsp:txXfrm>
        <a:off x="437932" y="3143991"/>
        <a:ext cx="1570131" cy="55939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F2D1F7-C146-4966-AACC-C0F5AA864307}">
      <dsp:nvSpPr>
        <dsp:cNvPr id="0" name=""/>
        <dsp:cNvSpPr/>
      </dsp:nvSpPr>
      <dsp:spPr>
        <a:xfrm>
          <a:off x="0" y="271349"/>
          <a:ext cx="8229600" cy="992250"/>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12420" rIns="638708" bIns="227584" numCol="1" spcCol="1270" anchor="t" anchorCtr="0">
          <a:noAutofit/>
        </a:bodyPr>
        <a:lstStyle/>
        <a:p>
          <a:pPr marL="285750" lvl="1" indent="-285750" algn="l" defTabSz="1422400" rtl="0">
            <a:lnSpc>
              <a:spcPct val="90000"/>
            </a:lnSpc>
            <a:spcBef>
              <a:spcPct val="0"/>
            </a:spcBef>
            <a:spcAft>
              <a:spcPct val="15000"/>
            </a:spcAft>
            <a:buChar char="•"/>
          </a:pPr>
          <a:r>
            <a:rPr lang="en-US" sz="3200" kern="1200" dirty="0"/>
            <a:t>BINOMDIST(5,5,0.7,FALSE)</a:t>
          </a:r>
        </a:p>
      </dsp:txBody>
      <dsp:txXfrm>
        <a:off x="0" y="271349"/>
        <a:ext cx="8229600" cy="992250"/>
      </dsp:txXfrm>
    </dsp:sp>
    <dsp:sp modelId="{A6725289-42D3-4EB2-9115-D0550C7F3A6B}">
      <dsp:nvSpPr>
        <dsp:cNvPr id="0" name=""/>
        <dsp:cNvSpPr/>
      </dsp:nvSpPr>
      <dsp:spPr>
        <a:xfrm>
          <a:off x="411480" y="49949"/>
          <a:ext cx="1645895" cy="442800"/>
        </a:xfrm>
        <a:prstGeom prst="round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7742" tIns="0" rIns="217742" bIns="0" numCol="1" spcCol="1270" anchor="ctr" anchorCtr="0">
          <a:noAutofit/>
        </a:bodyPr>
        <a:lstStyle/>
        <a:p>
          <a:pPr marL="0" lvl="0" indent="0" algn="l" defTabSz="1244600" rtl="0">
            <a:lnSpc>
              <a:spcPct val="90000"/>
            </a:lnSpc>
            <a:spcBef>
              <a:spcPct val="0"/>
            </a:spcBef>
            <a:spcAft>
              <a:spcPct val="35000"/>
            </a:spcAft>
            <a:buNone/>
          </a:pPr>
          <a:r>
            <a:rPr lang="en-US" sz="2800" kern="1200" dirty="0"/>
            <a:t>For A: </a:t>
          </a:r>
        </a:p>
      </dsp:txBody>
      <dsp:txXfrm>
        <a:off x="433096" y="71565"/>
        <a:ext cx="1602663" cy="399568"/>
      </dsp:txXfrm>
    </dsp:sp>
    <dsp:sp modelId="{1AED8B38-BA3C-450F-A03C-3674324E2CB0}">
      <dsp:nvSpPr>
        <dsp:cNvPr id="0" name=""/>
        <dsp:cNvSpPr/>
      </dsp:nvSpPr>
      <dsp:spPr>
        <a:xfrm>
          <a:off x="0" y="1565999"/>
          <a:ext cx="8229600" cy="1441125"/>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12420" rIns="638708" bIns="227584" numCol="1" spcCol="1270" anchor="t" anchorCtr="0">
          <a:noAutofit/>
        </a:bodyPr>
        <a:lstStyle/>
        <a:p>
          <a:pPr marL="285750" lvl="1" indent="-285750" algn="l" defTabSz="1422400" rtl="0">
            <a:lnSpc>
              <a:spcPct val="90000"/>
            </a:lnSpc>
            <a:spcBef>
              <a:spcPct val="0"/>
            </a:spcBef>
            <a:spcAft>
              <a:spcPct val="15000"/>
            </a:spcAft>
            <a:buChar char="•"/>
          </a:pPr>
          <a:r>
            <a:rPr lang="en-US" sz="3200" kern="1200" dirty="0"/>
            <a:t>(1-BINOMDIST(3,5,0.7,TRUE)) + BINOMDIST(3,5,0.7,FALSE) </a:t>
          </a:r>
        </a:p>
      </dsp:txBody>
      <dsp:txXfrm>
        <a:off x="0" y="1565999"/>
        <a:ext cx="8229600" cy="1441125"/>
      </dsp:txXfrm>
    </dsp:sp>
    <dsp:sp modelId="{FC022BEB-F7AE-46D6-943B-C5C50029AF55}">
      <dsp:nvSpPr>
        <dsp:cNvPr id="0" name=""/>
        <dsp:cNvSpPr/>
      </dsp:nvSpPr>
      <dsp:spPr>
        <a:xfrm>
          <a:off x="411480" y="1344599"/>
          <a:ext cx="1645895" cy="442800"/>
        </a:xfrm>
        <a:prstGeom prst="round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7742" tIns="0" rIns="217742" bIns="0" numCol="1" spcCol="1270" anchor="ctr" anchorCtr="0">
          <a:noAutofit/>
        </a:bodyPr>
        <a:lstStyle/>
        <a:p>
          <a:pPr marL="0" lvl="0" indent="0" algn="l" defTabSz="1244600" rtl="0">
            <a:lnSpc>
              <a:spcPct val="90000"/>
            </a:lnSpc>
            <a:spcBef>
              <a:spcPct val="0"/>
            </a:spcBef>
            <a:spcAft>
              <a:spcPct val="35000"/>
            </a:spcAft>
            <a:buNone/>
          </a:pPr>
          <a:r>
            <a:rPr lang="en-US" sz="2800" kern="1200"/>
            <a:t>For B: </a:t>
          </a:r>
        </a:p>
      </dsp:txBody>
      <dsp:txXfrm>
        <a:off x="433096" y="1366215"/>
        <a:ext cx="1602663" cy="399568"/>
      </dsp:txXfrm>
    </dsp:sp>
    <dsp:sp modelId="{26B814DF-FCC6-41AF-B256-0FADBF7947FB}">
      <dsp:nvSpPr>
        <dsp:cNvPr id="0" name=""/>
        <dsp:cNvSpPr/>
      </dsp:nvSpPr>
      <dsp:spPr>
        <a:xfrm>
          <a:off x="0" y="3309524"/>
          <a:ext cx="8229600" cy="1441125"/>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12420" rIns="638708" bIns="227584" numCol="1" spcCol="1270" anchor="t" anchorCtr="0">
          <a:noAutofit/>
        </a:bodyPr>
        <a:lstStyle/>
        <a:p>
          <a:pPr marL="285750" lvl="1" indent="-285750" algn="l" defTabSz="1422400" rtl="0">
            <a:lnSpc>
              <a:spcPct val="90000"/>
            </a:lnSpc>
            <a:spcBef>
              <a:spcPct val="0"/>
            </a:spcBef>
            <a:spcAft>
              <a:spcPct val="15000"/>
            </a:spcAft>
            <a:buChar char="•"/>
          </a:pPr>
          <a:r>
            <a:rPr lang="en-US" sz="3200" kern="1200"/>
            <a:t>BINOMDIST(2,5,0.7,TRUE) - BINOMDIST(2,5,0.7,FALSE)</a:t>
          </a:r>
        </a:p>
      </dsp:txBody>
      <dsp:txXfrm>
        <a:off x="0" y="3309524"/>
        <a:ext cx="8229600" cy="1441125"/>
      </dsp:txXfrm>
    </dsp:sp>
    <dsp:sp modelId="{1A270F8A-201B-4CB5-93EC-C1EA15036ABA}">
      <dsp:nvSpPr>
        <dsp:cNvPr id="0" name=""/>
        <dsp:cNvSpPr/>
      </dsp:nvSpPr>
      <dsp:spPr>
        <a:xfrm>
          <a:off x="411480" y="3088125"/>
          <a:ext cx="1645895" cy="442800"/>
        </a:xfrm>
        <a:prstGeom prst="round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7742" tIns="0" rIns="217742" bIns="0" numCol="1" spcCol="1270" anchor="ctr" anchorCtr="0">
          <a:noAutofit/>
        </a:bodyPr>
        <a:lstStyle/>
        <a:p>
          <a:pPr marL="0" lvl="0" indent="0" algn="l" defTabSz="1244600" rtl="0">
            <a:lnSpc>
              <a:spcPct val="90000"/>
            </a:lnSpc>
            <a:spcBef>
              <a:spcPct val="0"/>
            </a:spcBef>
            <a:spcAft>
              <a:spcPct val="35000"/>
            </a:spcAft>
            <a:buNone/>
          </a:pPr>
          <a:r>
            <a:rPr lang="en-US" sz="2800" kern="1200"/>
            <a:t>For C: </a:t>
          </a:r>
        </a:p>
      </dsp:txBody>
      <dsp:txXfrm>
        <a:off x="433096" y="3109741"/>
        <a:ext cx="1602663" cy="39956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B3C68F-8CCB-41E5-948F-92229C6803DA}">
      <dsp:nvSpPr>
        <dsp:cNvPr id="0" name=""/>
        <dsp:cNvSpPr/>
      </dsp:nvSpPr>
      <dsp:spPr>
        <a:xfrm>
          <a:off x="0" y="275235"/>
          <a:ext cx="8229600" cy="904049"/>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291592" rIns="638708" bIns="199136" numCol="1" spcCol="1270" anchor="t" anchorCtr="0">
          <a:noAutofit/>
        </a:bodyPr>
        <a:lstStyle/>
        <a:p>
          <a:pPr marL="285750" lvl="1" indent="-285750" algn="l" defTabSz="1244600" rtl="0">
            <a:lnSpc>
              <a:spcPct val="90000"/>
            </a:lnSpc>
            <a:spcBef>
              <a:spcPct val="0"/>
            </a:spcBef>
            <a:spcAft>
              <a:spcPct val="15000"/>
            </a:spcAft>
            <a:buChar char="•"/>
          </a:pPr>
          <a:r>
            <a:rPr lang="en-US" sz="2800" kern="1200" dirty="0"/>
            <a:t>BINOMDIST(5,5,0.25,FALSE)</a:t>
          </a:r>
        </a:p>
      </dsp:txBody>
      <dsp:txXfrm>
        <a:off x="0" y="275235"/>
        <a:ext cx="8229600" cy="904049"/>
      </dsp:txXfrm>
    </dsp:sp>
    <dsp:sp modelId="{4E42106A-2112-45CB-9947-AB808AB0B776}">
      <dsp:nvSpPr>
        <dsp:cNvPr id="0" name=""/>
        <dsp:cNvSpPr/>
      </dsp:nvSpPr>
      <dsp:spPr>
        <a:xfrm>
          <a:off x="411480" y="68595"/>
          <a:ext cx="1645895" cy="413280"/>
        </a:xfrm>
        <a:prstGeom prst="round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7742" tIns="0" rIns="217742" bIns="0" numCol="1" spcCol="1270" anchor="ctr" anchorCtr="0">
          <a:noAutofit/>
        </a:bodyPr>
        <a:lstStyle/>
        <a:p>
          <a:pPr marL="0" lvl="0" indent="0" algn="l" defTabSz="1244600" rtl="0">
            <a:lnSpc>
              <a:spcPct val="90000"/>
            </a:lnSpc>
            <a:spcBef>
              <a:spcPct val="0"/>
            </a:spcBef>
            <a:spcAft>
              <a:spcPct val="35000"/>
            </a:spcAft>
            <a:buNone/>
          </a:pPr>
          <a:r>
            <a:rPr lang="en-US" sz="2800" kern="1200"/>
            <a:t>For A: </a:t>
          </a:r>
        </a:p>
      </dsp:txBody>
      <dsp:txXfrm>
        <a:off x="431655" y="88770"/>
        <a:ext cx="1605545" cy="372930"/>
      </dsp:txXfrm>
    </dsp:sp>
    <dsp:sp modelId="{CE64EE77-4165-44C1-B8AA-A66C2092D6F1}">
      <dsp:nvSpPr>
        <dsp:cNvPr id="0" name=""/>
        <dsp:cNvSpPr/>
      </dsp:nvSpPr>
      <dsp:spPr>
        <a:xfrm>
          <a:off x="0" y="1461525"/>
          <a:ext cx="8229600" cy="1278900"/>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291592" rIns="638708" bIns="199136" numCol="1" spcCol="1270" anchor="t" anchorCtr="0">
          <a:noAutofit/>
        </a:bodyPr>
        <a:lstStyle/>
        <a:p>
          <a:pPr marL="285750" lvl="1" indent="-285750" algn="l" defTabSz="1244600" rtl="0">
            <a:lnSpc>
              <a:spcPct val="90000"/>
            </a:lnSpc>
            <a:spcBef>
              <a:spcPct val="0"/>
            </a:spcBef>
            <a:spcAft>
              <a:spcPct val="15000"/>
            </a:spcAft>
            <a:buChar char="•"/>
          </a:pPr>
          <a:r>
            <a:rPr lang="en-US" sz="2800" kern="1200" dirty="0"/>
            <a:t>(1 - BINOMDIST(4,5,0.25,TRUE) )  + BINOMDIST(4,5,0.25,FALSE) </a:t>
          </a:r>
        </a:p>
      </dsp:txBody>
      <dsp:txXfrm>
        <a:off x="0" y="1461525"/>
        <a:ext cx="8229600" cy="1278900"/>
      </dsp:txXfrm>
    </dsp:sp>
    <dsp:sp modelId="{F5377CF1-78C4-4DBD-B18B-1F8A02BBD18E}">
      <dsp:nvSpPr>
        <dsp:cNvPr id="0" name=""/>
        <dsp:cNvSpPr/>
      </dsp:nvSpPr>
      <dsp:spPr>
        <a:xfrm>
          <a:off x="411480" y="1254885"/>
          <a:ext cx="1645895" cy="413280"/>
        </a:xfrm>
        <a:prstGeom prst="round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7742" tIns="0" rIns="217742" bIns="0" numCol="1" spcCol="1270" anchor="ctr" anchorCtr="0">
          <a:noAutofit/>
        </a:bodyPr>
        <a:lstStyle/>
        <a:p>
          <a:pPr marL="0" lvl="0" indent="0" algn="l" defTabSz="1244600" rtl="0">
            <a:lnSpc>
              <a:spcPct val="90000"/>
            </a:lnSpc>
            <a:spcBef>
              <a:spcPct val="0"/>
            </a:spcBef>
            <a:spcAft>
              <a:spcPct val="35000"/>
            </a:spcAft>
            <a:buNone/>
          </a:pPr>
          <a:r>
            <a:rPr lang="en-US" sz="2800" kern="1200"/>
            <a:t>For B: </a:t>
          </a:r>
        </a:p>
      </dsp:txBody>
      <dsp:txXfrm>
        <a:off x="431655" y="1275060"/>
        <a:ext cx="1605545" cy="372930"/>
      </dsp:txXfrm>
    </dsp:sp>
    <dsp:sp modelId="{DBF0E8D8-DFC1-4B7A-9684-CEAE44FBBA47}">
      <dsp:nvSpPr>
        <dsp:cNvPr id="0" name=""/>
        <dsp:cNvSpPr/>
      </dsp:nvSpPr>
      <dsp:spPr>
        <a:xfrm>
          <a:off x="0" y="3022665"/>
          <a:ext cx="8229600" cy="904049"/>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291592" rIns="638708" bIns="199136" numCol="1" spcCol="1270" anchor="t" anchorCtr="0">
          <a:noAutofit/>
        </a:bodyPr>
        <a:lstStyle/>
        <a:p>
          <a:pPr marL="285750" lvl="1" indent="-285750" algn="l" defTabSz="1244600" rtl="0">
            <a:lnSpc>
              <a:spcPct val="90000"/>
            </a:lnSpc>
            <a:spcBef>
              <a:spcPct val="0"/>
            </a:spcBef>
            <a:spcAft>
              <a:spcPct val="15000"/>
            </a:spcAft>
            <a:buChar char="•"/>
          </a:pPr>
          <a:r>
            <a:rPr lang="en-US" sz="2800" kern="1200" dirty="0"/>
            <a:t>BINOMDIST(0,5,0.25,FALSE)</a:t>
          </a:r>
        </a:p>
      </dsp:txBody>
      <dsp:txXfrm>
        <a:off x="0" y="3022665"/>
        <a:ext cx="8229600" cy="904049"/>
      </dsp:txXfrm>
    </dsp:sp>
    <dsp:sp modelId="{C9D1118A-9C17-4DAA-BA3B-B30990E2113F}">
      <dsp:nvSpPr>
        <dsp:cNvPr id="0" name=""/>
        <dsp:cNvSpPr/>
      </dsp:nvSpPr>
      <dsp:spPr>
        <a:xfrm>
          <a:off x="411480" y="2816025"/>
          <a:ext cx="1645895" cy="413280"/>
        </a:xfrm>
        <a:prstGeom prst="round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7742" tIns="0" rIns="217742" bIns="0" numCol="1" spcCol="1270" anchor="ctr" anchorCtr="0">
          <a:noAutofit/>
        </a:bodyPr>
        <a:lstStyle/>
        <a:p>
          <a:pPr marL="0" lvl="0" indent="0" algn="l" defTabSz="1244600" rtl="0">
            <a:lnSpc>
              <a:spcPct val="90000"/>
            </a:lnSpc>
            <a:spcBef>
              <a:spcPct val="0"/>
            </a:spcBef>
            <a:spcAft>
              <a:spcPct val="35000"/>
            </a:spcAft>
            <a:buNone/>
          </a:pPr>
          <a:r>
            <a:rPr lang="en-US" sz="2800" kern="1200"/>
            <a:t>For C: </a:t>
          </a:r>
        </a:p>
      </dsp:txBody>
      <dsp:txXfrm>
        <a:off x="431655" y="2836200"/>
        <a:ext cx="1605545" cy="372930"/>
      </dsp:txXfrm>
    </dsp:sp>
    <dsp:sp modelId="{FA2B8AEC-88E4-4BC8-86D6-09C34FA1E03C}">
      <dsp:nvSpPr>
        <dsp:cNvPr id="0" name=""/>
        <dsp:cNvSpPr/>
      </dsp:nvSpPr>
      <dsp:spPr>
        <a:xfrm>
          <a:off x="0" y="4208955"/>
          <a:ext cx="8229600" cy="904049"/>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291592" rIns="638708" bIns="199136" numCol="1" spcCol="1270" anchor="t" anchorCtr="0">
          <a:noAutofit/>
        </a:bodyPr>
        <a:lstStyle/>
        <a:p>
          <a:pPr marL="285750" lvl="1" indent="-285750" algn="l" defTabSz="1244600" rtl="0">
            <a:lnSpc>
              <a:spcPct val="90000"/>
            </a:lnSpc>
            <a:spcBef>
              <a:spcPct val="0"/>
            </a:spcBef>
            <a:spcAft>
              <a:spcPct val="15000"/>
            </a:spcAft>
            <a:buChar char="•"/>
          </a:pPr>
          <a:r>
            <a:rPr lang="en-US" sz="2800" kern="1200" dirty="0"/>
            <a:t>BINOMDIST(2,5,0.25,TRUE)</a:t>
          </a:r>
        </a:p>
      </dsp:txBody>
      <dsp:txXfrm>
        <a:off x="0" y="4208955"/>
        <a:ext cx="8229600" cy="904049"/>
      </dsp:txXfrm>
    </dsp:sp>
    <dsp:sp modelId="{888CBE86-1604-4893-9BE6-DE3CF3A45596}">
      <dsp:nvSpPr>
        <dsp:cNvPr id="0" name=""/>
        <dsp:cNvSpPr/>
      </dsp:nvSpPr>
      <dsp:spPr>
        <a:xfrm>
          <a:off x="411480" y="4002315"/>
          <a:ext cx="1645895" cy="413280"/>
        </a:xfrm>
        <a:prstGeom prst="round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7742" tIns="0" rIns="217742" bIns="0" numCol="1" spcCol="1270" anchor="ctr" anchorCtr="0">
          <a:noAutofit/>
        </a:bodyPr>
        <a:lstStyle/>
        <a:p>
          <a:pPr marL="0" lvl="0" indent="0" algn="l" defTabSz="1244600" rtl="0">
            <a:lnSpc>
              <a:spcPct val="90000"/>
            </a:lnSpc>
            <a:spcBef>
              <a:spcPct val="0"/>
            </a:spcBef>
            <a:spcAft>
              <a:spcPct val="35000"/>
            </a:spcAft>
            <a:buNone/>
          </a:pPr>
          <a:r>
            <a:rPr lang="en-US" sz="2800" kern="1200"/>
            <a:t>For D: </a:t>
          </a:r>
        </a:p>
      </dsp:txBody>
      <dsp:txXfrm>
        <a:off x="431655" y="4022490"/>
        <a:ext cx="1605545" cy="3729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AB61F5-2831-4B46-825E-117099970CA0}">
      <dsp:nvSpPr>
        <dsp:cNvPr id="0" name=""/>
        <dsp:cNvSpPr/>
      </dsp:nvSpPr>
      <dsp:spPr>
        <a:xfrm>
          <a:off x="0" y="258570"/>
          <a:ext cx="8229600" cy="671580"/>
        </a:xfrm>
        <a:prstGeom prst="round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US" sz="2800" kern="1200" dirty="0"/>
            <a:t>BINOMDIST(</a:t>
          </a:r>
          <a:r>
            <a:rPr lang="en-US" sz="2800" kern="1200" dirty="0" err="1"/>
            <a:t>successes,trials,probability,FALSE</a:t>
          </a:r>
          <a:r>
            <a:rPr lang="en-US" sz="2800" kern="1200" dirty="0"/>
            <a:t>)</a:t>
          </a:r>
        </a:p>
      </dsp:txBody>
      <dsp:txXfrm>
        <a:off x="32784" y="291354"/>
        <a:ext cx="8164032" cy="6060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AB61F5-2831-4B46-825E-117099970CA0}">
      <dsp:nvSpPr>
        <dsp:cNvPr id="0" name=""/>
        <dsp:cNvSpPr/>
      </dsp:nvSpPr>
      <dsp:spPr>
        <a:xfrm>
          <a:off x="0" y="377183"/>
          <a:ext cx="8229600" cy="695565"/>
        </a:xfrm>
        <a:prstGeom prst="round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en-US" sz="2900" kern="1200" dirty="0"/>
            <a:t>BINOMDIST(</a:t>
          </a:r>
          <a:r>
            <a:rPr lang="en-US" sz="2900" kern="1200" dirty="0" err="1"/>
            <a:t>successes,trials,probability,TRUE</a:t>
          </a:r>
          <a:r>
            <a:rPr lang="en-US" sz="2900" kern="1200" dirty="0"/>
            <a:t>)</a:t>
          </a:r>
        </a:p>
      </dsp:txBody>
      <dsp:txXfrm>
        <a:off x="33955" y="411138"/>
        <a:ext cx="8161690" cy="62765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AB61F5-2831-4B46-825E-117099970CA0}">
      <dsp:nvSpPr>
        <dsp:cNvPr id="0" name=""/>
        <dsp:cNvSpPr/>
      </dsp:nvSpPr>
      <dsp:spPr>
        <a:xfrm>
          <a:off x="0" y="37440"/>
          <a:ext cx="8229600" cy="1113840"/>
        </a:xfrm>
        <a:prstGeom prst="round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US" sz="2800" kern="1200" dirty="0"/>
            <a:t>BINOMDIST(</a:t>
          </a:r>
          <a:r>
            <a:rPr lang="en-US" sz="2800" kern="1200" dirty="0" err="1"/>
            <a:t>successes,trials,probability,TRUE</a:t>
          </a:r>
          <a:r>
            <a:rPr lang="en-US" sz="2800" kern="1200" dirty="0"/>
            <a:t>) </a:t>
          </a:r>
          <a:r>
            <a:rPr lang="en-US" sz="2800" b="0" kern="1200" dirty="0"/>
            <a:t>-</a:t>
          </a:r>
          <a:r>
            <a:rPr lang="en-US" sz="2800" kern="1200" dirty="0"/>
            <a:t> BINOMDIST(</a:t>
          </a:r>
          <a:r>
            <a:rPr lang="en-US" sz="2800" kern="1200" dirty="0" err="1"/>
            <a:t>successes,trials,probability,FALSE</a:t>
          </a:r>
          <a:r>
            <a:rPr lang="en-US" sz="2800" kern="1200" dirty="0"/>
            <a:t>)</a:t>
          </a:r>
        </a:p>
      </dsp:txBody>
      <dsp:txXfrm>
        <a:off x="54373" y="91813"/>
        <a:ext cx="8120854" cy="100509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AB61F5-2831-4B46-825E-117099970CA0}">
      <dsp:nvSpPr>
        <dsp:cNvPr id="0" name=""/>
        <dsp:cNvSpPr/>
      </dsp:nvSpPr>
      <dsp:spPr>
        <a:xfrm>
          <a:off x="0" y="57330"/>
          <a:ext cx="8229600" cy="1074060"/>
        </a:xfrm>
        <a:prstGeom prst="round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US" sz="2700" kern="1200" dirty="0"/>
            <a:t>(1- BINOMDIST(</a:t>
          </a:r>
          <a:r>
            <a:rPr lang="en-US" sz="2700" kern="1200" dirty="0" err="1"/>
            <a:t>successes,trials,probability,TRUE</a:t>
          </a:r>
          <a:r>
            <a:rPr lang="en-US" sz="2700" kern="1200" dirty="0"/>
            <a:t>)) + BINOMDIST(</a:t>
          </a:r>
          <a:r>
            <a:rPr lang="en-US" sz="2700" kern="1200" dirty="0" err="1"/>
            <a:t>successes,trials,probability,FALSE</a:t>
          </a:r>
          <a:r>
            <a:rPr lang="en-US" sz="2700" kern="1200" dirty="0"/>
            <a:t>)</a:t>
          </a:r>
        </a:p>
      </dsp:txBody>
      <dsp:txXfrm>
        <a:off x="52431" y="109761"/>
        <a:ext cx="8124738" cy="96919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AB61F5-2831-4B46-825E-117099970CA0}">
      <dsp:nvSpPr>
        <dsp:cNvPr id="0" name=""/>
        <dsp:cNvSpPr/>
      </dsp:nvSpPr>
      <dsp:spPr>
        <a:xfrm>
          <a:off x="0" y="197609"/>
          <a:ext cx="8238768" cy="671580"/>
        </a:xfrm>
        <a:prstGeom prst="round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US" sz="2800" kern="1200" dirty="0"/>
            <a:t>1- BINOMDIST(</a:t>
          </a:r>
          <a:r>
            <a:rPr lang="en-US" sz="2800" kern="1200" dirty="0" err="1"/>
            <a:t>successes,trials,probabilityTRUE</a:t>
          </a:r>
          <a:r>
            <a:rPr lang="en-US" sz="2800" kern="1200" dirty="0"/>
            <a:t>)</a:t>
          </a:r>
        </a:p>
      </dsp:txBody>
      <dsp:txXfrm>
        <a:off x="32784" y="230393"/>
        <a:ext cx="8173200" cy="60601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C1031-4D95-4352-8A8B-4D4C69CAA717}">
      <dsp:nvSpPr>
        <dsp:cNvPr id="0" name=""/>
        <dsp:cNvSpPr/>
      </dsp:nvSpPr>
      <dsp:spPr>
        <a:xfrm>
          <a:off x="0" y="721315"/>
          <a:ext cx="8229600" cy="411075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1208024" rIns="638708" bIns="199136" numCol="1" spcCol="1270" anchor="t" anchorCtr="0">
          <a:noAutofit/>
        </a:bodyPr>
        <a:lstStyle/>
        <a:p>
          <a:pPr marL="285750" lvl="1" indent="-285750" algn="l" defTabSz="1244600" rtl="0">
            <a:lnSpc>
              <a:spcPct val="90000"/>
            </a:lnSpc>
            <a:spcBef>
              <a:spcPct val="0"/>
            </a:spcBef>
            <a:spcAft>
              <a:spcPct val="15000"/>
            </a:spcAft>
            <a:buChar char="•"/>
          </a:pPr>
          <a:r>
            <a:rPr lang="en-US" sz="2800" kern="1200" dirty="0"/>
            <a:t>0 successes</a:t>
          </a:r>
        </a:p>
        <a:p>
          <a:pPr marL="285750" lvl="1" indent="-285750" algn="l" defTabSz="1244600" rtl="0">
            <a:lnSpc>
              <a:spcPct val="90000"/>
            </a:lnSpc>
            <a:spcBef>
              <a:spcPct val="0"/>
            </a:spcBef>
            <a:spcAft>
              <a:spcPct val="15000"/>
            </a:spcAft>
            <a:buChar char="•"/>
          </a:pPr>
          <a:r>
            <a:rPr lang="en-US" sz="2800" kern="1200" dirty="0"/>
            <a:t>1 success</a:t>
          </a:r>
        </a:p>
        <a:p>
          <a:pPr marL="285750" lvl="1" indent="-285750" algn="l" defTabSz="1244600" rtl="0">
            <a:lnSpc>
              <a:spcPct val="90000"/>
            </a:lnSpc>
            <a:spcBef>
              <a:spcPct val="0"/>
            </a:spcBef>
            <a:spcAft>
              <a:spcPct val="15000"/>
            </a:spcAft>
            <a:buChar char="•"/>
          </a:pPr>
          <a:r>
            <a:rPr lang="en-US" sz="2800" kern="1200" dirty="0"/>
            <a:t>2 successes</a:t>
          </a:r>
        </a:p>
        <a:p>
          <a:pPr marL="285750" lvl="1" indent="-285750" algn="l" defTabSz="1244600" rtl="0">
            <a:lnSpc>
              <a:spcPct val="90000"/>
            </a:lnSpc>
            <a:spcBef>
              <a:spcPct val="0"/>
            </a:spcBef>
            <a:spcAft>
              <a:spcPct val="15000"/>
            </a:spcAft>
            <a:buChar char="•"/>
          </a:pPr>
          <a:r>
            <a:rPr lang="en-US" sz="2800" kern="1200"/>
            <a:t>3 successes</a:t>
          </a:r>
        </a:p>
        <a:p>
          <a:pPr marL="285750" lvl="1" indent="-285750" algn="l" defTabSz="1244600" rtl="0">
            <a:lnSpc>
              <a:spcPct val="90000"/>
            </a:lnSpc>
            <a:spcBef>
              <a:spcPct val="0"/>
            </a:spcBef>
            <a:spcAft>
              <a:spcPct val="15000"/>
            </a:spcAft>
            <a:buChar char="•"/>
          </a:pPr>
          <a:r>
            <a:rPr lang="en-US" sz="2800" kern="1200" dirty="0"/>
            <a:t>4 successes</a:t>
          </a:r>
        </a:p>
        <a:p>
          <a:pPr marL="285750" lvl="1" indent="-285750" algn="l" defTabSz="1244600" rtl="0">
            <a:lnSpc>
              <a:spcPct val="90000"/>
            </a:lnSpc>
            <a:spcBef>
              <a:spcPct val="0"/>
            </a:spcBef>
            <a:spcAft>
              <a:spcPct val="15000"/>
            </a:spcAft>
            <a:buChar char="•"/>
          </a:pPr>
          <a:r>
            <a:rPr lang="en-US" sz="2800" kern="1200" dirty="0"/>
            <a:t>5 successes</a:t>
          </a:r>
        </a:p>
      </dsp:txBody>
      <dsp:txXfrm>
        <a:off x="0" y="721315"/>
        <a:ext cx="8229600" cy="4110750"/>
      </dsp:txXfrm>
    </dsp:sp>
    <dsp:sp modelId="{51CA60A3-3BB3-4E8C-98D5-A81D5E1F52C8}">
      <dsp:nvSpPr>
        <dsp:cNvPr id="0" name=""/>
        <dsp:cNvSpPr/>
      </dsp:nvSpPr>
      <dsp:spPr>
        <a:xfrm>
          <a:off x="411480" y="20921"/>
          <a:ext cx="7741889" cy="1556473"/>
        </a:xfrm>
        <a:prstGeom prst="roundRect">
          <a:avLst/>
        </a:prstGeom>
        <a:solidFill>
          <a:schemeClr val="lt1"/>
        </a:solidFill>
        <a:ln w="19050"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217742" tIns="0" rIns="217742" bIns="0" numCol="1" spcCol="1270" anchor="ctr" anchorCtr="0">
          <a:noAutofit/>
        </a:bodyPr>
        <a:lstStyle/>
        <a:p>
          <a:pPr marL="0" lvl="0" indent="0" algn="l" defTabSz="1244600" rtl="0">
            <a:lnSpc>
              <a:spcPct val="90000"/>
            </a:lnSpc>
            <a:spcBef>
              <a:spcPct val="0"/>
            </a:spcBef>
            <a:spcAft>
              <a:spcPct val="35000"/>
            </a:spcAft>
            <a:buNone/>
          </a:pPr>
          <a:r>
            <a:rPr lang="en-US" sz="2800" kern="1200" dirty="0"/>
            <a:t>Say that you have 5 trials, with the probability of success being .25. After 5 outcomes, you may observe,</a:t>
          </a:r>
        </a:p>
      </dsp:txBody>
      <dsp:txXfrm>
        <a:off x="487461" y="96902"/>
        <a:ext cx="7589927" cy="140451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78FB7D-094A-4A51-9CF4-FDC5379C8F17}">
      <dsp:nvSpPr>
        <dsp:cNvPr id="0" name=""/>
        <dsp:cNvSpPr/>
      </dsp:nvSpPr>
      <dsp:spPr>
        <a:xfrm>
          <a:off x="0" y="847847"/>
          <a:ext cx="8305800" cy="3390626"/>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4622" tIns="167124" rIns="644622" bIns="199136" numCol="1" spcCol="1270" anchor="t" anchorCtr="0">
          <a:noAutofit/>
        </a:bodyPr>
        <a:lstStyle/>
        <a:p>
          <a:pPr marL="285750" lvl="1" indent="-285750" algn="l" defTabSz="1244600" rtl="0">
            <a:lnSpc>
              <a:spcPct val="90000"/>
            </a:lnSpc>
            <a:spcBef>
              <a:spcPct val="0"/>
            </a:spcBef>
            <a:spcAft>
              <a:spcPct val="15000"/>
            </a:spcAft>
            <a:buChar char="•"/>
          </a:pPr>
          <a:r>
            <a:rPr lang="en-US" sz="2800" kern="1200" dirty="0"/>
            <a:t>The results are:</a:t>
          </a:r>
        </a:p>
        <a:p>
          <a:pPr marL="571500" lvl="2" indent="-285750" algn="l" defTabSz="1244600" rtl="0">
            <a:lnSpc>
              <a:spcPct val="90000"/>
            </a:lnSpc>
            <a:spcBef>
              <a:spcPct val="0"/>
            </a:spcBef>
            <a:spcAft>
              <a:spcPct val="15000"/>
            </a:spcAft>
            <a:buChar char="•"/>
          </a:pPr>
          <a:r>
            <a:rPr lang="en-US" sz="2800" kern="1200" dirty="0" err="1"/>
            <a:t>Pr</a:t>
          </a:r>
          <a:r>
            <a:rPr lang="en-US" sz="2800" kern="1200" dirty="0"/>
            <a:t>(0 successes) = .237</a:t>
          </a:r>
        </a:p>
        <a:p>
          <a:pPr marL="571500" lvl="2" indent="-285750" algn="l" defTabSz="1244600" rtl="0">
            <a:lnSpc>
              <a:spcPct val="90000"/>
            </a:lnSpc>
            <a:spcBef>
              <a:spcPct val="0"/>
            </a:spcBef>
            <a:spcAft>
              <a:spcPct val="15000"/>
            </a:spcAft>
            <a:buChar char="•"/>
          </a:pPr>
          <a:r>
            <a:rPr lang="en-US" sz="2800" kern="1200" dirty="0" err="1"/>
            <a:t>Pr</a:t>
          </a:r>
          <a:r>
            <a:rPr lang="en-US" sz="2800" kern="1200" dirty="0"/>
            <a:t>(1 success    ) = .396</a:t>
          </a:r>
        </a:p>
        <a:p>
          <a:pPr marL="571500" lvl="2" indent="-285750" algn="l" defTabSz="1244600" rtl="0">
            <a:lnSpc>
              <a:spcPct val="90000"/>
            </a:lnSpc>
            <a:spcBef>
              <a:spcPct val="0"/>
            </a:spcBef>
            <a:spcAft>
              <a:spcPct val="15000"/>
            </a:spcAft>
            <a:buChar char="•"/>
          </a:pPr>
          <a:r>
            <a:rPr lang="en-US" sz="2800" kern="1200" dirty="0" err="1"/>
            <a:t>Pr</a:t>
          </a:r>
          <a:r>
            <a:rPr lang="en-US" sz="2800" kern="1200" dirty="0"/>
            <a:t>(2 successes) = .264</a:t>
          </a:r>
        </a:p>
        <a:p>
          <a:pPr marL="571500" lvl="2" indent="-285750" algn="l" defTabSz="1244600" rtl="0">
            <a:lnSpc>
              <a:spcPct val="90000"/>
            </a:lnSpc>
            <a:spcBef>
              <a:spcPct val="0"/>
            </a:spcBef>
            <a:spcAft>
              <a:spcPct val="15000"/>
            </a:spcAft>
            <a:buChar char="•"/>
          </a:pPr>
          <a:r>
            <a:rPr lang="en-US" sz="2800" kern="1200" dirty="0" err="1"/>
            <a:t>Pr</a:t>
          </a:r>
          <a:r>
            <a:rPr lang="en-US" sz="2800" kern="1200" dirty="0"/>
            <a:t>(3 successes) = .088</a:t>
          </a:r>
        </a:p>
        <a:p>
          <a:pPr marL="571500" lvl="2" indent="-285750" algn="l" defTabSz="1244600" rtl="0">
            <a:lnSpc>
              <a:spcPct val="90000"/>
            </a:lnSpc>
            <a:spcBef>
              <a:spcPct val="0"/>
            </a:spcBef>
            <a:spcAft>
              <a:spcPct val="15000"/>
            </a:spcAft>
            <a:buChar char="•"/>
          </a:pPr>
          <a:r>
            <a:rPr lang="en-US" sz="2800" kern="1200" dirty="0" err="1"/>
            <a:t>Pr</a:t>
          </a:r>
          <a:r>
            <a:rPr lang="en-US" sz="2800" kern="1200" dirty="0"/>
            <a:t>(4 successes) = .015</a:t>
          </a:r>
        </a:p>
        <a:p>
          <a:pPr marL="571500" lvl="2" indent="-285750" algn="l" defTabSz="1244600" rtl="0">
            <a:lnSpc>
              <a:spcPct val="90000"/>
            </a:lnSpc>
            <a:spcBef>
              <a:spcPct val="0"/>
            </a:spcBef>
            <a:spcAft>
              <a:spcPct val="15000"/>
            </a:spcAft>
            <a:buChar char="•"/>
          </a:pPr>
          <a:r>
            <a:rPr lang="en-US" sz="2800" kern="1200" dirty="0" err="1"/>
            <a:t>Pr</a:t>
          </a:r>
          <a:r>
            <a:rPr lang="en-US" sz="2800" kern="1200" dirty="0"/>
            <a:t>(5 successes) = .001</a:t>
          </a:r>
        </a:p>
      </dsp:txBody>
      <dsp:txXfrm>
        <a:off x="0" y="847847"/>
        <a:ext cx="8305800" cy="3390626"/>
      </dsp:txXfrm>
    </dsp:sp>
    <dsp:sp modelId="{0BA45954-E75D-404D-877C-30C9D7C03192}">
      <dsp:nvSpPr>
        <dsp:cNvPr id="0" name=""/>
        <dsp:cNvSpPr/>
      </dsp:nvSpPr>
      <dsp:spPr>
        <a:xfrm>
          <a:off x="381000" y="78138"/>
          <a:ext cx="7560132" cy="917900"/>
        </a:xfrm>
        <a:prstGeom prst="roundRect">
          <a:avLst/>
        </a:prstGeom>
        <a:gradFill rotWithShape="1">
          <a:gsLst>
            <a:gs pos="0">
              <a:schemeClr val="accent1">
                <a:tint val="64000"/>
                <a:lumMod val="118000"/>
              </a:schemeClr>
            </a:gs>
            <a:gs pos="100000">
              <a:schemeClr val="accent1">
                <a:tint val="92000"/>
                <a:alpha val="100000"/>
                <a:lumMod val="110000"/>
              </a:schemeClr>
            </a:gs>
          </a:gsLst>
          <a:lin ang="5400000" scaled="0"/>
        </a:gradFill>
        <a:ln w="9525" cap="rnd" cmpd="sng" algn="ctr">
          <a:solidFill>
            <a:schemeClr val="accent1"/>
          </a:solidFill>
          <a:prstDash val="solid"/>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219758" tIns="0" rIns="219758" bIns="0" numCol="1" spcCol="1270" anchor="ctr" anchorCtr="0">
          <a:noAutofit/>
        </a:bodyPr>
        <a:lstStyle/>
        <a:p>
          <a:pPr marL="0" lvl="0" indent="0" algn="l" defTabSz="1244600" rtl="0">
            <a:lnSpc>
              <a:spcPct val="90000"/>
            </a:lnSpc>
            <a:spcBef>
              <a:spcPct val="0"/>
            </a:spcBef>
            <a:spcAft>
              <a:spcPct val="35000"/>
            </a:spcAft>
            <a:buNone/>
          </a:pPr>
          <a:r>
            <a:rPr lang="en-US" sz="2800" kern="1200" dirty="0"/>
            <a:t>BINOMDIST(successes, 5, .25, FALSE)</a:t>
          </a:r>
        </a:p>
      </dsp:txBody>
      <dsp:txXfrm>
        <a:off x="425808" y="122946"/>
        <a:ext cx="7470516" cy="82828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38A45C-4460-42D5-96D6-CA6A28AD6553}">
      <dsp:nvSpPr>
        <dsp:cNvPr id="0" name=""/>
        <dsp:cNvSpPr/>
      </dsp:nvSpPr>
      <dsp:spPr>
        <a:xfrm>
          <a:off x="100811" y="290357"/>
          <a:ext cx="6552320" cy="883503"/>
        </a:xfrm>
        <a:prstGeom prst="roundRect">
          <a:avLst>
            <a:gd name="adj" fmla="val 10000"/>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35560" rIns="53340" bIns="35560" numCol="1" spcCol="1270" anchor="ctr" anchorCtr="0">
          <a:noAutofit/>
        </a:bodyPr>
        <a:lstStyle/>
        <a:p>
          <a:pPr marL="0" lvl="0" indent="0" algn="ctr" defTabSz="1244600" rtl="0">
            <a:lnSpc>
              <a:spcPct val="90000"/>
            </a:lnSpc>
            <a:spcBef>
              <a:spcPct val="0"/>
            </a:spcBef>
            <a:spcAft>
              <a:spcPct val="35000"/>
            </a:spcAft>
            <a:buNone/>
          </a:pPr>
          <a:r>
            <a:rPr lang="en-US" sz="2800" b="1" kern="1200" dirty="0">
              <a:effectLst/>
            </a:rPr>
            <a:t>BINOMDIST(3,5,.25,TRUE) - BINOMDIST(3,5,.25,FALSE)</a:t>
          </a:r>
        </a:p>
      </dsp:txBody>
      <dsp:txXfrm>
        <a:off x="126688" y="316234"/>
        <a:ext cx="6500566" cy="831749"/>
      </dsp:txXfrm>
    </dsp:sp>
    <dsp:sp modelId="{DE33AB25-07DD-4779-B9B3-6878C4BCB0B3}">
      <dsp:nvSpPr>
        <dsp:cNvPr id="0" name=""/>
        <dsp:cNvSpPr/>
      </dsp:nvSpPr>
      <dsp:spPr>
        <a:xfrm>
          <a:off x="756043" y="1173861"/>
          <a:ext cx="387418" cy="527250"/>
        </a:xfrm>
        <a:custGeom>
          <a:avLst/>
          <a:gdLst/>
          <a:ahLst/>
          <a:cxnLst/>
          <a:rect l="0" t="0" r="0" b="0"/>
          <a:pathLst>
            <a:path>
              <a:moveTo>
                <a:pt x="0" y="0"/>
              </a:moveTo>
              <a:lnTo>
                <a:pt x="0" y="527250"/>
              </a:lnTo>
              <a:lnTo>
                <a:pt x="387418" y="52725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2DC68D-C288-40D4-A569-3EC66BC7509B}">
      <dsp:nvSpPr>
        <dsp:cNvPr id="0" name=""/>
        <dsp:cNvSpPr/>
      </dsp:nvSpPr>
      <dsp:spPr>
        <a:xfrm>
          <a:off x="1143462" y="1334785"/>
          <a:ext cx="6534127" cy="732653"/>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rtl="0">
            <a:lnSpc>
              <a:spcPct val="90000"/>
            </a:lnSpc>
            <a:spcBef>
              <a:spcPct val="0"/>
            </a:spcBef>
            <a:spcAft>
              <a:spcPct val="35000"/>
            </a:spcAft>
            <a:buNone/>
          </a:pPr>
          <a:r>
            <a:rPr lang="en-US" sz="2800" kern="1200" dirty="0"/>
            <a:t>equivalent to </a:t>
          </a:r>
          <a:r>
            <a:rPr lang="en-US" sz="2800" b="1" kern="1200" dirty="0"/>
            <a:t>(.237 + .396 + .264 + .088) – (.088)</a:t>
          </a:r>
          <a:endParaRPr lang="en-US" sz="2800" kern="1200" dirty="0"/>
        </a:p>
      </dsp:txBody>
      <dsp:txXfrm>
        <a:off x="1164921" y="1356244"/>
        <a:ext cx="6491209" cy="68973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8339E2-23A6-4B91-B154-75F5A8D7E6C0}" type="datetimeFigureOut">
              <a:rPr lang="en-PH" smtClean="0"/>
              <a:t>09/03/2023</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1CDAAC-C392-482E-A055-A0E32898D9FC}" type="slidenum">
              <a:rPr lang="en-PH" smtClean="0"/>
              <a:t>‹#›</a:t>
            </a:fld>
            <a:endParaRPr lang="en-PH"/>
          </a:p>
        </p:txBody>
      </p:sp>
    </p:spTree>
    <p:extLst>
      <p:ext uri="{BB962C8B-B14F-4D97-AF65-F5344CB8AC3E}">
        <p14:creationId xmlns:p14="http://schemas.microsoft.com/office/powerpoint/2010/main" val="4031885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pPr marL="685800" lvl="1" indent="-228600">
              <a:buFont typeface="+mj-lt"/>
              <a:buNone/>
            </a:pPr>
            <a:endParaRPr lang="en-US" baseline="0" dirty="0"/>
          </a:p>
        </p:txBody>
      </p:sp>
      <p:sp>
        <p:nvSpPr>
          <p:cNvPr id="5" name="Slide Image Placeholder 4"/>
          <p:cNvSpPr>
            <a:spLocks noGrp="1" noRot="1" noChangeAspect="1"/>
          </p:cNvSpPr>
          <p:nvPr>
            <p:ph type="sldImg"/>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Continuation</a:t>
            </a:r>
            <a:r>
              <a:rPr lang="en-US" baseline="0" dirty="0"/>
              <a:t> of no. 4 problem</a:t>
            </a:r>
            <a:endParaRPr lang="en-US" dirty="0"/>
          </a:p>
        </p:txBody>
      </p:sp>
      <p:sp>
        <p:nvSpPr>
          <p:cNvPr id="4" name="Slide Number Placeholder 3"/>
          <p:cNvSpPr>
            <a:spLocks noGrp="1"/>
          </p:cNvSpPr>
          <p:nvPr>
            <p:ph type="sldNum" sz="quarter" idx="10"/>
          </p:nvPr>
        </p:nvSpPr>
        <p:spPr/>
        <p:txBody>
          <a:bodyPr/>
          <a:lstStyle/>
          <a:p>
            <a:fld id="{5A8ADA5B-011F-4E59-A05B-AE0425B00EE7}" type="slidenum">
              <a:rPr lang="en-US" smtClean="0"/>
              <a:t>27</a:t>
            </a:fld>
            <a:endParaRPr lang="en-US"/>
          </a:p>
        </p:txBody>
      </p:sp>
    </p:spTree>
    <p:extLst>
      <p:ext uri="{BB962C8B-B14F-4D97-AF65-F5344CB8AC3E}">
        <p14:creationId xmlns:p14="http://schemas.microsoft.com/office/powerpoint/2010/main" val="4237795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components of no. 4 problem</a:t>
            </a:r>
          </a:p>
        </p:txBody>
      </p:sp>
      <p:sp>
        <p:nvSpPr>
          <p:cNvPr id="4" name="Slide Number Placeholder 3"/>
          <p:cNvSpPr>
            <a:spLocks noGrp="1"/>
          </p:cNvSpPr>
          <p:nvPr>
            <p:ph type="sldNum" sz="quarter" idx="10"/>
          </p:nvPr>
        </p:nvSpPr>
        <p:spPr/>
        <p:txBody>
          <a:bodyPr/>
          <a:lstStyle/>
          <a:p>
            <a:fld id="{5A8ADA5B-011F-4E59-A05B-AE0425B00EE7}" type="slidenum">
              <a:rPr lang="en-US" smtClean="0"/>
              <a:t>28</a:t>
            </a:fld>
            <a:endParaRPr lang="en-US"/>
          </a:p>
        </p:txBody>
      </p:sp>
    </p:spTree>
    <p:extLst>
      <p:ext uri="{BB962C8B-B14F-4D97-AF65-F5344CB8AC3E}">
        <p14:creationId xmlns:p14="http://schemas.microsoft.com/office/powerpoint/2010/main" val="558947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Solutions</a:t>
            </a:r>
            <a:r>
              <a:rPr lang="en-US" baseline="0" dirty="0"/>
              <a:t> of no. 4 problem</a:t>
            </a:r>
            <a:endParaRPr lang="en-US" dirty="0"/>
          </a:p>
        </p:txBody>
      </p:sp>
      <p:sp>
        <p:nvSpPr>
          <p:cNvPr id="4" name="Slide Number Placeholder 3"/>
          <p:cNvSpPr>
            <a:spLocks noGrp="1"/>
          </p:cNvSpPr>
          <p:nvPr>
            <p:ph type="sldNum" sz="quarter" idx="10"/>
          </p:nvPr>
        </p:nvSpPr>
        <p:spPr/>
        <p:txBody>
          <a:bodyPr/>
          <a:lstStyle/>
          <a:p>
            <a:fld id="{5A8ADA5B-011F-4E59-A05B-AE0425B00EE7}" type="slidenum">
              <a:rPr lang="en-US" smtClean="0"/>
              <a:t>29</a:t>
            </a:fld>
            <a:endParaRPr lang="en-US"/>
          </a:p>
        </p:txBody>
      </p:sp>
    </p:spTree>
    <p:extLst>
      <p:ext uri="{BB962C8B-B14F-4D97-AF65-F5344CB8AC3E}">
        <p14:creationId xmlns:p14="http://schemas.microsoft.com/office/powerpoint/2010/main" val="1590483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sz="1200" dirty="0"/>
          </a:p>
        </p:txBody>
      </p:sp>
      <p:sp>
        <p:nvSpPr>
          <p:cNvPr id="6" name="Slide Image Placeholder 5"/>
          <p:cNvSpPr>
            <a:spLocks noGrp="1" noRot="1" noChangeAspect="1"/>
          </p:cNvSpPr>
          <p:nvPr>
            <p:ph type="sldImg"/>
          </p:nvPr>
        </p:nvSpPr>
        <p:spPr>
          <a:xfrm>
            <a:off x="15875" y="503238"/>
            <a:ext cx="4191000" cy="2359025"/>
          </a:xfr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 of rule no. 4</a:t>
            </a:r>
          </a:p>
        </p:txBody>
      </p:sp>
      <p:sp>
        <p:nvSpPr>
          <p:cNvPr id="4" name="Slide Number Placeholder 3"/>
          <p:cNvSpPr>
            <a:spLocks noGrp="1"/>
          </p:cNvSpPr>
          <p:nvPr>
            <p:ph type="sldNum" sz="quarter" idx="10"/>
          </p:nvPr>
        </p:nvSpPr>
        <p:spPr/>
        <p:txBody>
          <a:bodyPr/>
          <a:lstStyle/>
          <a:p>
            <a:fld id="{5A8ADA5B-011F-4E59-A05B-AE0425B00EE7}" type="slidenum">
              <a:rPr lang="en-US" smtClean="0"/>
              <a:t>15</a:t>
            </a:fld>
            <a:endParaRPr lang="en-US"/>
          </a:p>
        </p:txBody>
      </p:sp>
    </p:spTree>
    <p:extLst>
      <p:ext uri="{BB962C8B-B14F-4D97-AF65-F5344CB8AC3E}">
        <p14:creationId xmlns:p14="http://schemas.microsoft.com/office/powerpoint/2010/main" val="3238549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a:t>
            </a:r>
            <a:r>
              <a:rPr lang="en-US" baseline="0" dirty="0"/>
              <a:t> components of no. 1 problem</a:t>
            </a:r>
            <a:endParaRPr lang="en-US" dirty="0"/>
          </a:p>
        </p:txBody>
      </p:sp>
      <p:sp>
        <p:nvSpPr>
          <p:cNvPr id="4" name="Slide Number Placeholder 3"/>
          <p:cNvSpPr>
            <a:spLocks noGrp="1"/>
          </p:cNvSpPr>
          <p:nvPr>
            <p:ph type="sldNum" sz="quarter" idx="10"/>
          </p:nvPr>
        </p:nvSpPr>
        <p:spPr/>
        <p:txBody>
          <a:bodyPr/>
          <a:lstStyle/>
          <a:p>
            <a:fld id="{5A8ADA5B-011F-4E59-A05B-AE0425B00EE7}" type="slidenum">
              <a:rPr lang="en-US" smtClean="0"/>
              <a:t>18</a:t>
            </a:fld>
            <a:endParaRPr lang="en-US"/>
          </a:p>
        </p:txBody>
      </p:sp>
    </p:spTree>
    <p:extLst>
      <p:ext uri="{BB962C8B-B14F-4D97-AF65-F5344CB8AC3E}">
        <p14:creationId xmlns:p14="http://schemas.microsoft.com/office/powerpoint/2010/main" val="353421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Solutions of no. 1 problem</a:t>
            </a:r>
          </a:p>
        </p:txBody>
      </p:sp>
      <p:sp>
        <p:nvSpPr>
          <p:cNvPr id="4" name="Slide Number Placeholder 3"/>
          <p:cNvSpPr>
            <a:spLocks noGrp="1"/>
          </p:cNvSpPr>
          <p:nvPr>
            <p:ph type="sldNum" sz="quarter" idx="10"/>
          </p:nvPr>
        </p:nvSpPr>
        <p:spPr/>
        <p:txBody>
          <a:bodyPr/>
          <a:lstStyle/>
          <a:p>
            <a:fld id="{5A8ADA5B-011F-4E59-A05B-AE0425B00EE7}" type="slidenum">
              <a:rPr lang="en-US" smtClean="0"/>
              <a:t>19</a:t>
            </a:fld>
            <a:endParaRPr lang="en-US"/>
          </a:p>
        </p:txBody>
      </p:sp>
    </p:spTree>
    <p:extLst>
      <p:ext uri="{BB962C8B-B14F-4D97-AF65-F5344CB8AC3E}">
        <p14:creationId xmlns:p14="http://schemas.microsoft.com/office/powerpoint/2010/main" val="2044284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components of no. 2 problem</a:t>
            </a:r>
          </a:p>
        </p:txBody>
      </p:sp>
      <p:sp>
        <p:nvSpPr>
          <p:cNvPr id="4" name="Slide Number Placeholder 3"/>
          <p:cNvSpPr>
            <a:spLocks noGrp="1"/>
          </p:cNvSpPr>
          <p:nvPr>
            <p:ph type="sldNum" sz="quarter" idx="10"/>
          </p:nvPr>
        </p:nvSpPr>
        <p:spPr/>
        <p:txBody>
          <a:bodyPr/>
          <a:lstStyle/>
          <a:p>
            <a:fld id="{5A8ADA5B-011F-4E59-A05B-AE0425B00EE7}" type="slidenum">
              <a:rPr lang="en-US" smtClean="0"/>
              <a:t>21</a:t>
            </a:fld>
            <a:endParaRPr lang="en-US"/>
          </a:p>
        </p:txBody>
      </p:sp>
    </p:spTree>
    <p:extLst>
      <p:ext uri="{BB962C8B-B14F-4D97-AF65-F5344CB8AC3E}">
        <p14:creationId xmlns:p14="http://schemas.microsoft.com/office/powerpoint/2010/main" val="2559814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Solutions of no.</a:t>
            </a:r>
            <a:r>
              <a:rPr lang="en-US" baseline="0" dirty="0"/>
              <a:t> 2 problem</a:t>
            </a:r>
            <a:endParaRPr lang="en-US" dirty="0"/>
          </a:p>
        </p:txBody>
      </p:sp>
      <p:sp>
        <p:nvSpPr>
          <p:cNvPr id="4" name="Slide Number Placeholder 3"/>
          <p:cNvSpPr>
            <a:spLocks noGrp="1"/>
          </p:cNvSpPr>
          <p:nvPr>
            <p:ph type="sldNum" sz="quarter" idx="10"/>
          </p:nvPr>
        </p:nvSpPr>
        <p:spPr/>
        <p:txBody>
          <a:bodyPr/>
          <a:lstStyle/>
          <a:p>
            <a:fld id="{5A8ADA5B-011F-4E59-A05B-AE0425B00EE7}" type="slidenum">
              <a:rPr lang="en-US" smtClean="0"/>
              <a:t>22</a:t>
            </a:fld>
            <a:endParaRPr lang="en-US"/>
          </a:p>
        </p:txBody>
      </p:sp>
    </p:spTree>
    <p:extLst>
      <p:ext uri="{BB962C8B-B14F-4D97-AF65-F5344CB8AC3E}">
        <p14:creationId xmlns:p14="http://schemas.microsoft.com/office/powerpoint/2010/main" val="3704609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components of no. 3 problem</a:t>
            </a:r>
          </a:p>
        </p:txBody>
      </p:sp>
      <p:sp>
        <p:nvSpPr>
          <p:cNvPr id="4" name="Slide Number Placeholder 3"/>
          <p:cNvSpPr>
            <a:spLocks noGrp="1"/>
          </p:cNvSpPr>
          <p:nvPr>
            <p:ph type="sldNum" sz="quarter" idx="10"/>
          </p:nvPr>
        </p:nvSpPr>
        <p:spPr/>
        <p:txBody>
          <a:bodyPr/>
          <a:lstStyle/>
          <a:p>
            <a:fld id="{5A8ADA5B-011F-4E59-A05B-AE0425B00EE7}" type="slidenum">
              <a:rPr lang="en-US" smtClean="0"/>
              <a:t>24</a:t>
            </a:fld>
            <a:endParaRPr lang="en-US"/>
          </a:p>
        </p:txBody>
      </p:sp>
    </p:spTree>
    <p:extLst>
      <p:ext uri="{BB962C8B-B14F-4D97-AF65-F5344CB8AC3E}">
        <p14:creationId xmlns:p14="http://schemas.microsoft.com/office/powerpoint/2010/main" val="22345575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Solutions of no. 3 problem</a:t>
            </a:r>
          </a:p>
        </p:txBody>
      </p:sp>
      <p:sp>
        <p:nvSpPr>
          <p:cNvPr id="4" name="Slide Number Placeholder 3"/>
          <p:cNvSpPr>
            <a:spLocks noGrp="1"/>
          </p:cNvSpPr>
          <p:nvPr>
            <p:ph type="sldNum" sz="quarter" idx="10"/>
          </p:nvPr>
        </p:nvSpPr>
        <p:spPr/>
        <p:txBody>
          <a:bodyPr/>
          <a:lstStyle/>
          <a:p>
            <a:fld id="{5A8ADA5B-011F-4E59-A05B-AE0425B00EE7}" type="slidenum">
              <a:rPr lang="en-US" smtClean="0"/>
              <a:t>25</a:t>
            </a:fld>
            <a:endParaRPr lang="en-US"/>
          </a:p>
        </p:txBody>
      </p:sp>
    </p:spTree>
    <p:extLst>
      <p:ext uri="{BB962C8B-B14F-4D97-AF65-F5344CB8AC3E}">
        <p14:creationId xmlns:p14="http://schemas.microsoft.com/office/powerpoint/2010/main" val="271638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FFA6D6-DEAD-491F-9E93-4BE0AE4B410B}" type="datetimeFigureOut">
              <a:rPr lang="en-PH" smtClean="0"/>
              <a:t>09/03/2023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7247E8E-48EA-4703-A8E6-399776933EC7}" type="slidenum">
              <a:rPr lang="en-PH" smtClean="0"/>
              <a:t>‹#›</a:t>
            </a:fld>
            <a:endParaRPr lang="en-PH"/>
          </a:p>
        </p:txBody>
      </p:sp>
    </p:spTree>
    <p:extLst>
      <p:ext uri="{BB962C8B-B14F-4D97-AF65-F5344CB8AC3E}">
        <p14:creationId xmlns:p14="http://schemas.microsoft.com/office/powerpoint/2010/main" val="581284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FFA6D6-DEAD-491F-9E93-4BE0AE4B410B}" type="datetimeFigureOut">
              <a:rPr lang="en-PH" smtClean="0"/>
              <a:t>09/03/2023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F7247E8E-48EA-4703-A8E6-399776933EC7}" type="slidenum">
              <a:rPr lang="en-PH" smtClean="0"/>
              <a:t>‹#›</a:t>
            </a:fld>
            <a:endParaRPr lang="en-PH"/>
          </a:p>
        </p:txBody>
      </p:sp>
    </p:spTree>
    <p:extLst>
      <p:ext uri="{BB962C8B-B14F-4D97-AF65-F5344CB8AC3E}">
        <p14:creationId xmlns:p14="http://schemas.microsoft.com/office/powerpoint/2010/main" val="3134823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9FFA6D6-DEAD-491F-9E93-4BE0AE4B410B}" type="datetimeFigureOut">
              <a:rPr lang="en-PH" smtClean="0"/>
              <a:t>09/03/2023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7247E8E-48EA-4703-A8E6-399776933EC7}" type="slidenum">
              <a:rPr lang="en-PH" smtClean="0"/>
              <a:t>‹#›</a:t>
            </a:fld>
            <a:endParaRPr lang="en-PH"/>
          </a:p>
        </p:txBody>
      </p:sp>
    </p:spTree>
    <p:extLst>
      <p:ext uri="{BB962C8B-B14F-4D97-AF65-F5344CB8AC3E}">
        <p14:creationId xmlns:p14="http://schemas.microsoft.com/office/powerpoint/2010/main" val="2310338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9FFA6D6-DEAD-491F-9E93-4BE0AE4B410B}" type="datetimeFigureOut">
              <a:rPr lang="en-PH" smtClean="0"/>
              <a:t>09/03/2023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7247E8E-48EA-4703-A8E6-399776933EC7}" type="slidenum">
              <a:rPr lang="en-PH" smtClean="0"/>
              <a:t>‹#›</a:t>
            </a:fld>
            <a:endParaRPr lang="en-PH"/>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357645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FFA6D6-DEAD-491F-9E93-4BE0AE4B410B}" type="datetimeFigureOut">
              <a:rPr lang="en-PH" smtClean="0"/>
              <a:t>09/03/2023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7247E8E-48EA-4703-A8E6-399776933EC7}" type="slidenum">
              <a:rPr lang="en-PH" smtClean="0"/>
              <a:t>‹#›</a:t>
            </a:fld>
            <a:endParaRPr lang="en-PH"/>
          </a:p>
        </p:txBody>
      </p:sp>
    </p:spTree>
    <p:extLst>
      <p:ext uri="{BB962C8B-B14F-4D97-AF65-F5344CB8AC3E}">
        <p14:creationId xmlns:p14="http://schemas.microsoft.com/office/powerpoint/2010/main" val="2921077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9FFA6D6-DEAD-491F-9E93-4BE0AE4B410B}" type="datetimeFigureOut">
              <a:rPr lang="en-PH" smtClean="0"/>
              <a:t>09/03/2023</a:t>
            </a:fld>
            <a:endParaRPr lang="en-PH"/>
          </a:p>
        </p:txBody>
      </p:sp>
      <p:sp>
        <p:nvSpPr>
          <p:cNvPr id="4"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7247E8E-48EA-4703-A8E6-399776933EC7}" type="slidenum">
              <a:rPr lang="en-PH" smtClean="0"/>
              <a:t>‹#›</a:t>
            </a:fld>
            <a:endParaRPr lang="en-PH"/>
          </a:p>
        </p:txBody>
      </p:sp>
    </p:spTree>
    <p:extLst>
      <p:ext uri="{BB962C8B-B14F-4D97-AF65-F5344CB8AC3E}">
        <p14:creationId xmlns:p14="http://schemas.microsoft.com/office/powerpoint/2010/main" val="5983333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9FFA6D6-DEAD-491F-9E93-4BE0AE4B410B}" type="datetimeFigureOut">
              <a:rPr lang="en-PH" smtClean="0"/>
              <a:t>09/03/2023</a:t>
            </a:fld>
            <a:endParaRPr lang="en-PH"/>
          </a:p>
        </p:txBody>
      </p:sp>
      <p:sp>
        <p:nvSpPr>
          <p:cNvPr id="4"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7247E8E-48EA-4703-A8E6-399776933EC7}" type="slidenum">
              <a:rPr lang="en-PH" smtClean="0"/>
              <a:t>‹#›</a:t>
            </a:fld>
            <a:endParaRPr lang="en-PH"/>
          </a:p>
        </p:txBody>
      </p:sp>
    </p:spTree>
    <p:extLst>
      <p:ext uri="{BB962C8B-B14F-4D97-AF65-F5344CB8AC3E}">
        <p14:creationId xmlns:p14="http://schemas.microsoft.com/office/powerpoint/2010/main" val="497647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A6D6-DEAD-491F-9E93-4BE0AE4B410B}" type="datetimeFigureOut">
              <a:rPr lang="en-PH" smtClean="0"/>
              <a:t>09/03/2023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7247E8E-48EA-4703-A8E6-399776933EC7}" type="slidenum">
              <a:rPr lang="en-PH" smtClean="0"/>
              <a:t>‹#›</a:t>
            </a:fld>
            <a:endParaRPr lang="en-PH"/>
          </a:p>
        </p:txBody>
      </p:sp>
    </p:spTree>
    <p:extLst>
      <p:ext uri="{BB962C8B-B14F-4D97-AF65-F5344CB8AC3E}">
        <p14:creationId xmlns:p14="http://schemas.microsoft.com/office/powerpoint/2010/main" val="28185345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A6D6-DEAD-491F-9E93-4BE0AE4B410B}" type="datetimeFigureOut">
              <a:rPr lang="en-PH" smtClean="0"/>
              <a:t>09/03/2023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7247E8E-48EA-4703-A8E6-399776933EC7}" type="slidenum">
              <a:rPr lang="en-PH" smtClean="0"/>
              <a:t>‹#›</a:t>
            </a:fld>
            <a:endParaRPr lang="en-PH"/>
          </a:p>
        </p:txBody>
      </p:sp>
    </p:spTree>
    <p:extLst>
      <p:ext uri="{BB962C8B-B14F-4D97-AF65-F5344CB8AC3E}">
        <p14:creationId xmlns:p14="http://schemas.microsoft.com/office/powerpoint/2010/main" val="29319852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CC8F0D-FE2E-41EB-B302-4BCAFA14B908}" type="datetimeFigureOut">
              <a:rPr lang="en-US" smtClean="0"/>
              <a:t>3/9/2023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C12B17-BF7C-4963-B61A-7D71040973BC}" type="slidenum">
              <a:rPr lang="en-US" smtClean="0"/>
              <a:t>‹#›</a:t>
            </a:fld>
            <a:endParaRPr lang="en-US"/>
          </a:p>
        </p:txBody>
      </p:sp>
      <p:sp>
        <p:nvSpPr>
          <p:cNvPr id="6" name="Content Placeholder 5"/>
          <p:cNvSpPr>
            <a:spLocks noGrp="1"/>
          </p:cNvSpPr>
          <p:nvPr>
            <p:ph sz="quarter" idx="13"/>
          </p:nvPr>
        </p:nvSpPr>
        <p:spPr>
          <a:xfrm>
            <a:off x="1016000" y="685800"/>
            <a:ext cx="102616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46892791"/>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9FFA6D6-DEAD-491F-9E93-4BE0AE4B410B}" type="datetimeFigureOut">
              <a:rPr lang="en-PH" smtClean="0"/>
              <a:t>09/03/2023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7247E8E-48EA-4703-A8E6-399776933EC7}" type="slidenum">
              <a:rPr lang="en-PH" smtClean="0"/>
              <a:t>‹#›</a:t>
            </a:fld>
            <a:endParaRPr lang="en-PH"/>
          </a:p>
        </p:txBody>
      </p:sp>
    </p:spTree>
    <p:extLst>
      <p:ext uri="{BB962C8B-B14F-4D97-AF65-F5344CB8AC3E}">
        <p14:creationId xmlns:p14="http://schemas.microsoft.com/office/powerpoint/2010/main" val="4021237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FFA6D6-DEAD-491F-9E93-4BE0AE4B410B}" type="datetimeFigureOut">
              <a:rPr lang="en-PH" smtClean="0"/>
              <a:t>09/03/2023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7247E8E-48EA-4703-A8E6-399776933EC7}" type="slidenum">
              <a:rPr lang="en-PH" smtClean="0"/>
              <a:t>‹#›</a:t>
            </a:fld>
            <a:endParaRPr lang="en-PH"/>
          </a:p>
        </p:txBody>
      </p:sp>
    </p:spTree>
    <p:extLst>
      <p:ext uri="{BB962C8B-B14F-4D97-AF65-F5344CB8AC3E}">
        <p14:creationId xmlns:p14="http://schemas.microsoft.com/office/powerpoint/2010/main" val="3148083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FFA6D6-DEAD-491F-9E93-4BE0AE4B410B}" type="datetimeFigureOut">
              <a:rPr lang="en-PH" smtClean="0"/>
              <a:t>09/03/2023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F7247E8E-48EA-4703-A8E6-399776933EC7}" type="slidenum">
              <a:rPr lang="en-PH" smtClean="0"/>
              <a:t>‹#›</a:t>
            </a:fld>
            <a:endParaRPr lang="en-PH"/>
          </a:p>
        </p:txBody>
      </p:sp>
    </p:spTree>
    <p:extLst>
      <p:ext uri="{BB962C8B-B14F-4D97-AF65-F5344CB8AC3E}">
        <p14:creationId xmlns:p14="http://schemas.microsoft.com/office/powerpoint/2010/main" val="1498147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FFA6D6-DEAD-491F-9E93-4BE0AE4B410B}" type="datetimeFigureOut">
              <a:rPr lang="en-PH" smtClean="0"/>
              <a:t>09/03/2023</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F7247E8E-48EA-4703-A8E6-399776933EC7}" type="slidenum">
              <a:rPr lang="en-PH" smtClean="0"/>
              <a:t>‹#›</a:t>
            </a:fld>
            <a:endParaRPr lang="en-PH"/>
          </a:p>
        </p:txBody>
      </p:sp>
    </p:spTree>
    <p:extLst>
      <p:ext uri="{BB962C8B-B14F-4D97-AF65-F5344CB8AC3E}">
        <p14:creationId xmlns:p14="http://schemas.microsoft.com/office/powerpoint/2010/main" val="3521964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9FFA6D6-DEAD-491F-9E93-4BE0AE4B410B}" type="datetimeFigureOut">
              <a:rPr lang="en-PH" smtClean="0"/>
              <a:t>09/03/2023</a:t>
            </a:fld>
            <a:endParaRPr lang="en-PH"/>
          </a:p>
        </p:txBody>
      </p:sp>
      <p:sp>
        <p:nvSpPr>
          <p:cNvPr id="5" name="Footer Placeholder 3"/>
          <p:cNvSpPr>
            <a:spLocks noGrp="1"/>
          </p:cNvSpPr>
          <p:nvPr>
            <p:ph type="ftr" sz="quarter" idx="11"/>
          </p:nvPr>
        </p:nvSpPr>
        <p:spPr/>
        <p:txBody>
          <a:bodyPr/>
          <a:lstStyle/>
          <a:p>
            <a:endParaRPr lang="en-PH"/>
          </a:p>
        </p:txBody>
      </p:sp>
      <p:sp>
        <p:nvSpPr>
          <p:cNvPr id="6" name="Slide Number Placeholder 4"/>
          <p:cNvSpPr>
            <a:spLocks noGrp="1"/>
          </p:cNvSpPr>
          <p:nvPr>
            <p:ph type="sldNum" sz="quarter" idx="12"/>
          </p:nvPr>
        </p:nvSpPr>
        <p:spPr/>
        <p:txBody>
          <a:bodyPr/>
          <a:lstStyle/>
          <a:p>
            <a:fld id="{F7247E8E-48EA-4703-A8E6-399776933EC7}" type="slidenum">
              <a:rPr lang="en-PH" smtClean="0"/>
              <a:t>‹#›</a:t>
            </a:fld>
            <a:endParaRPr lang="en-PH"/>
          </a:p>
        </p:txBody>
      </p:sp>
    </p:spTree>
    <p:extLst>
      <p:ext uri="{BB962C8B-B14F-4D97-AF65-F5344CB8AC3E}">
        <p14:creationId xmlns:p14="http://schemas.microsoft.com/office/powerpoint/2010/main" val="3741025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9FFA6D6-DEAD-491F-9E93-4BE0AE4B410B}" type="datetimeFigureOut">
              <a:rPr lang="en-PH" smtClean="0"/>
              <a:t>09/03/2023</a:t>
            </a:fld>
            <a:endParaRPr lang="en-PH"/>
          </a:p>
        </p:txBody>
      </p:sp>
      <p:sp>
        <p:nvSpPr>
          <p:cNvPr id="5" name="Footer Placeholder 2"/>
          <p:cNvSpPr>
            <a:spLocks noGrp="1"/>
          </p:cNvSpPr>
          <p:nvPr>
            <p:ph type="ftr" sz="quarter" idx="11"/>
          </p:nvPr>
        </p:nvSpPr>
        <p:spPr/>
        <p:txBody>
          <a:bodyPr/>
          <a:lstStyle/>
          <a:p>
            <a:endParaRPr lang="en-PH"/>
          </a:p>
        </p:txBody>
      </p:sp>
      <p:sp>
        <p:nvSpPr>
          <p:cNvPr id="6" name="Slide Number Placeholder 3"/>
          <p:cNvSpPr>
            <a:spLocks noGrp="1"/>
          </p:cNvSpPr>
          <p:nvPr>
            <p:ph type="sldNum" sz="quarter" idx="12"/>
          </p:nvPr>
        </p:nvSpPr>
        <p:spPr/>
        <p:txBody>
          <a:bodyPr/>
          <a:lstStyle/>
          <a:p>
            <a:fld id="{F7247E8E-48EA-4703-A8E6-399776933EC7}" type="slidenum">
              <a:rPr lang="en-PH" smtClean="0"/>
              <a:t>‹#›</a:t>
            </a:fld>
            <a:endParaRPr lang="en-PH"/>
          </a:p>
        </p:txBody>
      </p:sp>
    </p:spTree>
    <p:extLst>
      <p:ext uri="{BB962C8B-B14F-4D97-AF65-F5344CB8AC3E}">
        <p14:creationId xmlns:p14="http://schemas.microsoft.com/office/powerpoint/2010/main" val="1104918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9FFA6D6-DEAD-491F-9E93-4BE0AE4B410B}" type="datetimeFigureOut">
              <a:rPr lang="en-PH" smtClean="0"/>
              <a:t>09/03/2023</a:t>
            </a:fld>
            <a:endParaRPr lang="en-PH"/>
          </a:p>
        </p:txBody>
      </p:sp>
      <p:sp>
        <p:nvSpPr>
          <p:cNvPr id="5" name="Footer Placeholder 5"/>
          <p:cNvSpPr>
            <a:spLocks noGrp="1"/>
          </p:cNvSpPr>
          <p:nvPr>
            <p:ph type="ftr" sz="quarter" idx="11"/>
          </p:nvPr>
        </p:nvSpPr>
        <p:spPr/>
        <p:txBody>
          <a:bodyPr/>
          <a:lstStyle/>
          <a:p>
            <a:endParaRPr lang="en-PH"/>
          </a:p>
        </p:txBody>
      </p:sp>
      <p:sp>
        <p:nvSpPr>
          <p:cNvPr id="6" name="Slide Number Placeholder 6"/>
          <p:cNvSpPr>
            <a:spLocks noGrp="1"/>
          </p:cNvSpPr>
          <p:nvPr>
            <p:ph type="sldNum" sz="quarter" idx="12"/>
          </p:nvPr>
        </p:nvSpPr>
        <p:spPr/>
        <p:txBody>
          <a:bodyPr/>
          <a:lstStyle/>
          <a:p>
            <a:fld id="{F7247E8E-48EA-4703-A8E6-399776933EC7}" type="slidenum">
              <a:rPr lang="en-PH" smtClean="0"/>
              <a:t>‹#›</a:t>
            </a:fld>
            <a:endParaRPr lang="en-PH"/>
          </a:p>
        </p:txBody>
      </p:sp>
    </p:spTree>
    <p:extLst>
      <p:ext uri="{BB962C8B-B14F-4D97-AF65-F5344CB8AC3E}">
        <p14:creationId xmlns:p14="http://schemas.microsoft.com/office/powerpoint/2010/main" val="2539725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FFA6D6-DEAD-491F-9E93-4BE0AE4B410B}" type="datetimeFigureOut">
              <a:rPr lang="en-PH" smtClean="0"/>
              <a:t>09/03/2023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F7247E8E-48EA-4703-A8E6-399776933EC7}" type="slidenum">
              <a:rPr lang="en-PH" smtClean="0"/>
              <a:t>‹#›</a:t>
            </a:fld>
            <a:endParaRPr lang="en-PH"/>
          </a:p>
        </p:txBody>
      </p:sp>
    </p:spTree>
    <p:extLst>
      <p:ext uri="{BB962C8B-B14F-4D97-AF65-F5344CB8AC3E}">
        <p14:creationId xmlns:p14="http://schemas.microsoft.com/office/powerpoint/2010/main" val="354389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9FFA6D6-DEAD-491F-9E93-4BE0AE4B410B}" type="datetimeFigureOut">
              <a:rPr lang="en-PH" smtClean="0"/>
              <a:t>09/03/2023</a:t>
            </a:fld>
            <a:endParaRPr lang="en-PH"/>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PH"/>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7247E8E-48EA-4703-A8E6-399776933EC7}" type="slidenum">
              <a:rPr lang="en-PH" smtClean="0"/>
              <a:t>‹#›</a:t>
            </a:fld>
            <a:endParaRPr lang="en-PH"/>
          </a:p>
        </p:txBody>
      </p:sp>
    </p:spTree>
    <p:extLst>
      <p:ext uri="{BB962C8B-B14F-4D97-AF65-F5344CB8AC3E}">
        <p14:creationId xmlns:p14="http://schemas.microsoft.com/office/powerpoint/2010/main" val="326756739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201057" y="2513841"/>
            <a:ext cx="9906000" cy="769441"/>
          </a:xfrm>
          <a:prstGeom prst="rect">
            <a:avLst/>
          </a:prstGeom>
          <a:noFill/>
        </p:spPr>
        <p:txBody>
          <a:bodyPr wrap="square" rtlCol="0">
            <a:spAutoFit/>
          </a:bodyPr>
          <a:lstStyle/>
          <a:p>
            <a:r>
              <a:rPr lang="en-US" sz="4400" dirty="0">
                <a:solidFill>
                  <a:prstClr val="white"/>
                </a:solidFill>
                <a:latin typeface="Arial Black" pitchFamily="34" charset="0"/>
              </a:rPr>
              <a:t>••••••••••••••••••••••••••••••••••</a:t>
            </a:r>
          </a:p>
        </p:txBody>
      </p:sp>
      <p:sp>
        <p:nvSpPr>
          <p:cNvPr id="3" name="TextBox 2"/>
          <p:cNvSpPr txBox="1"/>
          <p:nvPr/>
        </p:nvSpPr>
        <p:spPr>
          <a:xfrm>
            <a:off x="2477308" y="2391848"/>
            <a:ext cx="7186584" cy="923330"/>
          </a:xfrm>
          <a:prstGeom prst="rect">
            <a:avLst/>
          </a:prstGeom>
          <a:noFill/>
        </p:spPr>
        <p:txBody>
          <a:bodyPr wrap="none" rtlCol="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5400" b="1" dirty="0">
                <a:effectLst>
                  <a:outerShdw blurRad="38100" dist="38100" dir="2700000" algn="tl">
                    <a:srgbClr val="000000">
                      <a:alpha val="43137"/>
                    </a:srgbClr>
                  </a:outerShdw>
                </a:effectLst>
                <a:latin typeface="Arial" pitchFamily="34" charset="0"/>
                <a:cs typeface="Arial" pitchFamily="34" charset="0"/>
              </a:rPr>
              <a:t>Binomial Distribution</a:t>
            </a:r>
            <a:endParaRPr lang="en-US" sz="5000" b="1" dirty="0">
              <a:ln/>
              <a:effectLst>
                <a:outerShdw blurRad="38100" dist="38100" dir="2700000" algn="tl">
                  <a:srgbClr val="000000">
                    <a:alpha val="43137"/>
                  </a:srgbClr>
                </a:outerShdw>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10" presetClass="exit" presetSubtype="0" fill="hold" grpId="1" nodeType="withEffect">
                                  <p:stCondLst>
                                    <p:cond delay="750"/>
                                  </p:stCondLst>
                                  <p:iterate type="lt">
                                    <p:tmPct val="10000"/>
                                  </p:iterate>
                                  <p:childTnLst>
                                    <p:animEffect transition="out" filter="fade">
                                      <p:cBhvr>
                                        <p:cTn id="10" dur="500"/>
                                        <p:tgtEl>
                                          <p:spTgt spid="8"/>
                                        </p:tgtEl>
                                      </p:cBhvr>
                                    </p:animEffect>
                                    <p:set>
                                      <p:cBhvr>
                                        <p:cTn id="11" dur="1" fill="hold">
                                          <p:stCondLst>
                                            <p:cond delay="499"/>
                                          </p:stCondLst>
                                        </p:cTn>
                                        <p:tgtEl>
                                          <p:spTgt spid="8"/>
                                        </p:tgtEl>
                                        <p:attrNameLst>
                                          <p:attrName>style.visibility</p:attrName>
                                        </p:attrNameLst>
                                      </p:cBhvr>
                                      <p:to>
                                        <p:strVal val="hidden"/>
                                      </p:to>
                                    </p:set>
                                  </p:childTnLst>
                                </p:cTn>
                              </p:par>
                              <p:par>
                                <p:cTn id="12" presetID="10" presetClass="entr" presetSubtype="0" fill="hold" grpId="0" nodeType="withEffect">
                                  <p:stCondLst>
                                    <p:cond delay="1250"/>
                                  </p:stCondLst>
                                  <p:iterate type="lt">
                                    <p:tmPct val="6000"/>
                                  </p:iterate>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4"/>
          <p:cNvSpPr/>
          <p:nvPr/>
        </p:nvSpPr>
        <p:spPr>
          <a:xfrm>
            <a:off x="2044361" y="304801"/>
            <a:ext cx="8103278" cy="11675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7640" tIns="167640" rIns="167640" bIns="167640" numCol="1" spcCol="1270" anchor="t" anchorCtr="0">
            <a:noAutofit/>
          </a:bodyPr>
          <a:lstStyle/>
          <a:p>
            <a:pPr algn="ctr" defTabSz="1955800">
              <a:lnSpc>
                <a:spcPct val="90000"/>
              </a:lnSpc>
              <a:spcBef>
                <a:spcPct val="0"/>
              </a:spcBef>
              <a:spcAft>
                <a:spcPct val="35000"/>
              </a:spcAft>
            </a:pPr>
            <a:r>
              <a:rPr lang="en-US" sz="5400" b="1" dirty="0">
                <a:solidFill>
                  <a:schemeClr val="tx1"/>
                </a:solidFill>
                <a:effectLst>
                  <a:outerShdw blurRad="38100" dist="38100" dir="2700000" algn="tl">
                    <a:srgbClr val="000000">
                      <a:alpha val="43137"/>
                    </a:srgbClr>
                  </a:outerShdw>
                </a:effectLst>
              </a:rPr>
              <a:t>Illustration</a:t>
            </a:r>
            <a:endParaRPr lang="en-US" sz="5400" b="1" u="sng" dirty="0">
              <a:solidFill>
                <a:schemeClr val="tx1"/>
              </a:solidFill>
            </a:endParaRPr>
          </a:p>
        </p:txBody>
      </p:sp>
      <p:graphicFrame>
        <p:nvGraphicFramePr>
          <p:cNvPr id="5" name="Content Placeholder 3"/>
          <p:cNvGraphicFramePr>
            <a:graphicFrameLocks noGrp="1"/>
          </p:cNvGraphicFramePr>
          <p:nvPr>
            <p:ph idx="1"/>
          </p:nvPr>
        </p:nvGraphicFramePr>
        <p:xfrm>
          <a:off x="1981200" y="1471614"/>
          <a:ext cx="8229600" cy="48529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9924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533400"/>
            <a:ext cx="8229600" cy="6172200"/>
          </a:xfrm>
        </p:spPr>
        <p:txBody>
          <a:bodyPr>
            <a:normAutofit fontScale="92500" lnSpcReduction="10000"/>
          </a:bodyPr>
          <a:lstStyle/>
          <a:p>
            <a:r>
              <a:rPr lang="en-US" sz="2800" dirty="0"/>
              <a:t>Each outcome has its own probability, which can be found using</a:t>
            </a:r>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pPr lvl="1"/>
            <a:r>
              <a:rPr lang="en-US" sz="2800" dirty="0"/>
              <a:t>These probabilities will sum to one (within rounding).</a:t>
            </a:r>
          </a:p>
          <a:p>
            <a:endParaRPr lang="en-US" dirty="0"/>
          </a:p>
          <a:p>
            <a:endParaRPr lang="en-US" dirty="0"/>
          </a:p>
        </p:txBody>
      </p:sp>
      <p:graphicFrame>
        <p:nvGraphicFramePr>
          <p:cNvPr id="7" name="Content Placeholder 5"/>
          <p:cNvGraphicFramePr>
            <a:graphicFrameLocks/>
          </p:cNvGraphicFramePr>
          <p:nvPr>
            <p:extLst>
              <p:ext uri="{D42A27DB-BD31-4B8C-83A1-F6EECF244321}">
                <p14:modId xmlns:p14="http://schemas.microsoft.com/office/powerpoint/2010/main" val="2208940561"/>
              </p:ext>
            </p:extLst>
          </p:nvPr>
        </p:nvGraphicFramePr>
        <p:xfrm>
          <a:off x="1905000" y="1371599"/>
          <a:ext cx="8305800" cy="42406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0743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solidFill>
                  <a:schemeClr val="tx1"/>
                </a:solidFill>
                <a:effectLst>
                  <a:outerShdw blurRad="38100" dist="38100" dir="2700000" algn="tl">
                    <a:srgbClr val="000000">
                      <a:alpha val="43137"/>
                    </a:srgbClr>
                  </a:outerShdw>
                </a:effectLst>
              </a:rPr>
              <a:t>The above rules work as follows:</a:t>
            </a:r>
            <a:br>
              <a:rPr lang="en-US" sz="4400" dirty="0">
                <a:solidFill>
                  <a:schemeClr val="tx1"/>
                </a:solidFill>
                <a:effectLst>
                  <a:outerShdw blurRad="38100" dist="38100" dir="2700000" algn="tl">
                    <a:srgbClr val="000000">
                      <a:alpha val="43137"/>
                    </a:srgbClr>
                  </a:outerShdw>
                </a:effectLst>
              </a:rPr>
            </a:br>
            <a:endParaRPr lang="en-US" sz="4400" dirty="0">
              <a:solidFill>
                <a:schemeClr val="tx1"/>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981200" y="1295400"/>
            <a:ext cx="8229600" cy="5029200"/>
          </a:xfrm>
        </p:spPr>
        <p:txBody>
          <a:bodyPr>
            <a:normAutofit fontScale="92500" lnSpcReduction="10000"/>
          </a:bodyPr>
          <a:lstStyle/>
          <a:p>
            <a:pPr marL="514350" indent="-514350" algn="just">
              <a:buClrTx/>
              <a:buFont typeface="+mj-lt"/>
              <a:buAutoNum type="arabicPeriod"/>
            </a:pPr>
            <a:r>
              <a:rPr lang="en-US" sz="2800" dirty="0"/>
              <a:t>You are asked to find the probability of observing exactly 3 successes.  This is equal to .088.</a:t>
            </a:r>
          </a:p>
          <a:p>
            <a:pPr marL="514350" indent="-514350" algn="just">
              <a:buClrTx/>
              <a:buFont typeface="+mj-lt"/>
              <a:buAutoNum type="arabicPeriod"/>
            </a:pPr>
            <a:r>
              <a:rPr lang="en-US" sz="2800" dirty="0"/>
              <a:t>You are asked to find the probability of observing up to 3 successes.  In other words, you need to report the probability of observing a number of successes less than or equal to 3.</a:t>
            </a:r>
          </a:p>
          <a:p>
            <a:pPr lvl="1" algn="just">
              <a:buClrTx/>
              <a:buFont typeface="Wingdings" pitchFamily="2" charset="2"/>
              <a:buChar char="§"/>
            </a:pPr>
            <a:r>
              <a:rPr lang="en-US" sz="2800" dirty="0"/>
              <a:t>The CUMULATIVE argument to the BINOMDIST function adds all of the probabilities up to the specified number of successes.  </a:t>
            </a:r>
          </a:p>
          <a:p>
            <a:pPr lvl="1" algn="just">
              <a:buClrTx/>
              <a:buFont typeface="Wingdings" pitchFamily="2" charset="2"/>
              <a:buChar char="§"/>
            </a:pPr>
            <a:r>
              <a:rPr lang="en-US" sz="2800" dirty="0"/>
              <a:t>Thus, </a:t>
            </a:r>
            <a:r>
              <a:rPr lang="en-US" sz="2800" b="1" dirty="0"/>
              <a:t>BINOMDIST(3,5,.25,TRUE)</a:t>
            </a:r>
            <a:r>
              <a:rPr lang="en-US" sz="2800" dirty="0"/>
              <a:t> is equivalent to </a:t>
            </a:r>
            <a:r>
              <a:rPr lang="en-US" sz="2800" b="1" dirty="0"/>
              <a:t>.237 + .396 + .264 + .088.  </a:t>
            </a:r>
          </a:p>
          <a:p>
            <a:pPr marL="514350" indent="-514350">
              <a:buClrTx/>
              <a:buFont typeface="+mj-lt"/>
              <a:buAutoNum type="arabicPeriod"/>
            </a:pPr>
            <a:endParaRPr lang="en-US" dirty="0"/>
          </a:p>
          <a:p>
            <a:endParaRPr lang="en-US" dirty="0"/>
          </a:p>
        </p:txBody>
      </p:sp>
    </p:spTree>
    <p:extLst>
      <p:ext uri="{BB962C8B-B14F-4D97-AF65-F5344CB8AC3E}">
        <p14:creationId xmlns:p14="http://schemas.microsoft.com/office/powerpoint/2010/main" val="2953167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solidFill>
                  <a:schemeClr val="tx1"/>
                </a:solidFill>
                <a:effectLst>
                  <a:outerShdw blurRad="38100" dist="38100" dir="2700000" algn="tl">
                    <a:srgbClr val="000000">
                      <a:alpha val="43137"/>
                    </a:srgbClr>
                  </a:outerShdw>
                </a:effectLst>
              </a:rPr>
              <a:t>The above rules work as follows:</a:t>
            </a:r>
            <a:br>
              <a:rPr lang="en-US" sz="4400" dirty="0">
                <a:solidFill>
                  <a:schemeClr val="tx1"/>
                </a:solidFill>
                <a:effectLst>
                  <a:outerShdw blurRad="38100" dist="38100" dir="2700000" algn="tl">
                    <a:srgbClr val="000000">
                      <a:alpha val="43137"/>
                    </a:srgbClr>
                  </a:outerShdw>
                </a:effectLst>
              </a:rPr>
            </a:br>
            <a:endParaRPr lang="en-US" sz="4400" dirty="0">
              <a:solidFill>
                <a:schemeClr val="tx1"/>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981200" y="1295400"/>
            <a:ext cx="8229600" cy="5029200"/>
          </a:xfrm>
        </p:spPr>
        <p:txBody>
          <a:bodyPr>
            <a:normAutofit/>
          </a:bodyPr>
          <a:lstStyle/>
          <a:p>
            <a:pPr marL="514350" indent="-514350">
              <a:buClrTx/>
              <a:buFont typeface="+mj-lt"/>
              <a:buAutoNum type="arabicPeriod" startAt="3"/>
            </a:pPr>
            <a:r>
              <a:rPr lang="en-US" sz="2800" dirty="0"/>
              <a:t>You are asked to find the probability of observing less than 3 successes.  </a:t>
            </a:r>
          </a:p>
          <a:p>
            <a:pPr>
              <a:buClrTx/>
              <a:buFont typeface="Wingdings" pitchFamily="2" charset="2"/>
              <a:buChar char="§"/>
            </a:pPr>
            <a:r>
              <a:rPr lang="en-US" sz="2800" dirty="0"/>
              <a:t>This can be found by using BINOMDIST(3,5,.25,TRUE) to add up .237 + .396 + .264 + .088, but then you must subtract out the .088.</a:t>
            </a:r>
          </a:p>
          <a:p>
            <a:pPr>
              <a:buClrTx/>
              <a:buFont typeface="Wingdings" pitchFamily="2" charset="2"/>
              <a:buChar char="§"/>
            </a:pPr>
            <a:r>
              <a:rPr lang="en-US" sz="2800" dirty="0"/>
              <a:t>Thus, the formula is:</a:t>
            </a:r>
          </a:p>
          <a:p>
            <a:pPr marL="0" indent="0">
              <a:buClrTx/>
              <a:buNone/>
            </a:pPr>
            <a:endParaRPr lang="en-US" dirty="0"/>
          </a:p>
          <a:p>
            <a:endParaRPr lang="en-US" dirty="0"/>
          </a:p>
        </p:txBody>
      </p:sp>
      <p:graphicFrame>
        <p:nvGraphicFramePr>
          <p:cNvPr id="4" name="Content Placeholder 6"/>
          <p:cNvGraphicFramePr>
            <a:graphicFrameLocks/>
          </p:cNvGraphicFramePr>
          <p:nvPr>
            <p:extLst>
              <p:ext uri="{D42A27DB-BD31-4B8C-83A1-F6EECF244321}">
                <p14:modId xmlns:p14="http://schemas.microsoft.com/office/powerpoint/2010/main" val="2205574957"/>
              </p:ext>
            </p:extLst>
          </p:nvPr>
        </p:nvGraphicFramePr>
        <p:xfrm>
          <a:off x="2362200" y="4267200"/>
          <a:ext cx="7848600" cy="22846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9908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990600"/>
            <a:ext cx="8229600" cy="1143000"/>
          </a:xfrm>
        </p:spPr>
        <p:txBody>
          <a:bodyPr>
            <a:noAutofit/>
          </a:bodyPr>
          <a:lstStyle/>
          <a:p>
            <a:r>
              <a:rPr lang="en-US" sz="4400" dirty="0">
                <a:solidFill>
                  <a:schemeClr val="tx1"/>
                </a:solidFill>
                <a:effectLst>
                  <a:outerShdw blurRad="38100" dist="38100" dir="2700000" algn="tl">
                    <a:srgbClr val="000000">
                      <a:alpha val="43137"/>
                    </a:srgbClr>
                  </a:outerShdw>
                </a:effectLst>
              </a:rPr>
              <a:t>The above rules work as follows:</a:t>
            </a:r>
            <a:br>
              <a:rPr lang="en-US" sz="4400" dirty="0"/>
            </a:br>
            <a:endParaRPr lang="en-US" sz="4400" dirty="0"/>
          </a:p>
        </p:txBody>
      </p:sp>
      <p:sp>
        <p:nvSpPr>
          <p:cNvPr id="3" name="Content Placeholder 2"/>
          <p:cNvSpPr>
            <a:spLocks noGrp="1"/>
          </p:cNvSpPr>
          <p:nvPr>
            <p:ph idx="1"/>
          </p:nvPr>
        </p:nvSpPr>
        <p:spPr>
          <a:xfrm>
            <a:off x="2344270" y="2223247"/>
            <a:ext cx="8001000" cy="3200400"/>
          </a:xfrm>
        </p:spPr>
        <p:txBody>
          <a:bodyPr>
            <a:noAutofit/>
          </a:bodyPr>
          <a:lstStyle/>
          <a:p>
            <a:pPr marL="514350" indent="-514350" algn="just">
              <a:buClrTx/>
              <a:buFont typeface="+mj-lt"/>
              <a:buAutoNum type="arabicPeriod" startAt="4"/>
            </a:pPr>
            <a:r>
              <a:rPr lang="en-US" sz="2800" dirty="0"/>
              <a:t>You are asked to find the probability of observing at least three successes.  </a:t>
            </a:r>
          </a:p>
          <a:p>
            <a:pPr>
              <a:buClrTx/>
              <a:buFont typeface="Wingdings" pitchFamily="2" charset="2"/>
              <a:buChar char="§"/>
            </a:pPr>
            <a:r>
              <a:rPr lang="en-US" sz="2800" dirty="0"/>
              <a:t>Because the probabilities sum to one, we can first find the probability of observing more than three successes as: </a:t>
            </a:r>
          </a:p>
          <a:p>
            <a:pPr marL="0" indent="0">
              <a:buClrTx/>
              <a:buNone/>
            </a:pPr>
            <a:r>
              <a:rPr lang="en-US" sz="2800" dirty="0"/>
              <a:t>   	</a:t>
            </a:r>
          </a:p>
          <a:p>
            <a:pPr marL="514350" indent="-514350">
              <a:buClrTx/>
              <a:buFont typeface="+mj-lt"/>
              <a:buAutoNum type="arabicPeriod" startAt="4"/>
            </a:pPr>
            <a:endParaRPr lang="en-US" sz="2800" dirty="0"/>
          </a:p>
          <a:p>
            <a:endParaRPr lang="en-US" sz="2800" dirty="0"/>
          </a:p>
        </p:txBody>
      </p:sp>
      <p:graphicFrame>
        <p:nvGraphicFramePr>
          <p:cNvPr id="4" name="Content Placeholder 2"/>
          <p:cNvGraphicFramePr>
            <a:graphicFrameLocks/>
          </p:cNvGraphicFramePr>
          <p:nvPr/>
        </p:nvGraphicFramePr>
        <p:xfrm>
          <a:off x="3190875" y="4343400"/>
          <a:ext cx="5810250" cy="129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5354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2286000" y="762000"/>
            <a:ext cx="7696200" cy="5410200"/>
          </a:xfrm>
        </p:spPr>
        <p:txBody>
          <a:bodyPr>
            <a:normAutofit/>
          </a:bodyPr>
          <a:lstStyle/>
          <a:p>
            <a:pPr>
              <a:buClrTx/>
              <a:buFont typeface="Wingdings" pitchFamily="2" charset="2"/>
              <a:buChar char="§"/>
            </a:pPr>
            <a:r>
              <a:rPr lang="en-US" sz="2800" dirty="0"/>
              <a:t>The result is (1 – (.237 + .396 + .264 + .088)), which is equivalent to .015 + .001.  However, this is only the probability of observing greater than 3 successes, when we need to find greater than or equal to 3 successes.  We therefore have to add the probability of exactly 3 successes back in.  </a:t>
            </a:r>
          </a:p>
          <a:p>
            <a:pPr>
              <a:buClrTx/>
              <a:buFont typeface="Wingdings" pitchFamily="2" charset="2"/>
              <a:buChar char="§"/>
            </a:pPr>
            <a:r>
              <a:rPr lang="en-US" sz="2800" dirty="0"/>
              <a:t>The full syntax is:</a:t>
            </a:r>
          </a:p>
          <a:p>
            <a:pPr marL="0" indent="0">
              <a:buNone/>
            </a:pPr>
            <a:endParaRPr lang="en-US" dirty="0"/>
          </a:p>
        </p:txBody>
      </p:sp>
      <p:graphicFrame>
        <p:nvGraphicFramePr>
          <p:cNvPr id="3" name="Content Placeholder 6"/>
          <p:cNvGraphicFramePr>
            <a:graphicFrameLocks/>
          </p:cNvGraphicFramePr>
          <p:nvPr/>
        </p:nvGraphicFramePr>
        <p:xfrm>
          <a:off x="2247900" y="4267200"/>
          <a:ext cx="7696200" cy="213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66414531"/>
      </p:ext>
    </p:extLst>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Autofit/>
          </a:bodyPr>
          <a:lstStyle/>
          <a:p>
            <a:r>
              <a:rPr lang="en-US" sz="4400" dirty="0">
                <a:solidFill>
                  <a:schemeClr val="tx1"/>
                </a:solidFill>
                <a:effectLst>
                  <a:outerShdw blurRad="38100" dist="38100" dir="2700000" algn="tl">
                    <a:srgbClr val="000000">
                      <a:alpha val="43137"/>
                    </a:srgbClr>
                  </a:outerShdw>
                </a:effectLst>
              </a:rPr>
              <a:t>The above rules work as follows:</a:t>
            </a:r>
            <a:br>
              <a:rPr lang="en-US" sz="4400" dirty="0">
                <a:solidFill>
                  <a:schemeClr val="tx1"/>
                </a:solidFill>
                <a:effectLst>
                  <a:outerShdw blurRad="38100" dist="38100" dir="2700000" algn="tl">
                    <a:srgbClr val="000000">
                      <a:alpha val="43137"/>
                    </a:srgbClr>
                  </a:outerShdw>
                </a:effectLst>
              </a:rPr>
            </a:br>
            <a:endParaRPr lang="en-US" sz="4400" dirty="0">
              <a:solidFill>
                <a:schemeClr val="tx1"/>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981200" y="914400"/>
            <a:ext cx="8229600" cy="5791200"/>
          </a:xfrm>
        </p:spPr>
        <p:txBody>
          <a:bodyPr>
            <a:normAutofit/>
          </a:bodyPr>
          <a:lstStyle/>
          <a:p>
            <a:pPr marL="514350" indent="-514350">
              <a:buClrTx/>
              <a:buFont typeface="+mj-lt"/>
              <a:buAutoNum type="arabicPeriod" startAt="5"/>
            </a:pPr>
            <a:endParaRPr lang="en-US" sz="2800" dirty="0"/>
          </a:p>
          <a:p>
            <a:pPr marL="514350" indent="-514350">
              <a:buClrTx/>
              <a:buFont typeface="+mj-lt"/>
              <a:buAutoNum type="arabicPeriod" startAt="5"/>
            </a:pPr>
            <a:r>
              <a:rPr lang="en-US" sz="2800" dirty="0"/>
              <a:t>You are asked to find the probability of observing more than three successes.  Because the probabilities sum to one, we can find this probability as: </a:t>
            </a:r>
          </a:p>
          <a:p>
            <a:pPr marL="0" indent="0">
              <a:buClrTx/>
              <a:buNone/>
            </a:pPr>
            <a:r>
              <a:rPr lang="en-US" sz="2800" dirty="0"/>
              <a:t>	 1 - BINOMDIST(3,5,.25,TRUE)   </a:t>
            </a:r>
          </a:p>
          <a:p>
            <a:pPr>
              <a:buClrTx/>
              <a:buFont typeface="Wingdings" pitchFamily="2" charset="2"/>
              <a:buChar char="§"/>
            </a:pPr>
            <a:r>
              <a:rPr lang="en-US" sz="2800" dirty="0"/>
              <a:t>Doing so performs the calculation:</a:t>
            </a:r>
          </a:p>
          <a:p>
            <a:pPr>
              <a:buClrTx/>
              <a:buFont typeface="Wingdings" pitchFamily="2" charset="2"/>
              <a:buChar char="§"/>
            </a:pPr>
            <a:endParaRPr lang="en-US" sz="2800" b="1" dirty="0"/>
          </a:p>
          <a:p>
            <a:endParaRPr lang="en-US" dirty="0"/>
          </a:p>
        </p:txBody>
      </p:sp>
      <p:graphicFrame>
        <p:nvGraphicFramePr>
          <p:cNvPr id="4" name="Content Placeholder 6"/>
          <p:cNvGraphicFramePr>
            <a:graphicFrameLocks/>
          </p:cNvGraphicFramePr>
          <p:nvPr/>
        </p:nvGraphicFramePr>
        <p:xfrm>
          <a:off x="2247900" y="4267200"/>
          <a:ext cx="7696200" cy="213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8071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57200"/>
            <a:ext cx="8229600" cy="1143000"/>
          </a:xfrm>
        </p:spPr>
        <p:txBody>
          <a:bodyPr anchor="t">
            <a:normAutofit/>
          </a:bodyPr>
          <a:lstStyle/>
          <a:p>
            <a:pPr algn="ctr"/>
            <a:r>
              <a:rPr lang="en-US" sz="5400" b="1" dirty="0">
                <a:solidFill>
                  <a:schemeClr val="tx1"/>
                </a:solidFill>
                <a:effectLst>
                  <a:outerShdw blurRad="38100" dist="38100" dir="2700000" algn="tl">
                    <a:srgbClr val="000000">
                      <a:alpha val="43137"/>
                    </a:srgbClr>
                  </a:outerShdw>
                </a:effectLst>
              </a:rPr>
              <a:t>Application</a:t>
            </a:r>
          </a:p>
        </p:txBody>
      </p:sp>
      <p:sp>
        <p:nvSpPr>
          <p:cNvPr id="3" name="Content Placeholder 2"/>
          <p:cNvSpPr>
            <a:spLocks noGrp="1"/>
          </p:cNvSpPr>
          <p:nvPr>
            <p:ph idx="1"/>
          </p:nvPr>
        </p:nvSpPr>
        <p:spPr>
          <a:xfrm>
            <a:off x="1981200" y="1371600"/>
            <a:ext cx="8229600" cy="4953000"/>
          </a:xfrm>
        </p:spPr>
        <p:txBody>
          <a:bodyPr>
            <a:noAutofit/>
          </a:bodyPr>
          <a:lstStyle/>
          <a:p>
            <a:pPr marL="0" indent="0">
              <a:buClrTx/>
              <a:buNone/>
            </a:pPr>
            <a:r>
              <a:rPr lang="en-US" sz="3200" b="1" dirty="0"/>
              <a:t>1.</a:t>
            </a:r>
            <a:r>
              <a:rPr lang="en-US" sz="3000" dirty="0"/>
              <a:t>	Warranty records show that the probability that a new car needs a warranty repair in the first 90 days is 0.05.  If a sample of 3 new cars is selected:</a:t>
            </a:r>
          </a:p>
          <a:p>
            <a:pPr marL="850392" lvl="1" indent="-457200">
              <a:buClr>
                <a:schemeClr val="tx2"/>
              </a:buClr>
              <a:buFont typeface="+mj-lt"/>
              <a:buAutoNum type="alphaLcPeriod"/>
            </a:pPr>
            <a:r>
              <a:rPr lang="en-US" sz="3000" dirty="0"/>
              <a:t>What is the probability that none needs a warranty repair?</a:t>
            </a:r>
          </a:p>
          <a:p>
            <a:pPr marL="850392" lvl="1" indent="-457200">
              <a:buClr>
                <a:schemeClr val="tx2"/>
              </a:buClr>
              <a:buFont typeface="+mj-lt"/>
              <a:buAutoNum type="alphaLcPeriod"/>
            </a:pPr>
            <a:r>
              <a:rPr lang="en-US" sz="3000" dirty="0"/>
              <a:t>What is the probability that at least one needs a warranty repair?</a:t>
            </a:r>
          </a:p>
          <a:p>
            <a:pPr marL="850392" lvl="1" indent="-457200">
              <a:buClr>
                <a:schemeClr val="tx2"/>
              </a:buClr>
              <a:buFont typeface="+mj-lt"/>
              <a:buAutoNum type="alphaLcPeriod"/>
            </a:pPr>
            <a:r>
              <a:rPr lang="en-US" sz="3000" dirty="0"/>
              <a:t>What is the probability that more than one needs a warranty repair?</a:t>
            </a:r>
          </a:p>
          <a:p>
            <a:pPr marL="0" indent="0">
              <a:buNone/>
            </a:pPr>
            <a:endParaRPr lang="en-US" sz="3000" dirty="0"/>
          </a:p>
        </p:txBody>
      </p:sp>
    </p:spTree>
    <p:extLst>
      <p:ext uri="{BB962C8B-B14F-4D97-AF65-F5344CB8AC3E}">
        <p14:creationId xmlns:p14="http://schemas.microsoft.com/office/powerpoint/2010/main" val="2605373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685800"/>
            <a:ext cx="8001000" cy="1447800"/>
          </a:xfrm>
        </p:spPr>
        <p:txBody>
          <a:bodyPr anchor="t">
            <a:noAutofit/>
          </a:bodyPr>
          <a:lstStyle/>
          <a:p>
            <a:r>
              <a:rPr lang="en-US" sz="4400" b="1" dirty="0">
                <a:solidFill>
                  <a:srgbClr val="000066"/>
                </a:solidFill>
                <a:effectLst>
                  <a:outerShdw blurRad="38100" dist="38100" dir="2700000" algn="tl">
                    <a:srgbClr val="000000">
                      <a:alpha val="43137"/>
                    </a:srgbClr>
                  </a:outerShdw>
                </a:effectLst>
              </a:rPr>
              <a:t>The key components of this problem:</a:t>
            </a:r>
            <a:br>
              <a:rPr lang="en-US" sz="4400" b="1" dirty="0">
                <a:solidFill>
                  <a:srgbClr val="000066"/>
                </a:solidFill>
                <a:effectLst>
                  <a:outerShdw blurRad="38100" dist="38100" dir="2700000" algn="tl">
                    <a:srgbClr val="000000">
                      <a:alpha val="43137"/>
                    </a:srgbClr>
                  </a:outerShdw>
                </a:effectLst>
              </a:rPr>
            </a:br>
            <a:endParaRPr lang="en-US" sz="4400" b="1" dirty="0">
              <a:solidFill>
                <a:srgbClr val="000066"/>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lvl="0"/>
            <a:endParaRPr lang="en-US" sz="2800" dirty="0"/>
          </a:p>
          <a:p>
            <a:pPr lvl="0"/>
            <a:r>
              <a:rPr lang="en-US" sz="2800" dirty="0"/>
              <a:t>Sample size (trials) = 3 new cars</a:t>
            </a:r>
          </a:p>
          <a:p>
            <a:pPr lvl="0"/>
            <a:r>
              <a:rPr lang="en-US" sz="2800" dirty="0"/>
              <a:t>Probability of “success” = 5%</a:t>
            </a:r>
          </a:p>
          <a:p>
            <a:pPr lvl="0"/>
            <a:r>
              <a:rPr lang="en-US" sz="2800" dirty="0"/>
              <a:t>Number of “successes”:</a:t>
            </a:r>
          </a:p>
          <a:p>
            <a:pPr marL="393192" lvl="1" indent="0">
              <a:buNone/>
            </a:pPr>
            <a:r>
              <a:rPr lang="en-US" sz="2800" dirty="0"/>
              <a:t>	A: Exactly 0</a:t>
            </a:r>
          </a:p>
          <a:p>
            <a:pPr marL="393192" lvl="1" indent="0">
              <a:buNone/>
            </a:pPr>
            <a:r>
              <a:rPr lang="en-US" sz="2800" dirty="0"/>
              <a:t>	B: 1 or more</a:t>
            </a:r>
          </a:p>
          <a:p>
            <a:pPr marL="393192" lvl="1" indent="0">
              <a:buNone/>
            </a:pPr>
            <a:r>
              <a:rPr lang="en-US" sz="2800" dirty="0"/>
              <a:t>	C: More than one 	</a:t>
            </a:r>
          </a:p>
          <a:p>
            <a:pPr marL="0" indent="0">
              <a:buNone/>
            </a:pPr>
            <a:endParaRPr lang="en-US" dirty="0"/>
          </a:p>
        </p:txBody>
      </p:sp>
    </p:spTree>
    <p:extLst>
      <p:ext uri="{BB962C8B-B14F-4D97-AF65-F5344CB8AC3E}">
        <p14:creationId xmlns:p14="http://schemas.microsoft.com/office/powerpoint/2010/main" val="1001808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914400"/>
            <a:ext cx="8077200" cy="1277112"/>
          </a:xfrm>
        </p:spPr>
        <p:txBody>
          <a:bodyPr anchor="ctr">
            <a:noAutofit/>
          </a:bodyPr>
          <a:lstStyle/>
          <a:p>
            <a:r>
              <a:rPr lang="en-US" sz="4400" b="1" dirty="0">
                <a:solidFill>
                  <a:srgbClr val="000066"/>
                </a:solidFill>
                <a:effectLst>
                  <a:outerShdw blurRad="38100" dist="38100" dir="2700000" algn="tl">
                    <a:srgbClr val="000000">
                      <a:alpha val="43137"/>
                    </a:srgbClr>
                  </a:outerShdw>
                </a:effectLst>
              </a:rPr>
              <a:t>Solutions:</a:t>
            </a:r>
            <a:br>
              <a:rPr lang="en-US" sz="4400" b="1" dirty="0">
                <a:solidFill>
                  <a:srgbClr val="000066"/>
                </a:solidFill>
                <a:effectLst>
                  <a:outerShdw blurRad="38100" dist="38100" dir="2700000" algn="tl">
                    <a:srgbClr val="000000">
                      <a:alpha val="43137"/>
                    </a:srgbClr>
                  </a:outerShdw>
                </a:effectLst>
              </a:rPr>
            </a:br>
            <a:endParaRPr lang="en-US" sz="4400" b="1" dirty="0">
              <a:solidFill>
                <a:srgbClr val="000066"/>
              </a:solidFill>
              <a:effectLst>
                <a:outerShdw blurRad="38100" dist="38100" dir="2700000" algn="tl">
                  <a:srgbClr val="000000">
                    <a:alpha val="43137"/>
                  </a:srgbClr>
                </a:outerShdw>
              </a:effectLst>
            </a:endParaRPr>
          </a:p>
        </p:txBody>
      </p:sp>
      <p:graphicFrame>
        <p:nvGraphicFramePr>
          <p:cNvPr id="8" name="Content Placeholder 7"/>
          <p:cNvGraphicFramePr>
            <a:graphicFrameLocks noGrp="1"/>
          </p:cNvGraphicFramePr>
          <p:nvPr>
            <p:ph idx="1"/>
          </p:nvPr>
        </p:nvGraphicFramePr>
        <p:xfrm>
          <a:off x="1981200" y="1752600"/>
          <a:ext cx="8229600" cy="43891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33951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1" y="1722532"/>
            <a:ext cx="8166439" cy="4983069"/>
          </a:xfrm>
        </p:spPr>
        <p:txBody>
          <a:bodyPr>
            <a:normAutofit/>
          </a:bodyPr>
          <a:lstStyle/>
          <a:p>
            <a:r>
              <a:rPr lang="en-US" sz="2800" dirty="0">
                <a:latin typeface="Arial" pitchFamily="34" charset="0"/>
                <a:cs typeface="Arial" pitchFamily="34" charset="0"/>
              </a:rPr>
              <a:t>In probability theory and statistics, the binomial distribution is the discrete probability distribution of the number of successes in a sequence of n independent yes/no experiments, each of which yields success with probability p. </a:t>
            </a:r>
          </a:p>
          <a:p>
            <a:r>
              <a:rPr lang="en-US" sz="2800" dirty="0">
                <a:latin typeface="Arial" pitchFamily="34" charset="0"/>
                <a:cs typeface="Arial" pitchFamily="34" charset="0"/>
              </a:rPr>
              <a:t>The binomial distribution is frequently used to model the number of successes in a sample of size n drawn with replacement from a population of size N. </a:t>
            </a:r>
          </a:p>
          <a:p>
            <a:pPr algn="just"/>
            <a:endParaRPr lang="en-US" sz="2800" dirty="0"/>
          </a:p>
        </p:txBody>
      </p:sp>
      <p:sp>
        <p:nvSpPr>
          <p:cNvPr id="9" name="Rounded Rectangle 4"/>
          <p:cNvSpPr/>
          <p:nvPr/>
        </p:nvSpPr>
        <p:spPr>
          <a:xfrm>
            <a:off x="2044361" y="589635"/>
            <a:ext cx="8103278" cy="11675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7640" tIns="167640" rIns="167640" bIns="167640" numCol="1" spcCol="1270" anchor="t" anchorCtr="0">
            <a:noAutofit/>
          </a:bodyPr>
          <a:lstStyle/>
          <a:p>
            <a:pPr defTabSz="1955800">
              <a:lnSpc>
                <a:spcPct val="90000"/>
              </a:lnSpc>
              <a:spcBef>
                <a:spcPct val="0"/>
              </a:spcBef>
              <a:spcAft>
                <a:spcPct val="35000"/>
              </a:spcAft>
            </a:pPr>
            <a:r>
              <a:rPr lang="en-US" sz="4800" dirty="0">
                <a:solidFill>
                  <a:schemeClr val="tx1"/>
                </a:solidFill>
                <a:effectLst>
                  <a:outerShdw blurRad="38100" dist="38100" dir="2700000" algn="tl">
                    <a:srgbClr val="000000">
                      <a:alpha val="43137"/>
                    </a:srgbClr>
                  </a:outerShdw>
                </a:effectLst>
              </a:rPr>
              <a:t>Notes:</a:t>
            </a:r>
            <a:br>
              <a:rPr lang="en-US" sz="4800" u="sng" dirty="0">
                <a:solidFill>
                  <a:schemeClr val="tx1"/>
                </a:solidFill>
              </a:rPr>
            </a:br>
            <a:endParaRPr lang="en-US" sz="4800" u="sng" dirty="0">
              <a:solidFill>
                <a:schemeClr val="tx1"/>
              </a:solidFill>
            </a:endParaRPr>
          </a:p>
        </p:txBody>
      </p:sp>
    </p:spTree>
    <p:extLst>
      <p:ext uri="{BB962C8B-B14F-4D97-AF65-F5344CB8AC3E}">
        <p14:creationId xmlns:p14="http://schemas.microsoft.com/office/powerpoint/2010/main" val="38525381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04800"/>
            <a:ext cx="8229600" cy="1143000"/>
          </a:xfrm>
        </p:spPr>
        <p:txBody>
          <a:bodyPr anchor="t">
            <a:normAutofit/>
          </a:bodyPr>
          <a:lstStyle/>
          <a:p>
            <a:pPr algn="ctr"/>
            <a:r>
              <a:rPr lang="en-US" sz="5400" b="1" dirty="0">
                <a:solidFill>
                  <a:schemeClr val="tx1"/>
                </a:solidFill>
                <a:effectLst>
                  <a:outerShdw blurRad="38100" dist="38100" dir="2700000" algn="tl">
                    <a:srgbClr val="000000">
                      <a:alpha val="43137"/>
                    </a:srgbClr>
                  </a:outerShdw>
                </a:effectLst>
              </a:rPr>
              <a:t>Application</a:t>
            </a:r>
          </a:p>
        </p:txBody>
      </p:sp>
      <p:sp>
        <p:nvSpPr>
          <p:cNvPr id="3" name="Content Placeholder 2"/>
          <p:cNvSpPr>
            <a:spLocks noGrp="1"/>
          </p:cNvSpPr>
          <p:nvPr>
            <p:ph idx="1"/>
          </p:nvPr>
        </p:nvSpPr>
        <p:spPr>
          <a:xfrm>
            <a:off x="1677797" y="1308683"/>
            <a:ext cx="9303391" cy="5486400"/>
          </a:xfrm>
        </p:spPr>
        <p:txBody>
          <a:bodyPr>
            <a:noAutofit/>
          </a:bodyPr>
          <a:lstStyle/>
          <a:p>
            <a:pPr marL="0" indent="0" algn="just">
              <a:buClrTx/>
              <a:buNone/>
            </a:pPr>
            <a:r>
              <a:rPr lang="en-US" sz="2800" b="1" dirty="0"/>
              <a:t>2.</a:t>
            </a:r>
            <a:r>
              <a:rPr lang="en-US" sz="2400" dirty="0"/>
              <a:t>	According to a recent article in </a:t>
            </a:r>
            <a:r>
              <a:rPr lang="en-US" sz="2400" i="1" dirty="0"/>
              <a:t>The Wall Street Journal</a:t>
            </a:r>
            <a:r>
              <a:rPr lang="en-US" sz="2400" dirty="0"/>
              <a:t>, 40% of web surfers who view Internet banner ads remember them.  Suppose that a random sample of 5 web surfers is selected and asked if they remember a specific Internet banner that they previously accessed.  </a:t>
            </a:r>
          </a:p>
          <a:p>
            <a:pPr marL="907542" lvl="1" indent="-514350">
              <a:buClr>
                <a:schemeClr val="tx2"/>
              </a:buClr>
              <a:buFont typeface="+mj-lt"/>
              <a:buAutoNum type="alphaLcPeriod"/>
            </a:pPr>
            <a:r>
              <a:rPr lang="en-US" sz="2400" dirty="0"/>
              <a:t>What is the probability that none of the web surfers will remember the banner ad?</a:t>
            </a:r>
          </a:p>
          <a:p>
            <a:pPr marL="907542" lvl="1" indent="-514350">
              <a:buClr>
                <a:schemeClr val="tx2"/>
              </a:buClr>
              <a:buFont typeface="+mj-lt"/>
              <a:buAutoNum type="alphaLcPeriod"/>
            </a:pPr>
            <a:r>
              <a:rPr lang="en-US" sz="2400" dirty="0"/>
              <a:t>What is the probability that exactly 1 of the web surfers will remember the banner ad?</a:t>
            </a:r>
          </a:p>
          <a:p>
            <a:pPr marL="907542" lvl="1" indent="-514350">
              <a:buClr>
                <a:schemeClr val="tx2"/>
              </a:buClr>
              <a:buFont typeface="+mj-lt"/>
              <a:buAutoNum type="alphaLcPeriod"/>
            </a:pPr>
            <a:r>
              <a:rPr lang="en-US" sz="2400" dirty="0"/>
              <a:t>What is the probability that 3 or more of the web surfers will remember the banner ad? </a:t>
            </a:r>
          </a:p>
          <a:p>
            <a:pPr marL="0" indent="0">
              <a:buNone/>
            </a:pPr>
            <a:endParaRPr lang="en-US" sz="2400" dirty="0"/>
          </a:p>
        </p:txBody>
      </p:sp>
    </p:spTree>
    <p:extLst>
      <p:ext uri="{BB962C8B-B14F-4D97-AF65-F5344CB8AC3E}">
        <p14:creationId xmlns:p14="http://schemas.microsoft.com/office/powerpoint/2010/main" val="850943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704088"/>
            <a:ext cx="8001000" cy="1277112"/>
          </a:xfrm>
        </p:spPr>
        <p:txBody>
          <a:bodyPr anchor="t">
            <a:noAutofit/>
          </a:bodyPr>
          <a:lstStyle/>
          <a:p>
            <a:r>
              <a:rPr lang="en-US" sz="4400" b="1" dirty="0">
                <a:solidFill>
                  <a:srgbClr val="000066"/>
                </a:solidFill>
                <a:effectLst>
                  <a:outerShdw blurRad="38100" dist="38100" dir="2700000" algn="tl">
                    <a:srgbClr val="000000">
                      <a:alpha val="43137"/>
                    </a:srgbClr>
                  </a:outerShdw>
                </a:effectLst>
              </a:rPr>
              <a:t>The key components of this problem:</a:t>
            </a:r>
            <a:br>
              <a:rPr lang="en-US" sz="4400" b="1" dirty="0">
                <a:solidFill>
                  <a:srgbClr val="000066"/>
                </a:solidFill>
                <a:effectLst>
                  <a:outerShdw blurRad="38100" dist="38100" dir="2700000" algn="tl">
                    <a:srgbClr val="000000">
                      <a:alpha val="43137"/>
                    </a:srgbClr>
                  </a:outerShdw>
                </a:effectLst>
              </a:rPr>
            </a:br>
            <a:endParaRPr lang="en-US" sz="4400" b="1" dirty="0">
              <a:solidFill>
                <a:srgbClr val="000066"/>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lvl="0"/>
            <a:endParaRPr lang="en-US" sz="2800" dirty="0"/>
          </a:p>
          <a:p>
            <a:pPr lvl="0"/>
            <a:r>
              <a:rPr lang="en-US" sz="2800" dirty="0"/>
              <a:t>Sample size (trials) = 5 Web surfers</a:t>
            </a:r>
          </a:p>
          <a:p>
            <a:pPr lvl="0"/>
            <a:r>
              <a:rPr lang="en-US" sz="2800" dirty="0"/>
              <a:t>Probability of “success” = 40%</a:t>
            </a:r>
          </a:p>
          <a:p>
            <a:pPr lvl="0"/>
            <a:r>
              <a:rPr lang="en-US" sz="2800" dirty="0"/>
              <a:t>Number of “successes”:</a:t>
            </a:r>
          </a:p>
          <a:p>
            <a:pPr marL="393192" lvl="1" indent="0">
              <a:buNone/>
            </a:pPr>
            <a:r>
              <a:rPr lang="en-US" sz="2800" dirty="0"/>
              <a:t>	A: Exactly 0</a:t>
            </a:r>
          </a:p>
          <a:p>
            <a:pPr marL="393192" lvl="1" indent="0">
              <a:buNone/>
            </a:pPr>
            <a:r>
              <a:rPr lang="en-US" sz="2800" dirty="0"/>
              <a:t>	B: Exactly 1</a:t>
            </a:r>
          </a:p>
          <a:p>
            <a:pPr marL="393192" lvl="1" indent="0">
              <a:buNone/>
            </a:pPr>
            <a:r>
              <a:rPr lang="en-US" sz="2800" dirty="0"/>
              <a:t>	C: 3 or more 	</a:t>
            </a:r>
          </a:p>
          <a:p>
            <a:pPr marL="0" indent="0">
              <a:buNone/>
            </a:pPr>
            <a:endParaRPr lang="en-US" dirty="0"/>
          </a:p>
        </p:txBody>
      </p:sp>
    </p:spTree>
    <p:extLst>
      <p:ext uri="{BB962C8B-B14F-4D97-AF65-F5344CB8AC3E}">
        <p14:creationId xmlns:p14="http://schemas.microsoft.com/office/powerpoint/2010/main" val="83451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9300" y="609600"/>
            <a:ext cx="8153400" cy="1277112"/>
          </a:xfrm>
        </p:spPr>
        <p:txBody>
          <a:bodyPr anchor="ctr">
            <a:noAutofit/>
          </a:bodyPr>
          <a:lstStyle/>
          <a:p>
            <a:r>
              <a:rPr lang="en-US" sz="4400" b="1" dirty="0">
                <a:solidFill>
                  <a:srgbClr val="000066"/>
                </a:solidFill>
                <a:effectLst>
                  <a:outerShdw blurRad="38100" dist="38100" dir="2700000" algn="tl">
                    <a:srgbClr val="000000">
                      <a:alpha val="43137"/>
                    </a:srgbClr>
                  </a:outerShdw>
                </a:effectLst>
              </a:rPr>
              <a:t>Solutions:</a:t>
            </a:r>
            <a:br>
              <a:rPr lang="en-US" sz="4400" b="1" dirty="0">
                <a:solidFill>
                  <a:srgbClr val="000066"/>
                </a:solidFill>
                <a:effectLst>
                  <a:outerShdw blurRad="38100" dist="38100" dir="2700000" algn="tl">
                    <a:srgbClr val="000000">
                      <a:alpha val="43137"/>
                    </a:srgbClr>
                  </a:outerShdw>
                </a:effectLst>
              </a:rPr>
            </a:br>
            <a:endParaRPr lang="en-US" sz="4400" b="1" dirty="0">
              <a:solidFill>
                <a:srgbClr val="000066"/>
              </a:solidFill>
              <a:effectLst>
                <a:outerShdw blurRad="38100" dist="38100" dir="2700000" algn="tl">
                  <a:srgbClr val="000000">
                    <a:alpha val="43137"/>
                  </a:srgbClr>
                </a:outerShdw>
              </a:effectLst>
            </a:endParaRPr>
          </a:p>
        </p:txBody>
      </p:sp>
      <p:graphicFrame>
        <p:nvGraphicFramePr>
          <p:cNvPr id="5" name="Content Placeholder 4"/>
          <p:cNvGraphicFramePr>
            <a:graphicFrameLocks noGrp="1"/>
          </p:cNvGraphicFramePr>
          <p:nvPr>
            <p:ph idx="1"/>
          </p:nvPr>
        </p:nvGraphicFramePr>
        <p:xfrm>
          <a:off x="2019300" y="1371600"/>
          <a:ext cx="81534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6528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04800"/>
            <a:ext cx="8229600" cy="1143000"/>
          </a:xfrm>
        </p:spPr>
        <p:txBody>
          <a:bodyPr anchor="t">
            <a:normAutofit/>
          </a:bodyPr>
          <a:lstStyle/>
          <a:p>
            <a:pPr algn="ctr"/>
            <a:r>
              <a:rPr lang="en-US" sz="5400" b="1" dirty="0">
                <a:solidFill>
                  <a:schemeClr val="tx1"/>
                </a:solidFill>
                <a:effectLst>
                  <a:outerShdw blurRad="38100" dist="38100" dir="2700000" algn="tl">
                    <a:srgbClr val="000000">
                      <a:alpha val="43137"/>
                    </a:srgbClr>
                  </a:outerShdw>
                </a:effectLst>
              </a:rPr>
              <a:t>Application</a:t>
            </a:r>
          </a:p>
        </p:txBody>
      </p:sp>
      <p:sp>
        <p:nvSpPr>
          <p:cNvPr id="3" name="Content Placeholder 2"/>
          <p:cNvSpPr>
            <a:spLocks noGrp="1"/>
          </p:cNvSpPr>
          <p:nvPr>
            <p:ph idx="1"/>
          </p:nvPr>
        </p:nvSpPr>
        <p:spPr>
          <a:xfrm>
            <a:off x="1905000" y="1143000"/>
            <a:ext cx="8458200" cy="5486400"/>
          </a:xfrm>
        </p:spPr>
        <p:txBody>
          <a:bodyPr>
            <a:normAutofit fontScale="85000" lnSpcReduction="20000"/>
          </a:bodyPr>
          <a:lstStyle/>
          <a:p>
            <a:pPr marL="0" indent="0" algn="just">
              <a:buClrTx/>
              <a:buNone/>
            </a:pPr>
            <a:r>
              <a:rPr lang="en-US" sz="3800" b="1" dirty="0"/>
              <a:t>3.</a:t>
            </a:r>
            <a:r>
              <a:rPr lang="en-US" sz="2900" dirty="0"/>
              <a:t>	</a:t>
            </a:r>
            <a:r>
              <a:rPr lang="en-US" sz="3300" dirty="0"/>
              <a:t>An important part of the customer service responsibilities of a telephone company relates to the speed with which troubles in residential services can be repaired.  Suppose past data indicate that the likelihood is 0.70 that troubles in residential service can be repaired on the same day.  For the first 5 troubles reported on a given day:</a:t>
            </a:r>
          </a:p>
          <a:p>
            <a:pPr marL="907542" lvl="1" indent="-514350">
              <a:buClr>
                <a:schemeClr val="tx2"/>
              </a:buClr>
              <a:buFont typeface="+mj-lt"/>
              <a:buAutoNum type="alphaLcPeriod"/>
            </a:pPr>
            <a:r>
              <a:rPr lang="en-US" sz="3300" dirty="0"/>
              <a:t>What is the probability that all 5 will be repaired on the same day?</a:t>
            </a:r>
          </a:p>
          <a:p>
            <a:pPr marL="907542" lvl="1" indent="-514350">
              <a:buClr>
                <a:schemeClr val="tx2"/>
              </a:buClr>
              <a:buFont typeface="+mj-lt"/>
              <a:buAutoNum type="alphaLcPeriod"/>
            </a:pPr>
            <a:r>
              <a:rPr lang="en-US" sz="3300" dirty="0"/>
              <a:t>What is the probability that at least 3 will be repaired on the same day?</a:t>
            </a:r>
          </a:p>
          <a:p>
            <a:pPr marL="907542" lvl="1" indent="-514350">
              <a:buClr>
                <a:schemeClr val="tx2"/>
              </a:buClr>
              <a:buFont typeface="+mj-lt"/>
              <a:buAutoNum type="alphaLcPeriod"/>
            </a:pPr>
            <a:r>
              <a:rPr lang="en-US" sz="3300" dirty="0"/>
              <a:t>What is the probability that fewer than 2 will be repaired on the same day?</a:t>
            </a:r>
          </a:p>
          <a:p>
            <a:pPr marL="0" indent="0">
              <a:buNone/>
            </a:pPr>
            <a:endParaRPr lang="en-US" dirty="0"/>
          </a:p>
        </p:txBody>
      </p:sp>
    </p:spTree>
    <p:extLst>
      <p:ext uri="{BB962C8B-B14F-4D97-AF65-F5344CB8AC3E}">
        <p14:creationId xmlns:p14="http://schemas.microsoft.com/office/powerpoint/2010/main" val="21571491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04088"/>
            <a:ext cx="8153400" cy="1277112"/>
          </a:xfrm>
        </p:spPr>
        <p:txBody>
          <a:bodyPr anchor="t">
            <a:noAutofit/>
          </a:bodyPr>
          <a:lstStyle/>
          <a:p>
            <a:r>
              <a:rPr lang="en-US" sz="4400" b="1" dirty="0">
                <a:solidFill>
                  <a:srgbClr val="000066"/>
                </a:solidFill>
                <a:effectLst>
                  <a:outerShdw blurRad="38100" dist="38100" dir="2700000" algn="tl">
                    <a:srgbClr val="000000">
                      <a:alpha val="43137"/>
                    </a:srgbClr>
                  </a:outerShdw>
                </a:effectLst>
              </a:rPr>
              <a:t>The key components of this problem:</a:t>
            </a:r>
            <a:br>
              <a:rPr lang="en-US" sz="4400" b="1" dirty="0">
                <a:solidFill>
                  <a:srgbClr val="000066"/>
                </a:solidFill>
                <a:effectLst>
                  <a:outerShdw blurRad="38100" dist="38100" dir="2700000" algn="tl">
                    <a:srgbClr val="000000">
                      <a:alpha val="43137"/>
                    </a:srgbClr>
                  </a:outerShdw>
                </a:effectLst>
              </a:rPr>
            </a:br>
            <a:endParaRPr lang="en-US" sz="4400" b="1" dirty="0">
              <a:solidFill>
                <a:srgbClr val="000066"/>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lvl="0"/>
            <a:endParaRPr lang="en-US" sz="2800" dirty="0"/>
          </a:p>
          <a:p>
            <a:pPr lvl="0"/>
            <a:r>
              <a:rPr lang="en-US" sz="2800" dirty="0"/>
              <a:t>Sample size (trials) = 5 reported troubles</a:t>
            </a:r>
          </a:p>
          <a:p>
            <a:pPr lvl="0"/>
            <a:r>
              <a:rPr lang="en-US" sz="2800" dirty="0"/>
              <a:t>Probability of success = 70%</a:t>
            </a:r>
          </a:p>
          <a:p>
            <a:pPr lvl="0"/>
            <a:r>
              <a:rPr lang="en-US" sz="2800" dirty="0"/>
              <a:t>Number of successes:</a:t>
            </a:r>
          </a:p>
          <a:p>
            <a:pPr marL="393192" lvl="1" indent="0">
              <a:buNone/>
            </a:pPr>
            <a:r>
              <a:rPr lang="en-US" sz="2800" dirty="0"/>
              <a:t>	A: Exactly 5</a:t>
            </a:r>
          </a:p>
          <a:p>
            <a:pPr marL="393192" lvl="1" indent="0">
              <a:buNone/>
            </a:pPr>
            <a:r>
              <a:rPr lang="en-US" sz="2800" dirty="0"/>
              <a:t>	B: 3 or more</a:t>
            </a:r>
          </a:p>
          <a:p>
            <a:pPr marL="393192" lvl="1" indent="0">
              <a:buNone/>
            </a:pPr>
            <a:r>
              <a:rPr lang="en-US" sz="2800" dirty="0"/>
              <a:t>	C: Fewer than two 	</a:t>
            </a:r>
          </a:p>
          <a:p>
            <a:pPr marL="0" indent="0">
              <a:buNone/>
            </a:pPr>
            <a:endParaRPr lang="en-US" dirty="0"/>
          </a:p>
        </p:txBody>
      </p:sp>
    </p:spTree>
    <p:extLst>
      <p:ext uri="{BB962C8B-B14F-4D97-AF65-F5344CB8AC3E}">
        <p14:creationId xmlns:p14="http://schemas.microsoft.com/office/powerpoint/2010/main" val="735872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9300" y="685800"/>
            <a:ext cx="8153400" cy="1277112"/>
          </a:xfrm>
        </p:spPr>
        <p:txBody>
          <a:bodyPr anchor="ctr">
            <a:noAutofit/>
          </a:bodyPr>
          <a:lstStyle/>
          <a:p>
            <a:r>
              <a:rPr lang="en-US" sz="4400" b="1" dirty="0">
                <a:solidFill>
                  <a:srgbClr val="000066"/>
                </a:solidFill>
                <a:effectLst>
                  <a:outerShdw blurRad="38100" dist="38100" dir="2700000" algn="tl">
                    <a:srgbClr val="000000">
                      <a:alpha val="43137"/>
                    </a:srgbClr>
                  </a:outerShdw>
                </a:effectLst>
              </a:rPr>
              <a:t>Solutions:</a:t>
            </a:r>
            <a:br>
              <a:rPr lang="en-US" sz="4400" b="1" dirty="0">
                <a:solidFill>
                  <a:srgbClr val="000066"/>
                </a:solidFill>
                <a:effectLst>
                  <a:outerShdw blurRad="38100" dist="38100" dir="2700000" algn="tl">
                    <a:srgbClr val="000000">
                      <a:alpha val="43137"/>
                    </a:srgbClr>
                  </a:outerShdw>
                </a:effectLst>
              </a:rPr>
            </a:br>
            <a:endParaRPr lang="en-US" sz="4400" b="1" dirty="0">
              <a:solidFill>
                <a:srgbClr val="000066"/>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nvPr>
        </p:nvGraphicFramePr>
        <p:xfrm>
          <a:off x="1981200" y="1524000"/>
          <a:ext cx="82296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461393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81000"/>
            <a:ext cx="8229600" cy="1143000"/>
          </a:xfrm>
        </p:spPr>
        <p:txBody>
          <a:bodyPr anchor="t">
            <a:normAutofit/>
          </a:bodyPr>
          <a:lstStyle/>
          <a:p>
            <a:pPr algn="ctr"/>
            <a:r>
              <a:rPr lang="en-US" sz="5400" b="1" dirty="0">
                <a:solidFill>
                  <a:schemeClr val="tx1"/>
                </a:solidFill>
                <a:effectLst>
                  <a:outerShdw blurRad="38100" dist="38100" dir="2700000" algn="tl">
                    <a:srgbClr val="000000">
                      <a:alpha val="43137"/>
                    </a:srgbClr>
                  </a:outerShdw>
                </a:effectLst>
              </a:rPr>
              <a:t>Application</a:t>
            </a:r>
          </a:p>
        </p:txBody>
      </p:sp>
      <p:sp>
        <p:nvSpPr>
          <p:cNvPr id="3" name="Content Placeholder 2"/>
          <p:cNvSpPr>
            <a:spLocks noGrp="1"/>
          </p:cNvSpPr>
          <p:nvPr>
            <p:ph idx="1"/>
          </p:nvPr>
        </p:nvSpPr>
        <p:spPr>
          <a:xfrm>
            <a:off x="1905000" y="1219200"/>
            <a:ext cx="8305800" cy="5029200"/>
          </a:xfrm>
        </p:spPr>
        <p:txBody>
          <a:bodyPr>
            <a:normAutofit lnSpcReduction="10000"/>
          </a:bodyPr>
          <a:lstStyle/>
          <a:p>
            <a:pPr marL="0" indent="0">
              <a:buClrTx/>
              <a:buNone/>
            </a:pPr>
            <a:r>
              <a:rPr lang="en-US" sz="3600" b="1" dirty="0"/>
              <a:t>4.</a:t>
            </a:r>
            <a:r>
              <a:rPr lang="en-US" sz="3200" dirty="0"/>
              <a:t>	A student is taking a multiple-choice exam in which each question has 4 choices.  Assuming that she has no knowledge of the correct answers to any of the questions, she has decided on a strategy in which she will place 4 balls (marked A, B, C and D) into a box.  She randomly selects one ball for each question and replaces the ball in the box.  The marking on the ball will determine her answer to the question. </a:t>
            </a:r>
          </a:p>
        </p:txBody>
      </p:sp>
    </p:spTree>
    <p:extLst>
      <p:ext uri="{BB962C8B-B14F-4D97-AF65-F5344CB8AC3E}">
        <p14:creationId xmlns:p14="http://schemas.microsoft.com/office/powerpoint/2010/main" val="1288059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685800"/>
            <a:ext cx="8229600" cy="5638800"/>
          </a:xfrm>
        </p:spPr>
        <p:txBody>
          <a:bodyPr>
            <a:normAutofit lnSpcReduction="10000"/>
          </a:bodyPr>
          <a:lstStyle/>
          <a:p>
            <a:pPr marL="0" indent="0">
              <a:buClrTx/>
              <a:buNone/>
            </a:pPr>
            <a:r>
              <a:rPr lang="en-US" sz="3200" dirty="0"/>
              <a:t>There are 5 multiple-choice questions on the exam.</a:t>
            </a:r>
          </a:p>
          <a:p>
            <a:pPr marL="907542" lvl="1" indent="-514350">
              <a:buClr>
                <a:schemeClr val="tx2"/>
              </a:buClr>
              <a:buFont typeface="+mj-lt"/>
              <a:buAutoNum type="alphaLcPeriod"/>
            </a:pPr>
            <a:r>
              <a:rPr lang="en-US" sz="3200" dirty="0"/>
              <a:t>What is the probability that she will get 5 questions correct?</a:t>
            </a:r>
          </a:p>
          <a:p>
            <a:pPr marL="907542" lvl="1" indent="-514350">
              <a:buClr>
                <a:schemeClr val="tx2"/>
              </a:buClr>
              <a:buFont typeface="+mj-lt"/>
              <a:buAutoNum type="alphaLcPeriod"/>
            </a:pPr>
            <a:r>
              <a:rPr lang="en-US" sz="3200" dirty="0"/>
              <a:t>What is the probability that she will get at least 4 questions correct?</a:t>
            </a:r>
          </a:p>
          <a:p>
            <a:pPr marL="907542" lvl="1" indent="-514350">
              <a:buClr>
                <a:schemeClr val="tx2"/>
              </a:buClr>
              <a:buFont typeface="+mj-lt"/>
              <a:buAutoNum type="alphaLcPeriod"/>
            </a:pPr>
            <a:r>
              <a:rPr lang="en-US" sz="3200" dirty="0"/>
              <a:t>What is the probability that she will get no questions correct?</a:t>
            </a:r>
          </a:p>
          <a:p>
            <a:pPr marL="907542" lvl="1" indent="-514350">
              <a:buClr>
                <a:schemeClr val="tx2"/>
              </a:buClr>
              <a:buFont typeface="+mj-lt"/>
              <a:buAutoNum type="alphaLcPeriod"/>
            </a:pPr>
            <a:r>
              <a:rPr lang="en-US" sz="3200" dirty="0"/>
              <a:t>What is the probability that she will get no more than 2 questions correct?</a:t>
            </a:r>
          </a:p>
          <a:p>
            <a:pPr marL="0" indent="0">
              <a:buNone/>
            </a:pPr>
            <a:endParaRPr lang="en-US" sz="2800" dirty="0"/>
          </a:p>
        </p:txBody>
      </p:sp>
    </p:spTree>
    <p:extLst>
      <p:ext uri="{BB962C8B-B14F-4D97-AF65-F5344CB8AC3E}">
        <p14:creationId xmlns:p14="http://schemas.microsoft.com/office/powerpoint/2010/main" val="3322347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04088"/>
            <a:ext cx="8153400" cy="1277112"/>
          </a:xfrm>
        </p:spPr>
        <p:txBody>
          <a:bodyPr anchor="t">
            <a:noAutofit/>
          </a:bodyPr>
          <a:lstStyle/>
          <a:p>
            <a:r>
              <a:rPr lang="en-US" sz="4400" b="1" dirty="0">
                <a:solidFill>
                  <a:srgbClr val="000066"/>
                </a:solidFill>
                <a:effectLst>
                  <a:outerShdw blurRad="38100" dist="38100" dir="2700000" algn="tl">
                    <a:srgbClr val="000000">
                      <a:alpha val="43137"/>
                    </a:srgbClr>
                  </a:outerShdw>
                </a:effectLst>
              </a:rPr>
              <a:t>The key components of this problem:</a:t>
            </a:r>
            <a:br>
              <a:rPr lang="en-US" sz="4400" b="1" dirty="0">
                <a:solidFill>
                  <a:srgbClr val="000066"/>
                </a:solidFill>
                <a:effectLst>
                  <a:outerShdw blurRad="38100" dist="38100" dir="2700000" algn="tl">
                    <a:srgbClr val="000000">
                      <a:alpha val="43137"/>
                    </a:srgbClr>
                  </a:outerShdw>
                </a:effectLst>
              </a:rPr>
            </a:br>
            <a:endParaRPr lang="en-US" sz="4400" b="1" dirty="0">
              <a:solidFill>
                <a:srgbClr val="000066"/>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lnSpcReduction="10000"/>
          </a:bodyPr>
          <a:lstStyle/>
          <a:p>
            <a:pPr lvl="0"/>
            <a:endParaRPr lang="en-US" sz="2800" dirty="0"/>
          </a:p>
          <a:p>
            <a:pPr lvl="0"/>
            <a:r>
              <a:rPr lang="en-US" sz="2800" dirty="0"/>
              <a:t>Sample size (trials) = 5 problems</a:t>
            </a:r>
          </a:p>
          <a:p>
            <a:pPr lvl="0"/>
            <a:r>
              <a:rPr lang="en-US" sz="2800" dirty="0"/>
              <a:t>Probability of success = 25%</a:t>
            </a:r>
          </a:p>
          <a:p>
            <a:pPr lvl="0"/>
            <a:r>
              <a:rPr lang="en-US" sz="2800" dirty="0"/>
              <a:t>Number of successes:</a:t>
            </a:r>
          </a:p>
          <a:p>
            <a:pPr marL="393192" lvl="1" indent="0">
              <a:buNone/>
            </a:pPr>
            <a:r>
              <a:rPr lang="en-US" sz="2800" dirty="0"/>
              <a:t>	A: Exactly 5</a:t>
            </a:r>
          </a:p>
          <a:p>
            <a:pPr marL="393192" lvl="1" indent="0">
              <a:buNone/>
            </a:pPr>
            <a:r>
              <a:rPr lang="en-US" sz="2800" dirty="0"/>
              <a:t>	B: 4 or more</a:t>
            </a:r>
          </a:p>
          <a:p>
            <a:pPr marL="393192" lvl="1" indent="0">
              <a:buNone/>
            </a:pPr>
            <a:r>
              <a:rPr lang="en-US" sz="2800" dirty="0"/>
              <a:t>	C: Exactly 0</a:t>
            </a:r>
          </a:p>
          <a:p>
            <a:pPr marL="393192" lvl="1" indent="0">
              <a:buNone/>
            </a:pPr>
            <a:r>
              <a:rPr lang="en-US" sz="2800" dirty="0"/>
              <a:t>	D: Two or Fewer 	</a:t>
            </a:r>
          </a:p>
        </p:txBody>
      </p:sp>
    </p:spTree>
    <p:extLst>
      <p:ext uri="{BB962C8B-B14F-4D97-AF65-F5344CB8AC3E}">
        <p14:creationId xmlns:p14="http://schemas.microsoft.com/office/powerpoint/2010/main" val="4187463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9300" y="609600"/>
            <a:ext cx="8153400" cy="1277112"/>
          </a:xfrm>
        </p:spPr>
        <p:txBody>
          <a:bodyPr anchor="ctr">
            <a:noAutofit/>
          </a:bodyPr>
          <a:lstStyle/>
          <a:p>
            <a:r>
              <a:rPr lang="en-US" sz="4400" b="1" dirty="0">
                <a:solidFill>
                  <a:srgbClr val="000066"/>
                </a:solidFill>
                <a:effectLst>
                  <a:outerShdw blurRad="38100" dist="38100" dir="2700000" algn="tl">
                    <a:srgbClr val="000000">
                      <a:alpha val="43137"/>
                    </a:srgbClr>
                  </a:outerShdw>
                </a:effectLst>
              </a:rPr>
              <a:t>Solutions:</a:t>
            </a:r>
            <a:br>
              <a:rPr lang="en-US" sz="4400" b="1" dirty="0">
                <a:solidFill>
                  <a:srgbClr val="000066"/>
                </a:solidFill>
                <a:effectLst>
                  <a:outerShdw blurRad="38100" dist="38100" dir="2700000" algn="tl">
                    <a:srgbClr val="000000">
                      <a:alpha val="43137"/>
                    </a:srgbClr>
                  </a:outerShdw>
                </a:effectLst>
              </a:rPr>
            </a:br>
            <a:endParaRPr lang="en-US" sz="4400" b="1" dirty="0">
              <a:solidFill>
                <a:srgbClr val="000066"/>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nvPr>
        </p:nvGraphicFramePr>
        <p:xfrm>
          <a:off x="1981200" y="1371600"/>
          <a:ext cx="82296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93654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1" y="1722532"/>
            <a:ext cx="8166439" cy="4983069"/>
          </a:xfrm>
        </p:spPr>
        <p:txBody>
          <a:bodyPr>
            <a:normAutofit/>
          </a:bodyPr>
          <a:lstStyle/>
          <a:p>
            <a:r>
              <a:rPr lang="en-US" sz="2800" dirty="0">
                <a:latin typeface="Arial" pitchFamily="34" charset="0"/>
                <a:cs typeface="Arial" pitchFamily="34" charset="0"/>
              </a:rPr>
              <a:t>A binomial distribution is very different from a normal distribution.  </a:t>
            </a:r>
          </a:p>
          <a:p>
            <a:pPr lvl="1"/>
            <a:r>
              <a:rPr lang="en-US" sz="2800" dirty="0">
                <a:latin typeface="Arial" pitchFamily="34" charset="0"/>
                <a:cs typeface="Arial" pitchFamily="34" charset="0"/>
              </a:rPr>
              <a:t>The key difference is that a binomial distribution is discrete, not continuous. In other words, it is NOT possible to find a data value between any two data values.</a:t>
            </a:r>
          </a:p>
          <a:p>
            <a:endParaRPr lang="en-US" sz="2800" dirty="0"/>
          </a:p>
        </p:txBody>
      </p:sp>
      <p:sp>
        <p:nvSpPr>
          <p:cNvPr id="9" name="Rounded Rectangle 4"/>
          <p:cNvSpPr/>
          <p:nvPr/>
        </p:nvSpPr>
        <p:spPr>
          <a:xfrm>
            <a:off x="2044361" y="589635"/>
            <a:ext cx="8103278" cy="11675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7640" tIns="167640" rIns="167640" bIns="167640" numCol="1" spcCol="1270" anchor="t" anchorCtr="0">
            <a:noAutofit/>
          </a:bodyPr>
          <a:lstStyle/>
          <a:p>
            <a:pPr defTabSz="1955800">
              <a:lnSpc>
                <a:spcPct val="90000"/>
              </a:lnSpc>
              <a:spcBef>
                <a:spcPct val="0"/>
              </a:spcBef>
              <a:spcAft>
                <a:spcPct val="35000"/>
              </a:spcAft>
            </a:pPr>
            <a:r>
              <a:rPr lang="en-US" sz="4800" dirty="0">
                <a:solidFill>
                  <a:schemeClr val="tx1"/>
                </a:solidFill>
                <a:effectLst>
                  <a:outerShdw blurRad="38100" dist="38100" dir="2700000" algn="tl">
                    <a:srgbClr val="000000">
                      <a:alpha val="43137"/>
                    </a:srgbClr>
                  </a:outerShdw>
                </a:effectLst>
              </a:rPr>
              <a:t>Notes:</a:t>
            </a:r>
            <a:br>
              <a:rPr lang="en-US" sz="4800" u="sng" dirty="0">
                <a:solidFill>
                  <a:schemeClr val="tx1"/>
                </a:solidFill>
              </a:rPr>
            </a:br>
            <a:endParaRPr lang="en-US" sz="4800" u="sng" dirty="0">
              <a:solidFill>
                <a:schemeClr val="tx1"/>
              </a:solidFill>
            </a:endParaRPr>
          </a:p>
        </p:txBody>
      </p:sp>
    </p:spTree>
    <p:extLst>
      <p:ext uri="{BB962C8B-B14F-4D97-AF65-F5344CB8AC3E}">
        <p14:creationId xmlns:p14="http://schemas.microsoft.com/office/powerpoint/2010/main" val="4209752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1" y="1722532"/>
            <a:ext cx="8166439" cy="4983069"/>
          </a:xfrm>
        </p:spPr>
        <p:txBody>
          <a:bodyPr>
            <a:normAutofit/>
          </a:bodyPr>
          <a:lstStyle/>
          <a:p>
            <a:endParaRPr lang="en-US" sz="2800" dirty="0">
              <a:latin typeface="Arial" pitchFamily="34" charset="0"/>
              <a:cs typeface="Arial" pitchFamily="34" charset="0"/>
            </a:endParaRPr>
          </a:p>
          <a:p>
            <a:r>
              <a:rPr lang="en-US" sz="2800" dirty="0">
                <a:latin typeface="Arial" pitchFamily="34" charset="0"/>
                <a:cs typeface="Arial" pitchFamily="34" charset="0"/>
              </a:rPr>
              <a:t>The binomial distribution is used when there is a fixed number of trials, and each trial has two possible outcomes - </a:t>
            </a:r>
            <a:r>
              <a:rPr lang="en-US" sz="2800" b="1" dirty="0">
                <a:latin typeface="Arial" pitchFamily="34" charset="0"/>
                <a:cs typeface="Arial" pitchFamily="34" charset="0"/>
              </a:rPr>
              <a:t>a success or a failure </a:t>
            </a:r>
            <a:r>
              <a:rPr lang="en-US" sz="2800" dirty="0">
                <a:latin typeface="Arial" pitchFamily="34" charset="0"/>
                <a:cs typeface="Arial" pitchFamily="34" charset="0"/>
              </a:rPr>
              <a:t>(something happened or it did not).</a:t>
            </a:r>
          </a:p>
          <a:p>
            <a:pPr lvl="1"/>
            <a:r>
              <a:rPr lang="en-US" sz="2800" dirty="0">
                <a:latin typeface="Arial" pitchFamily="34" charset="0"/>
                <a:cs typeface="Arial" pitchFamily="34" charset="0"/>
              </a:rPr>
              <a:t>The fixed number of trials is </a:t>
            </a:r>
            <a:r>
              <a:rPr lang="en-US" sz="2800" b="1" dirty="0">
                <a:latin typeface="Arial" pitchFamily="34" charset="0"/>
                <a:cs typeface="Arial" pitchFamily="34" charset="0"/>
              </a:rPr>
              <a:t>n</a:t>
            </a:r>
            <a:r>
              <a:rPr lang="en-US" sz="2800" dirty="0">
                <a:latin typeface="Arial" pitchFamily="34" charset="0"/>
                <a:cs typeface="Arial" pitchFamily="34" charset="0"/>
              </a:rPr>
              <a:t>. </a:t>
            </a:r>
          </a:p>
          <a:p>
            <a:pPr lvl="1"/>
            <a:r>
              <a:rPr lang="en-US" sz="2800" dirty="0">
                <a:latin typeface="Arial" pitchFamily="34" charset="0"/>
                <a:cs typeface="Arial" pitchFamily="34" charset="0"/>
              </a:rPr>
              <a:t>The probability of success is </a:t>
            </a:r>
            <a:r>
              <a:rPr lang="en-US" sz="2800" b="1" dirty="0">
                <a:latin typeface="Arial" pitchFamily="34" charset="0"/>
                <a:cs typeface="Arial" pitchFamily="34" charset="0"/>
              </a:rPr>
              <a:t>p</a:t>
            </a:r>
            <a:r>
              <a:rPr lang="en-US" sz="2800" dirty="0">
                <a:latin typeface="Arial" pitchFamily="34" charset="0"/>
                <a:cs typeface="Arial" pitchFamily="34" charset="0"/>
              </a:rPr>
              <a:t>.</a:t>
            </a:r>
          </a:p>
          <a:p>
            <a:pPr marL="0" indent="0">
              <a:buNone/>
            </a:pPr>
            <a:endParaRPr lang="en-US" sz="3000" dirty="0">
              <a:latin typeface="Arial" pitchFamily="34" charset="0"/>
              <a:cs typeface="Arial" pitchFamily="34" charset="0"/>
            </a:endParaRPr>
          </a:p>
          <a:p>
            <a:endParaRPr lang="en-US" sz="2800" dirty="0"/>
          </a:p>
        </p:txBody>
      </p:sp>
      <p:sp>
        <p:nvSpPr>
          <p:cNvPr id="9" name="Rounded Rectangle 4"/>
          <p:cNvSpPr/>
          <p:nvPr/>
        </p:nvSpPr>
        <p:spPr>
          <a:xfrm>
            <a:off x="2044361" y="589635"/>
            <a:ext cx="8103278" cy="11675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7640" tIns="167640" rIns="167640" bIns="167640" numCol="1" spcCol="1270" anchor="t" anchorCtr="0">
            <a:noAutofit/>
          </a:bodyPr>
          <a:lstStyle/>
          <a:p>
            <a:pPr algn="ctr" defTabSz="1955800">
              <a:lnSpc>
                <a:spcPct val="90000"/>
              </a:lnSpc>
              <a:spcBef>
                <a:spcPct val="0"/>
              </a:spcBef>
              <a:spcAft>
                <a:spcPct val="35000"/>
              </a:spcAft>
            </a:pPr>
            <a:r>
              <a:rPr lang="en-US" sz="5400" b="1" dirty="0">
                <a:solidFill>
                  <a:schemeClr val="tx1"/>
                </a:solidFill>
                <a:effectLst>
                  <a:outerShdw blurRad="38100" dist="38100" dir="2700000" algn="tl">
                    <a:srgbClr val="000000">
                      <a:alpha val="43137"/>
                    </a:srgbClr>
                  </a:outerShdw>
                </a:effectLst>
              </a:rPr>
              <a:t>Binomial Distribution</a:t>
            </a:r>
            <a:br>
              <a:rPr lang="en-US" sz="5400" b="1" u="sng" dirty="0"/>
            </a:br>
            <a:endParaRPr lang="en-US" sz="5400" b="1" u="sng" dirty="0"/>
          </a:p>
        </p:txBody>
      </p:sp>
    </p:spTree>
    <p:extLst>
      <p:ext uri="{BB962C8B-B14F-4D97-AF65-F5344CB8AC3E}">
        <p14:creationId xmlns:p14="http://schemas.microsoft.com/office/powerpoint/2010/main" val="119248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1" y="1722532"/>
            <a:ext cx="8166439" cy="4983069"/>
          </a:xfrm>
        </p:spPr>
        <p:txBody>
          <a:bodyPr>
            <a:normAutofit lnSpcReduction="10000"/>
          </a:bodyPr>
          <a:lstStyle/>
          <a:p>
            <a:pPr marL="0" indent="0">
              <a:buNone/>
            </a:pPr>
            <a:r>
              <a:rPr lang="en-US" sz="3200" dirty="0">
                <a:solidFill>
                  <a:srgbClr val="000099"/>
                </a:solidFill>
                <a:effectLst>
                  <a:outerShdw blurRad="38100" dist="38100" dir="2700000" algn="tl">
                    <a:srgbClr val="000000">
                      <a:alpha val="43137"/>
                    </a:srgbClr>
                  </a:outerShdw>
                </a:effectLst>
                <a:latin typeface="Arial" pitchFamily="34" charset="0"/>
                <a:cs typeface="Arial" pitchFamily="34" charset="0"/>
              </a:rPr>
              <a:t>Example:</a:t>
            </a:r>
            <a:r>
              <a:rPr lang="en-US" sz="2800" dirty="0">
                <a:latin typeface="Arial" pitchFamily="34" charset="0"/>
                <a:cs typeface="Arial" pitchFamily="34" charset="0"/>
              </a:rPr>
              <a:t> We can play a game where we roll a die 10 times and count how many times the number 6 shows up.</a:t>
            </a:r>
          </a:p>
          <a:p>
            <a:pPr lvl="1"/>
            <a:r>
              <a:rPr lang="en-US" sz="2800" dirty="0"/>
              <a:t>The number of trials is n = 10, and the probability that a 6 will show up is                   p = 1/6 = 0.1667</a:t>
            </a:r>
          </a:p>
          <a:p>
            <a:pPr lvl="1"/>
            <a:r>
              <a:rPr lang="en-US" sz="2800" dirty="0"/>
              <a:t>Symbolically, we can say </a:t>
            </a:r>
            <a:r>
              <a:rPr lang="en-US" sz="2800" b="1" dirty="0" err="1"/>
              <a:t>X~Binomial</a:t>
            </a:r>
            <a:r>
              <a:rPr lang="en-US" sz="2800" b="1" dirty="0"/>
              <a:t>(n=10, p=1/6)</a:t>
            </a:r>
            <a:r>
              <a:rPr lang="en-US" sz="2800" dirty="0"/>
              <a:t>, which is read as "X follows a binomial distribution with n = 10, and p = 1/6"</a:t>
            </a:r>
            <a:br>
              <a:rPr lang="en-US" sz="2800" dirty="0"/>
            </a:br>
            <a:endParaRPr lang="en-US" sz="2800" dirty="0">
              <a:latin typeface="Arial" pitchFamily="34" charset="0"/>
              <a:cs typeface="Arial" pitchFamily="34" charset="0"/>
            </a:endParaRPr>
          </a:p>
        </p:txBody>
      </p:sp>
      <p:sp>
        <p:nvSpPr>
          <p:cNvPr id="9" name="Rounded Rectangle 4"/>
          <p:cNvSpPr/>
          <p:nvPr/>
        </p:nvSpPr>
        <p:spPr>
          <a:xfrm>
            <a:off x="2044361" y="589635"/>
            <a:ext cx="8103278" cy="11675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7640" tIns="167640" rIns="167640" bIns="167640" numCol="1" spcCol="1270" anchor="t" anchorCtr="0">
            <a:noAutofit/>
          </a:bodyPr>
          <a:lstStyle/>
          <a:p>
            <a:pPr algn="ctr" defTabSz="1955800">
              <a:lnSpc>
                <a:spcPct val="90000"/>
              </a:lnSpc>
              <a:spcBef>
                <a:spcPct val="0"/>
              </a:spcBef>
              <a:spcAft>
                <a:spcPct val="35000"/>
              </a:spcAft>
            </a:pPr>
            <a:r>
              <a:rPr lang="en-US" sz="5400" b="1" dirty="0">
                <a:solidFill>
                  <a:schemeClr val="tx1"/>
                </a:solidFill>
                <a:effectLst>
                  <a:outerShdw blurRad="38100" dist="38100" dir="2700000" algn="tl">
                    <a:srgbClr val="000000">
                      <a:alpha val="43137"/>
                    </a:srgbClr>
                  </a:outerShdw>
                </a:effectLst>
              </a:rPr>
              <a:t>Binomial Distribution</a:t>
            </a:r>
            <a:br>
              <a:rPr lang="en-US" sz="5400" b="1" u="sng" dirty="0"/>
            </a:br>
            <a:endParaRPr lang="en-US" sz="5400" b="1" u="sng" dirty="0"/>
          </a:p>
        </p:txBody>
      </p:sp>
    </p:spTree>
    <p:extLst>
      <p:ext uri="{BB962C8B-B14F-4D97-AF65-F5344CB8AC3E}">
        <p14:creationId xmlns:p14="http://schemas.microsoft.com/office/powerpoint/2010/main" val="3071305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3317073247"/>
              </p:ext>
            </p:extLst>
          </p:nvPr>
        </p:nvGraphicFramePr>
        <p:xfrm>
          <a:off x="1848465" y="1295401"/>
          <a:ext cx="8610600" cy="51816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ounded Rectangle 4"/>
          <p:cNvSpPr/>
          <p:nvPr/>
        </p:nvSpPr>
        <p:spPr>
          <a:xfrm>
            <a:off x="1752600" y="0"/>
            <a:ext cx="8686800" cy="10913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7640" tIns="167640" rIns="167640" bIns="167640" numCol="1" spcCol="1270" anchor="t" anchorCtr="0">
            <a:noAutofit/>
          </a:bodyPr>
          <a:lstStyle/>
          <a:p>
            <a:pPr algn="ctr" defTabSz="1955800">
              <a:lnSpc>
                <a:spcPct val="90000"/>
              </a:lnSpc>
              <a:spcBef>
                <a:spcPct val="0"/>
              </a:spcBef>
              <a:spcAft>
                <a:spcPct val="35000"/>
              </a:spcAft>
            </a:pPr>
            <a:r>
              <a:rPr lang="en-US" sz="4400" b="1" dirty="0">
                <a:solidFill>
                  <a:schemeClr val="tx1"/>
                </a:solidFill>
                <a:effectLst>
                  <a:outerShdw blurRad="38100" dist="38100" dir="2700000" algn="tl">
                    <a:srgbClr val="000000">
                      <a:alpha val="43137"/>
                    </a:srgbClr>
                  </a:outerShdw>
                </a:effectLst>
              </a:rPr>
              <a:t>Requirements for Binomial Distribution</a:t>
            </a:r>
            <a:br>
              <a:rPr lang="en-US" sz="4400" b="1" u="sng" dirty="0">
                <a:solidFill>
                  <a:schemeClr val="tx1"/>
                </a:solidFill>
              </a:rPr>
            </a:br>
            <a:endParaRPr lang="en-US" sz="4400" b="1" u="sng" dirty="0">
              <a:solidFill>
                <a:schemeClr val="tx1"/>
              </a:solidFill>
            </a:endParaRPr>
          </a:p>
        </p:txBody>
      </p:sp>
    </p:spTree>
    <p:extLst>
      <p:ext uri="{BB962C8B-B14F-4D97-AF65-F5344CB8AC3E}">
        <p14:creationId xmlns:p14="http://schemas.microsoft.com/office/powerpoint/2010/main" val="39451354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iterate type="lt">
                                    <p:tmPct val="5000"/>
                                  </p:iterate>
                                  <p:childTnLst>
                                    <p:set>
                                      <p:cBhvr>
                                        <p:cTn id="6" dur="1" fill="hold">
                                          <p:stCondLst>
                                            <p:cond delay="0"/>
                                          </p:stCondLst>
                                        </p:cTn>
                                        <p:tgtEl>
                                          <p:spTgt spid="3">
                                            <p:graphicEl>
                                              <a:dgm id="{9E87D3F1-4C62-44C2-839D-F5FF792F807F}"/>
                                            </p:graphicEl>
                                          </p:spTgt>
                                        </p:tgtEl>
                                        <p:attrNameLst>
                                          <p:attrName>style.visibility</p:attrName>
                                        </p:attrNameLst>
                                      </p:cBhvr>
                                      <p:to>
                                        <p:strVal val="visible"/>
                                      </p:to>
                                    </p:set>
                                    <p:anim calcmode="lin" valueType="num">
                                      <p:cBhvr>
                                        <p:cTn id="7" dur="500" fill="hold"/>
                                        <p:tgtEl>
                                          <p:spTgt spid="3">
                                            <p:graphicEl>
                                              <a:dgm id="{9E87D3F1-4C62-44C2-839D-F5FF792F807F}"/>
                                            </p:graphicEl>
                                          </p:spTgt>
                                        </p:tgtEl>
                                        <p:attrNameLst>
                                          <p:attrName>ppt_w</p:attrName>
                                        </p:attrNameLst>
                                      </p:cBhvr>
                                      <p:tavLst>
                                        <p:tav tm="0">
                                          <p:val>
                                            <p:fltVal val="0"/>
                                          </p:val>
                                        </p:tav>
                                        <p:tav tm="100000">
                                          <p:val>
                                            <p:strVal val="#ppt_w"/>
                                          </p:val>
                                        </p:tav>
                                      </p:tavLst>
                                    </p:anim>
                                    <p:anim calcmode="lin" valueType="num">
                                      <p:cBhvr>
                                        <p:cTn id="8" dur="500" fill="hold"/>
                                        <p:tgtEl>
                                          <p:spTgt spid="3">
                                            <p:graphicEl>
                                              <a:dgm id="{9E87D3F1-4C62-44C2-839D-F5FF792F807F}"/>
                                            </p:graphicEl>
                                          </p:spTgt>
                                        </p:tgtEl>
                                        <p:attrNameLst>
                                          <p:attrName>ppt_h</p:attrName>
                                        </p:attrNameLst>
                                      </p:cBhvr>
                                      <p:tavLst>
                                        <p:tav tm="0">
                                          <p:val>
                                            <p:fltVal val="0"/>
                                          </p:val>
                                        </p:tav>
                                        <p:tav tm="100000">
                                          <p:val>
                                            <p:strVal val="#ppt_h"/>
                                          </p:val>
                                        </p:tav>
                                      </p:tavLst>
                                    </p:anim>
                                    <p:anim calcmode="lin" valueType="num">
                                      <p:cBhvr>
                                        <p:cTn id="9" dur="500" fill="hold"/>
                                        <p:tgtEl>
                                          <p:spTgt spid="3">
                                            <p:graphicEl>
                                              <a:dgm id="{9E87D3F1-4C62-44C2-839D-F5FF792F807F}"/>
                                            </p:graphicEl>
                                          </p:spTgt>
                                        </p:tgtEl>
                                        <p:attrNameLst>
                                          <p:attrName>style.rotation</p:attrName>
                                        </p:attrNameLst>
                                      </p:cBhvr>
                                      <p:tavLst>
                                        <p:tav tm="0">
                                          <p:val>
                                            <p:fltVal val="90"/>
                                          </p:val>
                                        </p:tav>
                                        <p:tav tm="100000">
                                          <p:val>
                                            <p:fltVal val="0"/>
                                          </p:val>
                                        </p:tav>
                                      </p:tavLst>
                                    </p:anim>
                                    <p:animEffect transition="in" filter="fade">
                                      <p:cBhvr>
                                        <p:cTn id="10" dur="500"/>
                                        <p:tgtEl>
                                          <p:spTgt spid="3">
                                            <p:graphicEl>
                                              <a:dgm id="{9E87D3F1-4C62-44C2-839D-F5FF792F807F}"/>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graphicEl>
                                              <a:dgm id="{193D7722-BC70-46AA-A506-3DB4A98F9308}"/>
                                            </p:graphicEl>
                                          </p:spTgt>
                                        </p:tgtEl>
                                        <p:attrNameLst>
                                          <p:attrName>style.visibility</p:attrName>
                                        </p:attrNameLst>
                                      </p:cBhvr>
                                      <p:to>
                                        <p:strVal val="visible"/>
                                      </p:to>
                                    </p:set>
                                    <p:animEffect transition="in" filter="fade">
                                      <p:cBhvr>
                                        <p:cTn id="13" dur="500"/>
                                        <p:tgtEl>
                                          <p:spTgt spid="3">
                                            <p:graphicEl>
                                              <a:dgm id="{193D7722-BC70-46AA-A506-3DB4A98F9308}"/>
                                            </p:graphicEl>
                                          </p:spTgt>
                                        </p:tgtEl>
                                      </p:cBhvr>
                                    </p:animEffect>
                                  </p:childTnLst>
                                </p:cTn>
                              </p:par>
                              <p:par>
                                <p:cTn id="14" presetID="63" presetClass="path" presetSubtype="0" accel="50000" decel="50000" fill="hold" grpId="1" nodeType="withEffect">
                                  <p:stCondLst>
                                    <p:cond delay="0"/>
                                  </p:stCondLst>
                                  <p:childTnLst>
                                    <p:animMotion origin="layout" path="M 0 0  L 0.25 0  E" pathEditMode="relative" ptsTypes="">
                                      <p:cBhvr>
                                        <p:cTn id="15" dur="500" spd="-100000" fill="hold"/>
                                        <p:tgtEl>
                                          <p:spTgt spid="3">
                                            <p:graphicEl>
                                              <a:dgm id="{193D7722-BC70-46AA-A506-3DB4A98F9308}"/>
                                            </p:graphicEl>
                                          </p:spTgt>
                                        </p:tgtEl>
                                        <p:attrNameLst>
                                          <p:attrName>ppt_x</p:attrName>
                                          <p:attrName>ppt_y</p:attrName>
                                        </p:attrNameLst>
                                      </p:cBhvr>
                                    </p:animMotion>
                                  </p:childTnLst>
                                </p:cTn>
                              </p:par>
                            </p:childTnLst>
                          </p:cTn>
                        </p:par>
                        <p:par>
                          <p:cTn id="16" fill="hold">
                            <p:stCondLst>
                              <p:cond delay="500"/>
                            </p:stCondLst>
                            <p:childTnLst>
                              <p:par>
                                <p:cTn id="17" presetID="31" presetClass="entr" presetSubtype="0" fill="hold" grpId="0" nodeType="afterEffect">
                                  <p:stCondLst>
                                    <p:cond delay="0"/>
                                  </p:stCondLst>
                                  <p:iterate type="lt">
                                    <p:tmPct val="5000"/>
                                  </p:iterate>
                                  <p:childTnLst>
                                    <p:set>
                                      <p:cBhvr>
                                        <p:cTn id="18" dur="1" fill="hold">
                                          <p:stCondLst>
                                            <p:cond delay="0"/>
                                          </p:stCondLst>
                                        </p:cTn>
                                        <p:tgtEl>
                                          <p:spTgt spid="3">
                                            <p:graphicEl>
                                              <a:dgm id="{A60E8B29-3A41-41E6-92ED-087DF974D6A6}"/>
                                            </p:graphicEl>
                                          </p:spTgt>
                                        </p:tgtEl>
                                        <p:attrNameLst>
                                          <p:attrName>style.visibility</p:attrName>
                                        </p:attrNameLst>
                                      </p:cBhvr>
                                      <p:to>
                                        <p:strVal val="visible"/>
                                      </p:to>
                                    </p:set>
                                    <p:anim calcmode="lin" valueType="num">
                                      <p:cBhvr>
                                        <p:cTn id="19" dur="500" fill="hold"/>
                                        <p:tgtEl>
                                          <p:spTgt spid="3">
                                            <p:graphicEl>
                                              <a:dgm id="{A60E8B29-3A41-41E6-92ED-087DF974D6A6}"/>
                                            </p:graphicEl>
                                          </p:spTgt>
                                        </p:tgtEl>
                                        <p:attrNameLst>
                                          <p:attrName>ppt_w</p:attrName>
                                        </p:attrNameLst>
                                      </p:cBhvr>
                                      <p:tavLst>
                                        <p:tav tm="0">
                                          <p:val>
                                            <p:fltVal val="0"/>
                                          </p:val>
                                        </p:tav>
                                        <p:tav tm="100000">
                                          <p:val>
                                            <p:strVal val="#ppt_w"/>
                                          </p:val>
                                        </p:tav>
                                      </p:tavLst>
                                    </p:anim>
                                    <p:anim calcmode="lin" valueType="num">
                                      <p:cBhvr>
                                        <p:cTn id="20" dur="500" fill="hold"/>
                                        <p:tgtEl>
                                          <p:spTgt spid="3">
                                            <p:graphicEl>
                                              <a:dgm id="{A60E8B29-3A41-41E6-92ED-087DF974D6A6}"/>
                                            </p:graphicEl>
                                          </p:spTgt>
                                        </p:tgtEl>
                                        <p:attrNameLst>
                                          <p:attrName>ppt_h</p:attrName>
                                        </p:attrNameLst>
                                      </p:cBhvr>
                                      <p:tavLst>
                                        <p:tav tm="0">
                                          <p:val>
                                            <p:fltVal val="0"/>
                                          </p:val>
                                        </p:tav>
                                        <p:tav tm="100000">
                                          <p:val>
                                            <p:strVal val="#ppt_h"/>
                                          </p:val>
                                        </p:tav>
                                      </p:tavLst>
                                    </p:anim>
                                    <p:anim calcmode="lin" valueType="num">
                                      <p:cBhvr>
                                        <p:cTn id="21" dur="500" fill="hold"/>
                                        <p:tgtEl>
                                          <p:spTgt spid="3">
                                            <p:graphicEl>
                                              <a:dgm id="{A60E8B29-3A41-41E6-92ED-087DF974D6A6}"/>
                                            </p:graphicEl>
                                          </p:spTgt>
                                        </p:tgtEl>
                                        <p:attrNameLst>
                                          <p:attrName>style.rotation</p:attrName>
                                        </p:attrNameLst>
                                      </p:cBhvr>
                                      <p:tavLst>
                                        <p:tav tm="0">
                                          <p:val>
                                            <p:fltVal val="90"/>
                                          </p:val>
                                        </p:tav>
                                        <p:tav tm="100000">
                                          <p:val>
                                            <p:fltVal val="0"/>
                                          </p:val>
                                        </p:tav>
                                      </p:tavLst>
                                    </p:anim>
                                    <p:animEffect transition="in" filter="fade">
                                      <p:cBhvr>
                                        <p:cTn id="22" dur="500"/>
                                        <p:tgtEl>
                                          <p:spTgt spid="3">
                                            <p:graphicEl>
                                              <a:dgm id="{A60E8B29-3A41-41E6-92ED-087DF974D6A6}"/>
                                            </p:graphic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graphicEl>
                                              <a:dgm id="{D12A3826-2E3C-4C07-A727-88547A37A6F8}"/>
                                            </p:graphicEl>
                                          </p:spTgt>
                                        </p:tgtEl>
                                        <p:attrNameLst>
                                          <p:attrName>style.visibility</p:attrName>
                                        </p:attrNameLst>
                                      </p:cBhvr>
                                      <p:to>
                                        <p:strVal val="visible"/>
                                      </p:to>
                                    </p:set>
                                    <p:animEffect transition="in" filter="fade">
                                      <p:cBhvr>
                                        <p:cTn id="25" dur="500"/>
                                        <p:tgtEl>
                                          <p:spTgt spid="3">
                                            <p:graphicEl>
                                              <a:dgm id="{D12A3826-2E3C-4C07-A727-88547A37A6F8}"/>
                                            </p:graphicEl>
                                          </p:spTgt>
                                        </p:tgtEl>
                                      </p:cBhvr>
                                    </p:animEffect>
                                  </p:childTnLst>
                                </p:cTn>
                              </p:par>
                              <p:par>
                                <p:cTn id="26" presetID="63" presetClass="path" presetSubtype="0" accel="50000" decel="50000" fill="hold" grpId="1" nodeType="withEffect">
                                  <p:stCondLst>
                                    <p:cond delay="0"/>
                                  </p:stCondLst>
                                  <p:childTnLst>
                                    <p:animMotion origin="layout" path="M 0 0  L 0.25 0  E" pathEditMode="relative" ptsTypes="">
                                      <p:cBhvr>
                                        <p:cTn id="27" dur="500" spd="-100000" fill="hold"/>
                                        <p:tgtEl>
                                          <p:spTgt spid="3">
                                            <p:graphicEl>
                                              <a:dgm id="{D12A3826-2E3C-4C07-A727-88547A37A6F8}"/>
                                            </p:graphicEl>
                                          </p:spTgt>
                                        </p:tgtEl>
                                        <p:attrNameLst>
                                          <p:attrName>ppt_x</p:attrName>
                                          <p:attrName>ppt_y</p:attrName>
                                        </p:attrNameLst>
                                      </p:cBhvr>
                                    </p:animMotion>
                                  </p:childTnLst>
                                </p:cTn>
                              </p:par>
                            </p:childTnLst>
                          </p:cTn>
                        </p:par>
                        <p:par>
                          <p:cTn id="28" fill="hold">
                            <p:stCondLst>
                              <p:cond delay="1000"/>
                            </p:stCondLst>
                            <p:childTnLst>
                              <p:par>
                                <p:cTn id="29" presetID="31" presetClass="entr" presetSubtype="0" fill="hold" grpId="0" nodeType="afterEffect">
                                  <p:stCondLst>
                                    <p:cond delay="0"/>
                                  </p:stCondLst>
                                  <p:iterate type="lt">
                                    <p:tmPct val="5000"/>
                                  </p:iterate>
                                  <p:childTnLst>
                                    <p:set>
                                      <p:cBhvr>
                                        <p:cTn id="30" dur="1" fill="hold">
                                          <p:stCondLst>
                                            <p:cond delay="0"/>
                                          </p:stCondLst>
                                        </p:cTn>
                                        <p:tgtEl>
                                          <p:spTgt spid="3">
                                            <p:graphicEl>
                                              <a:dgm id="{3364F820-B13F-496A-8388-7D4ADED4386F}"/>
                                            </p:graphicEl>
                                          </p:spTgt>
                                        </p:tgtEl>
                                        <p:attrNameLst>
                                          <p:attrName>style.visibility</p:attrName>
                                        </p:attrNameLst>
                                      </p:cBhvr>
                                      <p:to>
                                        <p:strVal val="visible"/>
                                      </p:to>
                                    </p:set>
                                    <p:anim calcmode="lin" valueType="num">
                                      <p:cBhvr>
                                        <p:cTn id="31" dur="500" fill="hold"/>
                                        <p:tgtEl>
                                          <p:spTgt spid="3">
                                            <p:graphicEl>
                                              <a:dgm id="{3364F820-B13F-496A-8388-7D4ADED4386F}"/>
                                            </p:graphicEl>
                                          </p:spTgt>
                                        </p:tgtEl>
                                        <p:attrNameLst>
                                          <p:attrName>ppt_w</p:attrName>
                                        </p:attrNameLst>
                                      </p:cBhvr>
                                      <p:tavLst>
                                        <p:tav tm="0">
                                          <p:val>
                                            <p:fltVal val="0"/>
                                          </p:val>
                                        </p:tav>
                                        <p:tav tm="100000">
                                          <p:val>
                                            <p:strVal val="#ppt_w"/>
                                          </p:val>
                                        </p:tav>
                                      </p:tavLst>
                                    </p:anim>
                                    <p:anim calcmode="lin" valueType="num">
                                      <p:cBhvr>
                                        <p:cTn id="32" dur="500" fill="hold"/>
                                        <p:tgtEl>
                                          <p:spTgt spid="3">
                                            <p:graphicEl>
                                              <a:dgm id="{3364F820-B13F-496A-8388-7D4ADED4386F}"/>
                                            </p:graphicEl>
                                          </p:spTgt>
                                        </p:tgtEl>
                                        <p:attrNameLst>
                                          <p:attrName>ppt_h</p:attrName>
                                        </p:attrNameLst>
                                      </p:cBhvr>
                                      <p:tavLst>
                                        <p:tav tm="0">
                                          <p:val>
                                            <p:fltVal val="0"/>
                                          </p:val>
                                        </p:tav>
                                        <p:tav tm="100000">
                                          <p:val>
                                            <p:strVal val="#ppt_h"/>
                                          </p:val>
                                        </p:tav>
                                      </p:tavLst>
                                    </p:anim>
                                    <p:anim calcmode="lin" valueType="num">
                                      <p:cBhvr>
                                        <p:cTn id="33" dur="500" fill="hold"/>
                                        <p:tgtEl>
                                          <p:spTgt spid="3">
                                            <p:graphicEl>
                                              <a:dgm id="{3364F820-B13F-496A-8388-7D4ADED4386F}"/>
                                            </p:graphicEl>
                                          </p:spTgt>
                                        </p:tgtEl>
                                        <p:attrNameLst>
                                          <p:attrName>style.rotation</p:attrName>
                                        </p:attrNameLst>
                                      </p:cBhvr>
                                      <p:tavLst>
                                        <p:tav tm="0">
                                          <p:val>
                                            <p:fltVal val="90"/>
                                          </p:val>
                                        </p:tav>
                                        <p:tav tm="100000">
                                          <p:val>
                                            <p:fltVal val="0"/>
                                          </p:val>
                                        </p:tav>
                                      </p:tavLst>
                                    </p:anim>
                                    <p:animEffect transition="in" filter="fade">
                                      <p:cBhvr>
                                        <p:cTn id="34" dur="500"/>
                                        <p:tgtEl>
                                          <p:spTgt spid="3">
                                            <p:graphicEl>
                                              <a:dgm id="{3364F820-B13F-496A-8388-7D4ADED4386F}"/>
                                            </p:graphicEl>
                                          </p:spTgt>
                                        </p:tgtEl>
                                      </p:cBhvr>
                                    </p:animEffect>
                                  </p:childTnLst>
                                </p:cTn>
                              </p:par>
                              <p:par>
                                <p:cTn id="35" presetID="10" presetClass="entr" presetSubtype="0" fill="hold" grpId="0" nodeType="withEffect">
                                  <p:stCondLst>
                                    <p:cond delay="0"/>
                                  </p:stCondLst>
                                  <p:iterate type="lt">
                                    <p:tmPct val="0"/>
                                  </p:iterate>
                                  <p:childTnLst>
                                    <p:set>
                                      <p:cBhvr>
                                        <p:cTn id="36" dur="1" fill="hold">
                                          <p:stCondLst>
                                            <p:cond delay="0"/>
                                          </p:stCondLst>
                                        </p:cTn>
                                        <p:tgtEl>
                                          <p:spTgt spid="3">
                                            <p:graphicEl>
                                              <a:dgm id="{B8C87BA3-2339-4CFC-B0F3-582D7C37476C}"/>
                                            </p:graphicEl>
                                          </p:spTgt>
                                        </p:tgtEl>
                                        <p:attrNameLst>
                                          <p:attrName>style.visibility</p:attrName>
                                        </p:attrNameLst>
                                      </p:cBhvr>
                                      <p:to>
                                        <p:strVal val="visible"/>
                                      </p:to>
                                    </p:set>
                                    <p:animEffect transition="in" filter="fade">
                                      <p:cBhvr>
                                        <p:cTn id="37" dur="500"/>
                                        <p:tgtEl>
                                          <p:spTgt spid="3">
                                            <p:graphicEl>
                                              <a:dgm id="{B8C87BA3-2339-4CFC-B0F3-582D7C37476C}"/>
                                            </p:graphicEl>
                                          </p:spTgt>
                                        </p:tgtEl>
                                      </p:cBhvr>
                                    </p:animEffect>
                                  </p:childTnLst>
                                </p:cTn>
                              </p:par>
                              <p:par>
                                <p:cTn id="38" presetID="63" presetClass="path" presetSubtype="0" accel="50000" decel="50000" fill="hold" grpId="1" nodeType="withEffect">
                                  <p:stCondLst>
                                    <p:cond delay="0"/>
                                  </p:stCondLst>
                                  <p:iterate type="lt">
                                    <p:tmPct val="0"/>
                                  </p:iterate>
                                  <p:childTnLst>
                                    <p:animMotion origin="layout" path="M 0 0  L 0.25 0  E" pathEditMode="relative" ptsTypes="">
                                      <p:cBhvr>
                                        <p:cTn id="39" dur="500" spd="-100000" fill="hold"/>
                                        <p:tgtEl>
                                          <p:spTgt spid="3">
                                            <p:graphicEl>
                                              <a:dgm id="{B8C87BA3-2339-4CFC-B0F3-582D7C37476C}"/>
                                            </p:graphicEl>
                                          </p:spTgt>
                                        </p:tgtEl>
                                        <p:attrNameLst>
                                          <p:attrName>ppt_x</p:attrName>
                                          <p:attrName>ppt_y</p:attrName>
                                        </p:attrNameLst>
                                      </p:cBhvr>
                                    </p:animMotion>
                                  </p:childTnLst>
                                </p:cTn>
                              </p:par>
                            </p:childTnLst>
                          </p:cTn>
                        </p:par>
                        <p:par>
                          <p:cTn id="40" fill="hold">
                            <p:stCondLst>
                              <p:cond delay="1500"/>
                            </p:stCondLst>
                            <p:childTnLst>
                              <p:par>
                                <p:cTn id="41" presetID="31" presetClass="entr" presetSubtype="0" fill="hold" grpId="0" nodeType="afterEffect">
                                  <p:stCondLst>
                                    <p:cond delay="0"/>
                                  </p:stCondLst>
                                  <p:iterate type="lt">
                                    <p:tmPct val="5000"/>
                                  </p:iterate>
                                  <p:childTnLst>
                                    <p:set>
                                      <p:cBhvr>
                                        <p:cTn id="42" dur="1" fill="hold">
                                          <p:stCondLst>
                                            <p:cond delay="0"/>
                                          </p:stCondLst>
                                        </p:cTn>
                                        <p:tgtEl>
                                          <p:spTgt spid="3">
                                            <p:graphicEl>
                                              <a:dgm id="{D91B0B47-F3B7-4737-BE5C-BB3F0115C9EB}"/>
                                            </p:graphicEl>
                                          </p:spTgt>
                                        </p:tgtEl>
                                        <p:attrNameLst>
                                          <p:attrName>style.visibility</p:attrName>
                                        </p:attrNameLst>
                                      </p:cBhvr>
                                      <p:to>
                                        <p:strVal val="visible"/>
                                      </p:to>
                                    </p:set>
                                    <p:anim calcmode="lin" valueType="num">
                                      <p:cBhvr>
                                        <p:cTn id="43" dur="500" fill="hold"/>
                                        <p:tgtEl>
                                          <p:spTgt spid="3">
                                            <p:graphicEl>
                                              <a:dgm id="{D91B0B47-F3B7-4737-BE5C-BB3F0115C9EB}"/>
                                            </p:graphicEl>
                                          </p:spTgt>
                                        </p:tgtEl>
                                        <p:attrNameLst>
                                          <p:attrName>ppt_w</p:attrName>
                                        </p:attrNameLst>
                                      </p:cBhvr>
                                      <p:tavLst>
                                        <p:tav tm="0">
                                          <p:val>
                                            <p:fltVal val="0"/>
                                          </p:val>
                                        </p:tav>
                                        <p:tav tm="100000">
                                          <p:val>
                                            <p:strVal val="#ppt_w"/>
                                          </p:val>
                                        </p:tav>
                                      </p:tavLst>
                                    </p:anim>
                                    <p:anim calcmode="lin" valueType="num">
                                      <p:cBhvr>
                                        <p:cTn id="44" dur="500" fill="hold"/>
                                        <p:tgtEl>
                                          <p:spTgt spid="3">
                                            <p:graphicEl>
                                              <a:dgm id="{D91B0B47-F3B7-4737-BE5C-BB3F0115C9EB}"/>
                                            </p:graphicEl>
                                          </p:spTgt>
                                        </p:tgtEl>
                                        <p:attrNameLst>
                                          <p:attrName>ppt_h</p:attrName>
                                        </p:attrNameLst>
                                      </p:cBhvr>
                                      <p:tavLst>
                                        <p:tav tm="0">
                                          <p:val>
                                            <p:fltVal val="0"/>
                                          </p:val>
                                        </p:tav>
                                        <p:tav tm="100000">
                                          <p:val>
                                            <p:strVal val="#ppt_h"/>
                                          </p:val>
                                        </p:tav>
                                      </p:tavLst>
                                    </p:anim>
                                    <p:anim calcmode="lin" valueType="num">
                                      <p:cBhvr>
                                        <p:cTn id="45" dur="500" fill="hold"/>
                                        <p:tgtEl>
                                          <p:spTgt spid="3">
                                            <p:graphicEl>
                                              <a:dgm id="{D91B0B47-F3B7-4737-BE5C-BB3F0115C9EB}"/>
                                            </p:graphicEl>
                                          </p:spTgt>
                                        </p:tgtEl>
                                        <p:attrNameLst>
                                          <p:attrName>style.rotation</p:attrName>
                                        </p:attrNameLst>
                                      </p:cBhvr>
                                      <p:tavLst>
                                        <p:tav tm="0">
                                          <p:val>
                                            <p:fltVal val="90"/>
                                          </p:val>
                                        </p:tav>
                                        <p:tav tm="100000">
                                          <p:val>
                                            <p:fltVal val="0"/>
                                          </p:val>
                                        </p:tav>
                                      </p:tavLst>
                                    </p:anim>
                                    <p:animEffect transition="in" filter="fade">
                                      <p:cBhvr>
                                        <p:cTn id="46" dur="500"/>
                                        <p:tgtEl>
                                          <p:spTgt spid="3">
                                            <p:graphicEl>
                                              <a:dgm id="{D91B0B47-F3B7-4737-BE5C-BB3F0115C9EB}"/>
                                            </p:graphicEl>
                                          </p:spTgt>
                                        </p:tgtEl>
                                      </p:cBhvr>
                                    </p:animEffect>
                                  </p:childTnLst>
                                </p:cTn>
                              </p:par>
                              <p:par>
                                <p:cTn id="47" presetID="10" presetClass="entr" presetSubtype="0" fill="hold" grpId="0" nodeType="withEffect">
                                  <p:stCondLst>
                                    <p:cond delay="0"/>
                                  </p:stCondLst>
                                  <p:iterate type="lt">
                                    <p:tmPct val="0"/>
                                  </p:iterate>
                                  <p:childTnLst>
                                    <p:set>
                                      <p:cBhvr>
                                        <p:cTn id="48" dur="1" fill="hold">
                                          <p:stCondLst>
                                            <p:cond delay="0"/>
                                          </p:stCondLst>
                                        </p:cTn>
                                        <p:tgtEl>
                                          <p:spTgt spid="3">
                                            <p:graphicEl>
                                              <a:dgm id="{F54CC983-2FE2-4D0A-B507-72F8DDB1CE8B}"/>
                                            </p:graphicEl>
                                          </p:spTgt>
                                        </p:tgtEl>
                                        <p:attrNameLst>
                                          <p:attrName>style.visibility</p:attrName>
                                        </p:attrNameLst>
                                      </p:cBhvr>
                                      <p:to>
                                        <p:strVal val="visible"/>
                                      </p:to>
                                    </p:set>
                                    <p:animEffect transition="in" filter="fade">
                                      <p:cBhvr>
                                        <p:cTn id="49" dur="500"/>
                                        <p:tgtEl>
                                          <p:spTgt spid="3">
                                            <p:graphicEl>
                                              <a:dgm id="{F54CC983-2FE2-4D0A-B507-72F8DDB1CE8B}"/>
                                            </p:graphicEl>
                                          </p:spTgt>
                                        </p:tgtEl>
                                      </p:cBhvr>
                                    </p:animEffect>
                                  </p:childTnLst>
                                </p:cTn>
                              </p:par>
                              <p:par>
                                <p:cTn id="50" presetID="63" presetClass="path" presetSubtype="0" accel="50000" decel="50000" fill="hold" grpId="1" nodeType="withEffect">
                                  <p:stCondLst>
                                    <p:cond delay="0"/>
                                  </p:stCondLst>
                                  <p:iterate type="lt">
                                    <p:tmPct val="0"/>
                                  </p:iterate>
                                  <p:childTnLst>
                                    <p:animMotion origin="layout" path="M 0 0  L 0.25 0  E" pathEditMode="relative" ptsTypes="">
                                      <p:cBhvr>
                                        <p:cTn id="51" dur="500" spd="-100000" fill="hold"/>
                                        <p:tgtEl>
                                          <p:spTgt spid="3">
                                            <p:graphicEl>
                                              <a:dgm id="{F54CC983-2FE2-4D0A-B507-72F8DDB1CE8B}"/>
                                            </p:graphic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Graphic spid="3" grpId="1" uiExpand="1">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1981200" y="1676400"/>
            <a:ext cx="8504712" cy="4983162"/>
          </a:xfrm>
        </p:spPr>
        <p:txBody>
          <a:bodyPr>
            <a:noAutofit/>
          </a:bodyPr>
          <a:lstStyle/>
          <a:p>
            <a:pPr marL="514350" indent="-514350">
              <a:buClr>
                <a:schemeClr val="tx1">
                  <a:lumMod val="95000"/>
                  <a:lumOff val="5000"/>
                </a:schemeClr>
              </a:buClr>
              <a:buFont typeface="+mj-lt"/>
              <a:buAutoNum type="arabicParenR"/>
            </a:pPr>
            <a:r>
              <a:rPr lang="en-US" sz="2800" dirty="0"/>
              <a:t>If the question asks you to find the probability of exactly one number, use</a:t>
            </a:r>
          </a:p>
          <a:p>
            <a:pPr marL="514350" indent="-514350">
              <a:buClr>
                <a:schemeClr val="tx1">
                  <a:lumMod val="95000"/>
                  <a:lumOff val="5000"/>
                </a:schemeClr>
              </a:buClr>
              <a:buFont typeface="+mj-lt"/>
              <a:buAutoNum type="arabicParenR"/>
            </a:pPr>
            <a:endParaRPr lang="en-US" sz="2800" dirty="0"/>
          </a:p>
          <a:p>
            <a:pPr marL="514350" indent="-514350">
              <a:buClr>
                <a:schemeClr val="tx1">
                  <a:lumMod val="95000"/>
                  <a:lumOff val="5000"/>
                </a:schemeClr>
              </a:buClr>
              <a:buFont typeface="+mj-lt"/>
              <a:buAutoNum type="arabicParenR"/>
            </a:pPr>
            <a:endParaRPr lang="en-US" sz="2800" dirty="0"/>
          </a:p>
          <a:p>
            <a:pPr marL="514350" indent="-514350">
              <a:buClr>
                <a:schemeClr val="tx1">
                  <a:lumMod val="95000"/>
                  <a:lumOff val="5000"/>
                </a:schemeClr>
              </a:buClr>
              <a:buFont typeface="+mj-lt"/>
              <a:buAutoNum type="arabicParenR"/>
            </a:pPr>
            <a:r>
              <a:rPr lang="en-US" sz="2800" dirty="0"/>
              <a:t>If the question asks you to find the probability of up to and including a number (less than or equal to a number), use</a:t>
            </a:r>
          </a:p>
          <a:p>
            <a:endParaRPr lang="en-US" sz="2800" dirty="0">
              <a:latin typeface="Arial" pitchFamily="34" charset="0"/>
              <a:cs typeface="Arial" pitchFamily="34" charset="0"/>
            </a:endParaRPr>
          </a:p>
        </p:txBody>
      </p:sp>
      <p:sp>
        <p:nvSpPr>
          <p:cNvPr id="10" name="Rounded Rectangle 4"/>
          <p:cNvSpPr/>
          <p:nvPr/>
        </p:nvSpPr>
        <p:spPr>
          <a:xfrm>
            <a:off x="2044361" y="304801"/>
            <a:ext cx="8103278" cy="11675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7640" tIns="167640" rIns="167640" bIns="167640" numCol="1" spcCol="1270" anchor="t" anchorCtr="0">
            <a:noAutofit/>
          </a:bodyPr>
          <a:lstStyle/>
          <a:p>
            <a:pPr algn="ctr" defTabSz="1955800">
              <a:lnSpc>
                <a:spcPct val="90000"/>
              </a:lnSpc>
              <a:spcBef>
                <a:spcPct val="0"/>
              </a:spcBef>
              <a:spcAft>
                <a:spcPct val="35000"/>
              </a:spcAft>
            </a:pPr>
            <a:r>
              <a:rPr lang="en-US" sz="4800" b="1" dirty="0">
                <a:solidFill>
                  <a:schemeClr val="tx1"/>
                </a:solidFill>
                <a:effectLst>
                  <a:outerShdw blurRad="38100" dist="38100" dir="2700000" algn="tl">
                    <a:srgbClr val="000000">
                      <a:alpha val="43137"/>
                    </a:srgbClr>
                  </a:outerShdw>
                </a:effectLst>
              </a:rPr>
              <a:t>Rules for Finding Binomial Probabilities in Excel</a:t>
            </a:r>
            <a:endParaRPr lang="en-US" sz="4800" b="1" u="sng" dirty="0">
              <a:solidFill>
                <a:schemeClr val="tx1"/>
              </a:solidFill>
            </a:endParaRPr>
          </a:p>
        </p:txBody>
      </p:sp>
      <p:graphicFrame>
        <p:nvGraphicFramePr>
          <p:cNvPr id="11" name="Content Placeholder 3"/>
          <p:cNvGraphicFramePr>
            <a:graphicFrameLocks/>
          </p:cNvGraphicFramePr>
          <p:nvPr/>
        </p:nvGraphicFramePr>
        <p:xfrm>
          <a:off x="1981200" y="2514600"/>
          <a:ext cx="8229600" cy="1188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Content Placeholder 3"/>
          <p:cNvGraphicFramePr>
            <a:graphicFrameLocks/>
          </p:cNvGraphicFramePr>
          <p:nvPr>
            <p:extLst>
              <p:ext uri="{D42A27DB-BD31-4B8C-83A1-F6EECF244321}">
                <p14:modId xmlns:p14="http://schemas.microsoft.com/office/powerpoint/2010/main" val="141705786"/>
              </p:ext>
            </p:extLst>
          </p:nvPr>
        </p:nvGraphicFramePr>
        <p:xfrm>
          <a:off x="1981200" y="5029200"/>
          <a:ext cx="8229600" cy="11887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851051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1" y="1722532"/>
            <a:ext cx="8166439" cy="4983069"/>
          </a:xfrm>
        </p:spPr>
        <p:txBody>
          <a:bodyPr>
            <a:noAutofit/>
          </a:bodyPr>
          <a:lstStyle/>
          <a:p>
            <a:pPr marL="514350" indent="-514350">
              <a:buClr>
                <a:schemeClr val="tx1">
                  <a:lumMod val="95000"/>
                  <a:lumOff val="5000"/>
                </a:schemeClr>
              </a:buClr>
              <a:buFont typeface="+mj-lt"/>
              <a:buAutoNum type="arabicParenR" startAt="3"/>
            </a:pPr>
            <a:r>
              <a:rPr lang="en-US" sz="2800" dirty="0"/>
              <a:t> If the question asks you to find the probability of less than a number, use</a:t>
            </a:r>
          </a:p>
          <a:p>
            <a:pPr marL="514350" indent="-514350">
              <a:buClr>
                <a:schemeClr val="tx1">
                  <a:lumMod val="95000"/>
                  <a:lumOff val="5000"/>
                </a:schemeClr>
              </a:buClr>
              <a:buFont typeface="+mj-lt"/>
              <a:buAutoNum type="arabicParenR" startAt="3"/>
            </a:pPr>
            <a:endParaRPr lang="en-US" sz="2800" dirty="0"/>
          </a:p>
          <a:p>
            <a:pPr marL="514350" indent="-514350">
              <a:buClr>
                <a:schemeClr val="tx1">
                  <a:lumMod val="95000"/>
                  <a:lumOff val="5000"/>
                </a:schemeClr>
              </a:buClr>
              <a:buFont typeface="+mj-lt"/>
              <a:buAutoNum type="arabicParenR" startAt="3"/>
            </a:pPr>
            <a:endParaRPr lang="en-US" sz="2800" dirty="0"/>
          </a:p>
          <a:p>
            <a:pPr marL="514350" indent="-514350">
              <a:buClr>
                <a:schemeClr val="tx1">
                  <a:lumMod val="95000"/>
                  <a:lumOff val="5000"/>
                </a:schemeClr>
              </a:buClr>
              <a:buFont typeface="+mj-lt"/>
              <a:buAutoNum type="arabicParenR" startAt="3"/>
            </a:pPr>
            <a:r>
              <a:rPr lang="en-US" sz="2800" dirty="0"/>
              <a:t>If the question asks you to find the probability of at least one number (greater than or equal to a number), use</a:t>
            </a:r>
          </a:p>
          <a:p>
            <a:pPr marL="514350" indent="-514350">
              <a:buClr>
                <a:schemeClr val="tx1">
                  <a:lumMod val="95000"/>
                  <a:lumOff val="5000"/>
                </a:schemeClr>
              </a:buClr>
              <a:buFont typeface="+mj-lt"/>
              <a:buAutoNum type="arabicParenR" startAt="3"/>
            </a:pPr>
            <a:endParaRPr lang="en-US" sz="2800" dirty="0"/>
          </a:p>
          <a:p>
            <a:pPr marL="514350" indent="-514350">
              <a:buClr>
                <a:schemeClr val="tx1">
                  <a:lumMod val="95000"/>
                  <a:lumOff val="5000"/>
                </a:schemeClr>
              </a:buClr>
              <a:buFont typeface="+mj-lt"/>
              <a:buAutoNum type="arabicParenR" startAt="3"/>
            </a:pPr>
            <a:endParaRPr lang="en-US" sz="2800" dirty="0"/>
          </a:p>
          <a:p>
            <a:pPr marL="0" indent="0">
              <a:buClr>
                <a:schemeClr val="tx1">
                  <a:lumMod val="95000"/>
                  <a:lumOff val="5000"/>
                </a:schemeClr>
              </a:buClr>
              <a:buNone/>
            </a:pPr>
            <a:endParaRPr lang="en-US" sz="2800" dirty="0"/>
          </a:p>
          <a:p>
            <a:pPr marL="514350" indent="-514350">
              <a:buClr>
                <a:schemeClr val="tx1">
                  <a:lumMod val="95000"/>
                  <a:lumOff val="5000"/>
                </a:schemeClr>
              </a:buClr>
              <a:buFont typeface="+mj-lt"/>
              <a:buAutoNum type="arabicParenR" startAt="3"/>
            </a:pPr>
            <a:endParaRPr lang="en-US" sz="2800" dirty="0"/>
          </a:p>
          <a:p>
            <a:pPr marL="514350" indent="-514350">
              <a:buClr>
                <a:schemeClr val="tx1">
                  <a:lumMod val="95000"/>
                  <a:lumOff val="5000"/>
                </a:schemeClr>
              </a:buClr>
              <a:buFont typeface="+mj-lt"/>
              <a:buAutoNum type="arabicParenR" startAt="3"/>
            </a:pPr>
            <a:endParaRPr lang="en-US" sz="2800" dirty="0"/>
          </a:p>
          <a:p>
            <a:pPr marL="514350" indent="-514350">
              <a:buClr>
                <a:schemeClr val="tx1">
                  <a:lumMod val="95000"/>
                  <a:lumOff val="5000"/>
                </a:schemeClr>
              </a:buClr>
              <a:buFont typeface="+mj-lt"/>
              <a:buAutoNum type="arabicParenR" startAt="3"/>
            </a:pPr>
            <a:endParaRPr lang="en-US" sz="2800" dirty="0"/>
          </a:p>
          <a:p>
            <a:pPr marL="514350" indent="-514350">
              <a:buClr>
                <a:schemeClr val="tx1">
                  <a:lumMod val="95000"/>
                  <a:lumOff val="5000"/>
                </a:schemeClr>
              </a:buClr>
              <a:buFont typeface="+mj-lt"/>
              <a:buAutoNum type="arabicParenR" startAt="3"/>
            </a:pPr>
            <a:endParaRPr lang="en-US" sz="2800" dirty="0"/>
          </a:p>
          <a:p>
            <a:pPr marL="514350" indent="-514350">
              <a:buClr>
                <a:schemeClr val="tx1">
                  <a:lumMod val="95000"/>
                  <a:lumOff val="5000"/>
                </a:schemeClr>
              </a:buClr>
              <a:buFont typeface="+mj-lt"/>
              <a:buAutoNum type="arabicParenR" startAt="3"/>
            </a:pPr>
            <a:endParaRPr lang="en-US" sz="2800" dirty="0"/>
          </a:p>
          <a:p>
            <a:endParaRPr lang="en-US" sz="2800" dirty="0">
              <a:latin typeface="Arial" pitchFamily="34" charset="0"/>
              <a:cs typeface="Arial" pitchFamily="34" charset="0"/>
            </a:endParaRPr>
          </a:p>
        </p:txBody>
      </p:sp>
      <p:sp>
        <p:nvSpPr>
          <p:cNvPr id="9" name="Rounded Rectangle 4"/>
          <p:cNvSpPr/>
          <p:nvPr/>
        </p:nvSpPr>
        <p:spPr>
          <a:xfrm>
            <a:off x="2044361" y="304801"/>
            <a:ext cx="8103278" cy="11675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7640" tIns="167640" rIns="167640" bIns="167640" numCol="1" spcCol="1270" anchor="t" anchorCtr="0">
            <a:noAutofit/>
          </a:bodyPr>
          <a:lstStyle/>
          <a:p>
            <a:pPr algn="ctr" defTabSz="1955800">
              <a:lnSpc>
                <a:spcPct val="90000"/>
              </a:lnSpc>
              <a:spcBef>
                <a:spcPct val="0"/>
              </a:spcBef>
              <a:spcAft>
                <a:spcPct val="35000"/>
              </a:spcAft>
            </a:pPr>
            <a:r>
              <a:rPr lang="en-US" sz="4800" b="1" dirty="0">
                <a:solidFill>
                  <a:schemeClr val="tx1"/>
                </a:solidFill>
                <a:effectLst>
                  <a:outerShdw blurRad="38100" dist="38100" dir="2700000" algn="tl">
                    <a:srgbClr val="000000">
                      <a:alpha val="43137"/>
                    </a:srgbClr>
                  </a:outerShdw>
                </a:effectLst>
              </a:rPr>
              <a:t>Rules for Finding Binomial Probabilities in Excel</a:t>
            </a:r>
            <a:endParaRPr lang="en-US" sz="4800" b="1" u="sng" dirty="0">
              <a:solidFill>
                <a:schemeClr val="tx1"/>
              </a:solidFill>
            </a:endParaRPr>
          </a:p>
        </p:txBody>
      </p:sp>
      <p:graphicFrame>
        <p:nvGraphicFramePr>
          <p:cNvPr id="6" name="Content Placeholder 3"/>
          <p:cNvGraphicFramePr>
            <a:graphicFrameLocks/>
          </p:cNvGraphicFramePr>
          <p:nvPr/>
        </p:nvGraphicFramePr>
        <p:xfrm>
          <a:off x="2044361" y="2590800"/>
          <a:ext cx="8229600" cy="1188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Content Placeholder 3"/>
          <p:cNvGraphicFramePr>
            <a:graphicFrameLocks/>
          </p:cNvGraphicFramePr>
          <p:nvPr/>
        </p:nvGraphicFramePr>
        <p:xfrm>
          <a:off x="2051288" y="5105400"/>
          <a:ext cx="8229600" cy="11887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11165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1" y="1722532"/>
            <a:ext cx="8166439" cy="4983069"/>
          </a:xfrm>
        </p:spPr>
        <p:txBody>
          <a:bodyPr>
            <a:noAutofit/>
          </a:bodyPr>
          <a:lstStyle/>
          <a:p>
            <a:pPr marL="514350" indent="-514350">
              <a:buClr>
                <a:schemeClr val="tx1">
                  <a:lumMod val="95000"/>
                  <a:lumOff val="5000"/>
                </a:schemeClr>
              </a:buClr>
              <a:buFont typeface="+mj-lt"/>
              <a:buAutoNum type="arabicParenR" startAt="5"/>
            </a:pPr>
            <a:endParaRPr lang="en-US" sz="2800" dirty="0"/>
          </a:p>
          <a:p>
            <a:pPr marL="514350" indent="-514350">
              <a:buClr>
                <a:schemeClr val="tx1">
                  <a:lumMod val="95000"/>
                  <a:lumOff val="5000"/>
                </a:schemeClr>
              </a:buClr>
              <a:buFont typeface="+mj-lt"/>
              <a:buAutoNum type="arabicParenR" startAt="5"/>
            </a:pPr>
            <a:r>
              <a:rPr lang="en-US" sz="2800" dirty="0"/>
              <a:t>If the question asks you to find the probability of greater than a number, use</a:t>
            </a:r>
          </a:p>
          <a:p>
            <a:endParaRPr lang="en-US" sz="2800" dirty="0">
              <a:latin typeface="Arial" pitchFamily="34" charset="0"/>
              <a:cs typeface="Arial" pitchFamily="34" charset="0"/>
            </a:endParaRPr>
          </a:p>
        </p:txBody>
      </p:sp>
      <p:sp>
        <p:nvSpPr>
          <p:cNvPr id="6" name="Rounded Rectangle 4"/>
          <p:cNvSpPr/>
          <p:nvPr/>
        </p:nvSpPr>
        <p:spPr>
          <a:xfrm>
            <a:off x="2044361" y="304801"/>
            <a:ext cx="8103278" cy="11675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7640" tIns="167640" rIns="167640" bIns="167640" numCol="1" spcCol="1270" anchor="t" anchorCtr="0">
            <a:noAutofit/>
          </a:bodyPr>
          <a:lstStyle/>
          <a:p>
            <a:pPr algn="ctr" defTabSz="1955800">
              <a:lnSpc>
                <a:spcPct val="90000"/>
              </a:lnSpc>
              <a:spcBef>
                <a:spcPct val="0"/>
              </a:spcBef>
              <a:spcAft>
                <a:spcPct val="35000"/>
              </a:spcAft>
            </a:pPr>
            <a:r>
              <a:rPr lang="en-US" sz="4800" b="1" dirty="0">
                <a:solidFill>
                  <a:schemeClr val="tx1"/>
                </a:solidFill>
                <a:effectLst>
                  <a:outerShdw blurRad="38100" dist="38100" dir="2700000" algn="tl">
                    <a:srgbClr val="000000">
                      <a:alpha val="43137"/>
                    </a:srgbClr>
                  </a:outerShdw>
                </a:effectLst>
              </a:rPr>
              <a:t>Rules for Finding Binomial Probabilities in Excel</a:t>
            </a:r>
            <a:endParaRPr lang="en-US" sz="4800" b="1" u="sng" dirty="0">
              <a:solidFill>
                <a:schemeClr val="tx1"/>
              </a:solidFill>
            </a:endParaRPr>
          </a:p>
        </p:txBody>
      </p:sp>
      <p:graphicFrame>
        <p:nvGraphicFramePr>
          <p:cNvPr id="10" name="Content Placeholder 3"/>
          <p:cNvGraphicFramePr>
            <a:graphicFrameLocks/>
          </p:cNvGraphicFramePr>
          <p:nvPr/>
        </p:nvGraphicFramePr>
        <p:xfrm>
          <a:off x="1908872" y="3200400"/>
          <a:ext cx="8238768"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72427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30</TotalTime>
  <Words>1987</Words>
  <Application>Microsoft Office PowerPoint</Application>
  <PresentationFormat>Widescreen</PresentationFormat>
  <Paragraphs>210</Paragraphs>
  <Slides>29</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Arial Black</vt:lpstr>
      <vt:lpstr>Calibri</vt:lpstr>
      <vt:lpstr>Century Gothic</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above rules work as follows: </vt:lpstr>
      <vt:lpstr>The above rules work as follows: </vt:lpstr>
      <vt:lpstr>The above rules work as follows: </vt:lpstr>
      <vt:lpstr>PowerPoint Presentation</vt:lpstr>
      <vt:lpstr>The above rules work as follows: </vt:lpstr>
      <vt:lpstr>Application</vt:lpstr>
      <vt:lpstr>The key components of this problem: </vt:lpstr>
      <vt:lpstr>Solutions: </vt:lpstr>
      <vt:lpstr>Application</vt:lpstr>
      <vt:lpstr>The key components of this problem: </vt:lpstr>
      <vt:lpstr>Solutions: </vt:lpstr>
      <vt:lpstr>Application</vt:lpstr>
      <vt:lpstr>The key components of this problem: </vt:lpstr>
      <vt:lpstr>Solutions: </vt:lpstr>
      <vt:lpstr>Application</vt:lpstr>
      <vt:lpstr>PowerPoint Presentation</vt:lpstr>
      <vt:lpstr>The key components of this problem: </vt:lpstr>
      <vt:lpstr>Solutions: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Ricardo C. Rosco Jr.</dc:creator>
  <cp:lastModifiedBy>Ricx Rosco</cp:lastModifiedBy>
  <cp:revision>3</cp:revision>
  <dcterms:created xsi:type="dcterms:W3CDTF">2021-03-17T02:08:58Z</dcterms:created>
  <dcterms:modified xsi:type="dcterms:W3CDTF">2023-03-09T04:39:53Z</dcterms:modified>
</cp:coreProperties>
</file>