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12" d="100"/>
          <a:sy n="12" d="100"/>
        </p:scale>
        <p:origin x="138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5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E2D2-06EE-4FEF-BD4B-51E58AC203D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DA25-748D-4B72-B6A4-8ECB1FD1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3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398" y="-1498702"/>
            <a:ext cx="12986795" cy="99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Verduzco</dc:creator>
  <cp:lastModifiedBy>Rafael Verduzco</cp:lastModifiedBy>
  <cp:revision>1</cp:revision>
  <dcterms:created xsi:type="dcterms:W3CDTF">2022-08-26T02:41:04Z</dcterms:created>
  <dcterms:modified xsi:type="dcterms:W3CDTF">2022-08-26T02:42:55Z</dcterms:modified>
</cp:coreProperties>
</file>