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C572-F2F7-469F-BFB1-192E6E7AB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C3B83-C471-42D5-BBFF-4CA43BCFF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F48BA-0BCF-42C2-929A-40B744AB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E3C8-9448-47DD-B17C-54D348991E5C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2F2CF-7DAB-4067-BE43-15449A9D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65F7C-B722-48C5-82BB-F9DF655F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B070-B73C-4370-BFC8-D8C475A48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7947-90CC-4BA4-95F8-3E4CE5A8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20A4B-124B-476D-A1AB-2EBEE52B5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ECE89-BD98-4F95-BF81-57B82D06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E3C8-9448-47DD-B17C-54D348991E5C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5BEAA-4FFC-4032-978C-5B793F23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BD8B3-E582-4094-B9A6-EBFC178B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B070-B73C-4370-BFC8-D8C475A48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3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E039DB-00E2-44DC-94E7-EE104CDF0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F172B-E5BA-4979-AFE8-48A74553B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B399B-C99B-411B-81DA-1B065091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E3C8-9448-47DD-B17C-54D348991E5C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BADE8-49CB-4AF6-B675-C086031E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B093D-14FD-4992-B8C3-9240EE1D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B070-B73C-4370-BFC8-D8C475A48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0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C49A-B8D3-4C6B-A302-7AC3C0B2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942DC-0B80-42D1-85AA-7279DA3ED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24910-8C61-4972-BCD8-3CCB3E39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E3C8-9448-47DD-B17C-54D348991E5C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475FD-4A5C-4EF0-B392-F21B6537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22D69-DD53-4EEF-94B1-2A64D323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B070-B73C-4370-BFC8-D8C475A48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1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64BA-F86C-4966-8725-744651200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B9839-3C89-413B-BBE7-2738CF218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13E8F-71DD-402D-8499-931249E4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E3C8-9448-47DD-B17C-54D348991E5C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FE721-AF22-48B2-A452-5ACFF7CB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13F98-357D-45C2-994D-CF29A186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B070-B73C-4370-BFC8-D8C475A48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4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082B-EB5C-482D-9F11-1A8AC3FE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375BE-4C0A-4C86-848D-54B96CD8C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61B5F-6394-4D00-8246-52684CF2C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236A0-850F-43EF-A54C-F3BE3616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E3C8-9448-47DD-B17C-54D348991E5C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BD4C8-4D29-466D-A190-476922A7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87A6A-7C02-499F-8812-5578E933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B070-B73C-4370-BFC8-D8C475A48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4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5667-02CD-4187-AE0F-588B076E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ACBF9-60C3-4356-9E3C-DE278636B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656CB-654F-427E-A71B-C9C26237A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82A4A-92FC-4C5B-9A81-988CDA6BC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3F705-4667-476C-BCFE-1037280C1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2CCD4-7F05-4167-88A7-E4E2F468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E3C8-9448-47DD-B17C-54D348991E5C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1491E-D0D4-4056-ADF2-A9A371B2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059650-5202-48D7-B2BB-07631633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B070-B73C-4370-BFC8-D8C475A48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1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A637-F4DA-445B-B10C-29CD6B2C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A5289-9D0A-48F0-8B7B-5BE23162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E3C8-9448-47DD-B17C-54D348991E5C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6E91D-FD3B-4E5B-8B87-F275D47E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39EEA-A579-4801-8C51-F2EB5365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B070-B73C-4370-BFC8-D8C475A48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1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B6BAE-5E17-4CAB-9AAC-DEB8DBD2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E3C8-9448-47DD-B17C-54D348991E5C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C404B2-0AFA-434E-A7EC-C39D3E5B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167A1-CD83-4EF5-829A-4F2FCF08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B070-B73C-4370-BFC8-D8C475A48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7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BB65A-7C88-4B98-A358-DE687D83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16E87-BEA6-48D4-982A-763F882BE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7C317-D1A3-4B79-9386-757474FCE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F94F6-22C9-4CB8-9D03-CF04EE1C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E3C8-9448-47DD-B17C-54D348991E5C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3D91D-88FB-48E9-BDC7-C55B9D23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F8011-A2F1-4BF4-AC53-DD0BA530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B070-B73C-4370-BFC8-D8C475A48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1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8916-3C0D-4AFB-870A-55245233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435198-EB58-47DF-A613-90A6EC09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89D22-9592-42F9-8F4F-C5D0DEC58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3B524-F7C2-42B4-93FC-B4EE4947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E3C8-9448-47DD-B17C-54D348991E5C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CC741-DCC4-4A9C-AECB-296FDBA7D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70D77-8E9E-400A-A225-D4010A9B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B070-B73C-4370-BFC8-D8C475A48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6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C000"/>
            </a:gs>
            <a:gs pos="74000">
              <a:schemeClr val="bg1"/>
            </a:gs>
            <a:gs pos="8300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CA3F40-D262-401A-ACF4-D5E98241F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2DE06-74B3-4527-99EB-A6BDC7B73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42DE5-1EB8-47DE-896F-1AEA8310D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5E3C8-9448-47DD-B17C-54D348991E5C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B9A65-1B26-4A22-B4BC-6E15CD6B1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FA559-093B-4FCA-B939-2955C4E03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9B070-B73C-4370-BFC8-D8C475A48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idoco.com/en/prototype-repositor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9" name="Freeform: Shape 34">
            <a:extLst>
              <a:ext uri="{FF2B5EF4-FFF2-40B4-BE49-F238E27FC236}">
                <a16:creationId xmlns:a16="http://schemas.microsoft.com/office/drawing/2014/main" id="{04DC2037-48A0-4F22-B9D4-8EAEBC780A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50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823B2-BD6D-4133-B071-CA8E72A9A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8517" y="2130952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Kennesaw Specials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DC392-C8C3-4DB8-AE75-D074AF703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7721" y="3848601"/>
            <a:ext cx="9144000" cy="572583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Wade Whitten, Harrison Casey, Alex Helfrich, </a:t>
            </a:r>
          </a:p>
          <a:p>
            <a:pPr algn="l"/>
            <a:r>
              <a:rPr lang="en-US" sz="2000" dirty="0"/>
              <a:t>Redouene Medjek, Alan Horner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73C0B4-601F-4334-A808-DAEF656FE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66" y="2581025"/>
            <a:ext cx="2057506" cy="113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25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2EF9-56DC-4EF3-BDC6-60CF1EBBE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543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Sequence diag1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DB9B5-6817-4327-A42C-D1874612A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endParaRPr lang="en-US" dirty="0"/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47E81-9254-4189-B983-E8D7860F5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583" y="230188"/>
            <a:ext cx="2057506" cy="11367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142413-410F-4572-89CF-FB2D7AF8E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07415"/>
            <a:ext cx="10515600" cy="416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82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2EF9-56DC-4EF3-BDC6-60CF1EBBE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543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Sequence diag2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DB9B5-6817-4327-A42C-D1874612A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endParaRPr lang="en-US" dirty="0"/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47E81-9254-4189-B983-E8D7860F5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583" y="230188"/>
            <a:ext cx="2057506" cy="11367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727EA9-A86E-47D6-BFFE-826223B95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46" y="2007704"/>
            <a:ext cx="11786708" cy="28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52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CAE9-B269-45E2-BAE5-D803AB2A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 fidelity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0A0FE-A908-49A3-A7E8-B7FAC618B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https://pidoco.com/en/prototype-repository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D0EEFB-A709-4DCB-B076-B8362CFEF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583" y="230188"/>
            <a:ext cx="2057506" cy="113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1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BEE22-F129-4C90-AD94-ECB4C202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43D93-BD41-4F51-863F-F8E3EF2C8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32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Kennesaw Specials is a mobile software application that facilitate finding daily specials around your area. The user is able to view a list of specials nearby. The user also, can filter by day, restaurants, or by area. </a:t>
            </a: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application will give users a way to find daily food/beverages deals and prices in their local area without having to search the internet, or call businesses. </a:t>
            </a: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application will also notify users about new specials when they visit a new area.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5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7721-4CCF-4C18-9806-B12C7B42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C0643-1196-4417-8C9F-E4360438E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Kennesaw Specials not only benefits the user by giving them greater flexibility in finding all the specials in a specific area, but it will also help increase business advertisement. Currently there is not an easy way for customers to see daily and weekly specials, but this eliminates that problem. 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application would also provide necessary information about the business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58D04-297C-4500-9232-BEE290984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583" y="230188"/>
            <a:ext cx="2057506" cy="113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1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CF67-6EAB-40B6-8A4E-86500EE4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28FB3-3157-4052-974E-17B361947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 able to find daily specials in close proximity, within second of opening the app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 able to quickly tell the prices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visuals representation of the restaurants on a map near me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 able to see deals for the other days as well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 able to receive notification about specials when visiting a new area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10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EB29-3AFA-4073-9F8A-6ADC485B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48B93-36D3-44D0-AFF3-99E194F5F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Easy navigation of the application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displays the GPS location of the business around you that have specials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Allows you to click on that business and will display information  including specials, prices, location , phone number, and hours of operation.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Allow you to direct your search by today or tomorrow, location, or name of business.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Push notification when something new is up , or when driving to a new area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83681-BD93-4488-974D-AEECCF072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583" y="230188"/>
            <a:ext cx="2057506" cy="113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1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FF68-BE85-40E8-93CD-16E5C98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Future Features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41C40-07D3-4760-8F7C-92961C6E1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 the business owners with an account to allow them to change and update specials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 a way for customers to contact us about specials that are incorrect, or a new restaurant they would like to see on the application.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Increase the area of restaurants that Kennesaw Specials covers.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2A11C6-6277-4837-9174-5BCF982CA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583" y="230188"/>
            <a:ext cx="2057506" cy="113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61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2EF9-56DC-4EF3-BDC6-60CF1EBB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DB9B5-6817-4327-A42C-D1874612A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Starts with a landing page of visual graphics “Find specials now”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First page has two clickable buttons “For today”, “For tomorrow”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App displays location pin (asks for your location information) where the user is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Within last screen, show icon for daily special that qualify around KSU campus or within a radius</a:t>
            </a:r>
          </a:p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5.On map screen, be able to change radius of search/display. Drop down button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6. Click icon, will display a page about the special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7. Special information page: includes information about the special</a:t>
            </a:r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1AEB0-1213-4810-AD14-7BB866288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583" y="230188"/>
            <a:ext cx="2057506" cy="113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1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2EF9-56DC-4EF3-BDC6-60CF1EBBE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543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Use-case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DB9B5-6817-4327-A42C-D1874612A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endParaRPr lang="en-US" dirty="0"/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46E85-F81A-4385-8CBF-265B371B9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373" y="1258957"/>
            <a:ext cx="8222976" cy="5258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DC3D8C-4A0F-459C-98E5-BCB56D4FC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294" y="159543"/>
            <a:ext cx="2057506" cy="113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61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2EF9-56DC-4EF3-BDC6-60CF1EBBE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543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DB9B5-6817-4327-A42C-D1874612A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endParaRPr lang="en-US" dirty="0"/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A9626-6F2C-433E-9294-DE66CAD23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266" y="1291431"/>
            <a:ext cx="3952875" cy="5419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547E81-9254-4189-B983-E8D7860F5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583" y="230188"/>
            <a:ext cx="2057506" cy="113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98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492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Kennesaw Specials </vt:lpstr>
      <vt:lpstr>Overview</vt:lpstr>
      <vt:lpstr>Benefits</vt:lpstr>
      <vt:lpstr>Goals</vt:lpstr>
      <vt:lpstr>Features </vt:lpstr>
      <vt:lpstr>Future Features </vt:lpstr>
      <vt:lpstr>Scope</vt:lpstr>
      <vt:lpstr>Use-case diagram</vt:lpstr>
      <vt:lpstr>Block diagram</vt:lpstr>
      <vt:lpstr>Sequence diag1</vt:lpstr>
      <vt:lpstr>Sequence diag2</vt:lpstr>
      <vt:lpstr>Low fidelity 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Kennesaw Specials </dc:title>
  <dc:creator>Harrison Casey</dc:creator>
  <cp:lastModifiedBy>Red Medjek</cp:lastModifiedBy>
  <cp:revision>15</cp:revision>
  <dcterms:created xsi:type="dcterms:W3CDTF">2017-10-03T03:00:08Z</dcterms:created>
  <dcterms:modified xsi:type="dcterms:W3CDTF">2017-10-04T04:11:00Z</dcterms:modified>
</cp:coreProperties>
</file>