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88" d="100"/>
          <a:sy n="88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586B-6BB2-E364-DD7F-2191B2C3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0F60C-9F8D-3921-538F-894AD4BA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CC54-0556-6CFF-C248-977D7308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100E-EBB0-E58F-D21E-6503318C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71EE-0049-CF93-D8C9-2CB1DC6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3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7E4E-D1BD-BD11-A946-28ACD8AA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8C086-B831-738F-66DE-7378136C3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78BC-62FA-F31D-6272-EC9982BC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5EAC-E3EE-B75F-4F4C-1A960100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A2C7-EA02-4BF7-4B75-BFD45FEB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7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62079-47ED-4523-0244-CE9D90BFB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420DE-D94D-53B1-33B8-7A67ED5E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C8AD-CB07-F608-61DF-CFC5E760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FCB3-4B7A-B868-EDC7-F86FF8D8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ADE4-92F0-3705-881F-7DB685D3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5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040A-DD27-D41B-ADCB-7A147557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9F80-4F39-51BB-E4F2-47CB567F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12CF-15EE-0B7F-17D4-C332B89A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3BFC-5763-1107-A182-EF7FD211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17FB-46F7-B655-9F71-1EFADEFD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6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3996-F606-476C-BF66-908882DA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4083B-D25A-CF0E-4F2E-B936B087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6570-E8E7-CBEA-3BA7-A0F2BD9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2B85-52B6-FED7-8D38-B109D143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5D77-8CAC-EEB4-FE97-1063D96E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9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FB9E-E8D1-5D0A-C015-62FC2894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C614-26CA-A08F-7022-8F28AC8A6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5D7FD-15FD-2140-F262-1E4740C3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96F4-9A97-E3BA-1B97-C5311517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0DCD-2BCC-7032-77C9-BF5F7DD9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0445-BBEB-3C53-B5A2-6A50A7A8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5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D694-B771-5FAE-716E-5D54DF95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99E3A-74E0-A559-4072-28D96A81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AF737-357A-0A67-4D5E-446FABAE2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093CD-13CD-A998-FE88-0BF6C8777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255A3-1917-BB80-0958-7FD28E10B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9DD00-BBCF-8DC3-ED6A-F2ABC47E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8F994-1AEA-1D4D-8426-350CE1FF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C34A2-BB29-D0AA-593F-B4391FC4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D2C7-C31B-B4B1-EC92-9B205A75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AFF92-7699-4341-EE73-B8A3D870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08809-658E-2CAC-1D1E-994ABED8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7C820-6058-BFF3-C6C8-D58840A3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8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4654A-CD3C-79EC-DB49-125BC385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C087D-A3BD-DB48-D3D2-C265B9C7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868C9-A278-8AEF-4E80-2CB69799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0E00-5CE4-3574-9E5F-7748C923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7CB4-2B1F-6E45-B4DA-0510C8AC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67B5-1955-27B8-71E5-971C5CE58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5587-AA4B-DC1A-50D6-C57D4B4C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A91C-D3A5-AFF6-383E-581F7895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3E31-7F6E-2034-0F82-370356AA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4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7EC9-DDA4-A0B4-F89B-F790F8C3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4542F-603C-3A6E-186A-AD164C7D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7D45-8067-010D-6531-127224D5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A3713-3E2A-0AFB-1E88-31D3E2D4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D7089-291C-8D75-B807-008DD431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8A884-74B6-9AFB-0DA1-1F497756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9374A-671F-035E-E1B9-3B9E8D54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3DD5-427F-2CE6-BA73-EA143175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575B-156E-A65F-30DE-4BD8634AC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6FBE-1D9B-C382-D019-6789DDC62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5F874-6A96-818C-2B14-E07C7976C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9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lines and dots&#10;&#10;Description automatically generated">
            <a:extLst>
              <a:ext uri="{FF2B5EF4-FFF2-40B4-BE49-F238E27FC236}">
                <a16:creationId xmlns:a16="http://schemas.microsoft.com/office/drawing/2014/main" id="{3DC24303-979B-9903-6F8C-0A80731AE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9" r="2" b="3366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12A2A-8F6D-2DE5-1F1F-A60B2151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/>
              <a:t>LeandingClubCaseStudy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19900-1113-EBDB-5F74-20E5DD3B1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Group Members</a:t>
            </a:r>
          </a:p>
          <a:p>
            <a:pPr algn="l"/>
            <a:r>
              <a:rPr lang="en-US" sz="2000"/>
              <a:t>- Shruti Wadhokar</a:t>
            </a:r>
          </a:p>
          <a:p>
            <a:pPr algn="l"/>
            <a:r>
              <a:rPr lang="en-US" sz="2000"/>
              <a:t>- Razat Ranjan Singh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99ABB396-297B-670C-B634-63074F74D9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  <a:ln>
            <a:noFill/>
          </a:ln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02779029-219B-5029-E80C-345A368C9E3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1805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LeandingClubCaseStudy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LeandingClubCaseStudy</dc:title>
  <dc:creator>Shruti W</dc:creator>
  <cp:lastModifiedBy>Shruti W</cp:lastModifiedBy>
  <cp:revision>2</cp:revision>
  <dcterms:created xsi:type="dcterms:W3CDTF">2023-10-09T07:38:55Z</dcterms:created>
  <dcterms:modified xsi:type="dcterms:W3CDTF">2023-10-09T07:53:43Z</dcterms:modified>
</cp:coreProperties>
</file>