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handoutMasterIdLst>
    <p:handoutMasterId r:id="rId10"/>
  </p:handoutMasterIdLst>
  <p:sldIdLst>
    <p:sldId id="280" r:id="rId2"/>
    <p:sldId id="269" r:id="rId3"/>
    <p:sldId id="272" r:id="rId4"/>
    <p:sldId id="273" r:id="rId5"/>
    <p:sldId id="270" r:id="rId6"/>
    <p:sldId id="271" r:id="rId7"/>
    <p:sldId id="281" r:id="rId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00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latin typeface="Calibri" panose="020F0502020204030204" pitchFamily="34" charset="0"/>
            </a:endParaRP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92810C0-B63E-4636-BC5B-F1CC325F5F16}" type="datetime1">
              <a:rPr lang="fr-FR" smtClean="0">
                <a:latin typeface="Calibri" panose="020F0502020204030204" pitchFamily="34" charset="0"/>
              </a:rPr>
              <a:t>28/11/2022</a:t>
            </a:fld>
            <a:endParaRPr lang="fr-FR">
              <a:latin typeface="Calibri" panose="020F0502020204030204" pitchFamily="34" charset="0"/>
            </a:endParaRP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latin typeface="Calibri" panose="020F0502020204030204" pitchFamily="34" charset="0"/>
            </a:endParaRP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80BE5A-9D85-4716-9443-9D9E66ACB5E5}" type="slidenum">
              <a:rPr lang="fr-FR" smtClean="0">
                <a:latin typeface="Calibri" panose="020F0502020204030204" pitchFamily="34" charset="0"/>
              </a:rPr>
              <a:t>‹N°›</a:t>
            </a:fld>
            <a:endParaRPr lang="fr-FR">
              <a:latin typeface="Calibri" panose="020F0502020204030204" pitchFamily="34" charset="0"/>
            </a:endParaRPr>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1C5F49AD-935D-49D3-99AF-57692F1C573C}" type="datetime1">
              <a:rPr lang="fr-FR" noProof="0" smtClean="0"/>
              <a:t>28/11/2022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eaLnBrk="1" latinLnBrk="0" hangingPunct="1"/>
            <a:r>
              <a:rPr lang="fr-FR" dirty="0"/>
              <a:t>Cliquez pour modifier les styles de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F1E05635-4EFD-4447-A451-86C57984FA89}" type="slidenum">
              <a:rPr lang="fr-FR" noProof="0" smtClean="0"/>
              <a:pPr/>
              <a:t>‹N°›</a:t>
            </a:fld>
            <a:endParaRPr lang="fr-FR" noProof="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1</a:t>
            </a:fld>
            <a:endParaRPr lang="fr-FR" dirty="0"/>
          </a:p>
        </p:txBody>
      </p:sp>
    </p:spTree>
    <p:extLst>
      <p:ext uri="{BB962C8B-B14F-4D97-AF65-F5344CB8AC3E}">
        <p14:creationId xmlns:p14="http://schemas.microsoft.com/office/powerpoint/2010/main" val="355940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2</a:t>
            </a:fld>
            <a:endParaRPr lang="fr-FR" dirty="0"/>
          </a:p>
        </p:txBody>
      </p:sp>
    </p:spTree>
    <p:extLst>
      <p:ext uri="{BB962C8B-B14F-4D97-AF65-F5344CB8AC3E}">
        <p14:creationId xmlns:p14="http://schemas.microsoft.com/office/powerpoint/2010/main" val="389077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3</a:t>
            </a:fld>
            <a:endParaRPr lang="fr-FR" dirty="0"/>
          </a:p>
        </p:txBody>
      </p:sp>
    </p:spTree>
    <p:extLst>
      <p:ext uri="{BB962C8B-B14F-4D97-AF65-F5344CB8AC3E}">
        <p14:creationId xmlns:p14="http://schemas.microsoft.com/office/powerpoint/2010/main" val="308552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4</a:t>
            </a:fld>
            <a:endParaRPr lang="fr-FR" dirty="0"/>
          </a:p>
        </p:txBody>
      </p:sp>
    </p:spTree>
    <p:extLst>
      <p:ext uri="{BB962C8B-B14F-4D97-AF65-F5344CB8AC3E}">
        <p14:creationId xmlns:p14="http://schemas.microsoft.com/office/powerpoint/2010/main" val="37243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5</a:t>
            </a:fld>
            <a:endParaRPr lang="fr-FR" dirty="0"/>
          </a:p>
        </p:txBody>
      </p:sp>
    </p:spTree>
    <p:extLst>
      <p:ext uri="{BB962C8B-B14F-4D97-AF65-F5344CB8AC3E}">
        <p14:creationId xmlns:p14="http://schemas.microsoft.com/office/powerpoint/2010/main" val="393129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1E05635-4EFD-4447-A451-86C57984FA89}" type="slidenum">
              <a:rPr lang="fr-FR" smtClean="0"/>
              <a:pPr/>
              <a:t>6</a:t>
            </a:fld>
            <a:endParaRPr lang="fr-FR" dirty="0"/>
          </a:p>
        </p:txBody>
      </p:sp>
    </p:spTree>
    <p:extLst>
      <p:ext uri="{BB962C8B-B14F-4D97-AF65-F5344CB8AC3E}">
        <p14:creationId xmlns:p14="http://schemas.microsoft.com/office/powerpoint/2010/main" val="66596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8" name="Titre 7"/>
          <p:cNvSpPr>
            <a:spLocks noGrp="1"/>
          </p:cNvSpPr>
          <p:nvPr>
            <p:ph type="ctrTitle" hasCustomPrompt="1"/>
          </p:nvPr>
        </p:nvSpPr>
        <p:spPr>
          <a:xfrm>
            <a:off x="609600" y="1505931"/>
            <a:ext cx="10972800" cy="1470025"/>
          </a:xfrm>
        </p:spPr>
        <p:txBody>
          <a:bodyPr rtlCol="0" anchor="ctr"/>
          <a:lstStyle>
            <a:lvl1pPr algn="ctr">
              <a:defRPr lang="en-US" dirty="0">
                <a:solidFill>
                  <a:schemeClr val="bg1"/>
                </a:solidFill>
                <a:latin typeface="Cambria" panose="02040503050406030204" pitchFamily="18" charset="0"/>
              </a:defRPr>
            </a:lvl1pPr>
          </a:lstStyle>
          <a:p>
            <a:pPr rtl="0"/>
            <a:r>
              <a:rPr lang="fr-FR"/>
              <a:t>Modifiez le style du titre</a:t>
            </a:r>
            <a:endParaRPr kumimoji="0" lang="fr-FR" dirty="0"/>
          </a:p>
        </p:txBody>
      </p:sp>
      <p:sp>
        <p:nvSpPr>
          <p:cNvPr id="9" name="Sous-titre 8"/>
          <p:cNvSpPr>
            <a:spLocks noGrp="1"/>
          </p:cNvSpPr>
          <p:nvPr>
            <p:ph type="subTitle" idx="1" hasCustomPrompt="1"/>
          </p:nvPr>
        </p:nvSpPr>
        <p:spPr>
          <a:xfrm>
            <a:off x="1727200" y="3200400"/>
            <a:ext cx="8534400" cy="1600200"/>
          </a:xfrm>
        </p:spPr>
        <p:txBody>
          <a:bodyPr rtlCol="0"/>
          <a:lstStyle>
            <a:lvl1pPr marL="0" indent="0" algn="ctr">
              <a:buNone/>
              <a:defRPr sz="2600">
                <a:solidFill>
                  <a:schemeClr val="tx2"/>
                </a:solidFill>
                <a:latin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a:t>Modifiez le style des sous-titres du masque</a:t>
            </a:r>
            <a:endParaRPr kumimoji="0" lang="fr-FR" dirty="0"/>
          </a:p>
        </p:txBody>
      </p:sp>
      <p:sp>
        <p:nvSpPr>
          <p:cNvPr id="29" name="Espace réservé du numéro de diapositive 28"/>
          <p:cNvSpPr>
            <a:spLocks noGrp="1"/>
          </p:cNvSpPr>
          <p:nvPr>
            <p:ph type="sldNum" sz="quarter" idx="12"/>
          </p:nvPr>
        </p:nvSpPr>
        <p:spPr>
          <a:solidFill>
            <a:schemeClr val="accent1">
              <a:lumMod val="75000"/>
            </a:schemeClr>
          </a:solidFill>
        </p:spPr>
        <p:txBody>
          <a:bodyPr lIns="0" tIns="0" rIns="0" bIns="0" rtlCol="0">
            <a:noAutofit/>
          </a:bodyPr>
          <a:lstStyle>
            <a:lvl1pPr>
              <a:defRPr sz="1400">
                <a:solidFill>
                  <a:srgbClr val="FFFFFF"/>
                </a:solidFill>
                <a:latin typeface="Cambria" panose="02040503050406030204" pitchFamily="18" charset="0"/>
              </a:defRPr>
            </a:lvl1pPr>
          </a:lstStyle>
          <a:p>
            <a:fld id="{401CF334-2D5C-4859-84A6-CA7E6E43FAEB}" type="slidenum">
              <a:rPr lang="fr-FR" smtClean="0"/>
              <a:pPr/>
              <a:t>‹N°›</a:t>
            </a:fld>
            <a:endParaRPr lang="fr-FR" dirty="0"/>
          </a:p>
        </p:txBody>
      </p:sp>
      <p:sp>
        <p:nvSpPr>
          <p:cNvPr id="17" name="Espace réservé du pied de page 16"/>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28" name="Espace réservé de la date 27"/>
          <p:cNvSpPr>
            <a:spLocks noGrp="1"/>
          </p:cNvSpPr>
          <p:nvPr>
            <p:ph type="dt" sz="half" idx="10"/>
          </p:nvPr>
        </p:nvSpPr>
        <p:spPr/>
        <p:txBody>
          <a:bodyPr rtlCol="0"/>
          <a:lstStyle>
            <a:lvl1pPr>
              <a:defRPr>
                <a:latin typeface="Calibri" panose="020F0502020204030204" pitchFamily="34" charset="0"/>
              </a:defRPr>
            </a:lvl1pPr>
          </a:lstStyle>
          <a:p>
            <a:fld id="{9F738BE2-6F3D-4732-ACF0-7A1CA0A7DA23}" type="datetime1">
              <a:rPr lang="fr-FR" smtClean="0"/>
              <a:t>28/11/2022</a:t>
            </a:fld>
            <a:endParaRPr lang="fr-FR"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atin typeface="Cambria" panose="02040503050406030204" pitchFamily="18" charset="0"/>
              </a:defRPr>
            </a:lvl1pPr>
          </a:lstStyle>
          <a:p>
            <a:pPr rtl="0"/>
            <a:r>
              <a:rPr lang="fr-FR"/>
              <a:t>Modifiez le style du titre</a:t>
            </a:r>
            <a:endParaRPr kumimoji="0" lang="fr-FR" dirty="0"/>
          </a:p>
        </p:txBody>
      </p:sp>
      <p:sp>
        <p:nvSpPr>
          <p:cNvPr id="3" name="Espace réservé du texte vertical 2"/>
          <p:cNvSpPr>
            <a:spLocks noGrp="1"/>
          </p:cNvSpPr>
          <p:nvPr>
            <p:ph type="body" orient="vert" idx="1" hasCustomPrompt="1"/>
          </p:nvPr>
        </p:nvSpPr>
        <p:spPr/>
        <p:txBody>
          <a:bodyPr vert="eaVert"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Modifiez les styles du texte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6" name="Espace réservé du numéro de diapositive 5"/>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5" name="Espace réservé du pied de page 4"/>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alibri" panose="020F0502020204030204" pitchFamily="34" charset="0"/>
              </a:defRPr>
            </a:lvl1pPr>
          </a:lstStyle>
          <a:p>
            <a:fld id="{82626EED-33A9-4A5E-B0E0-153E986BC0A2}" type="datetime1">
              <a:rPr lang="fr-FR" smtClean="0"/>
              <a:t>28/11/2022</a:t>
            </a:fld>
            <a:endParaRPr lang="fr-FR"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839200" y="274642"/>
            <a:ext cx="2682240" cy="5851525"/>
          </a:xfrm>
        </p:spPr>
        <p:txBody>
          <a:bodyPr vert="eaVert" rtlCol="0"/>
          <a:lstStyle>
            <a:lvl1pPr>
              <a:defRPr>
                <a:latin typeface="Cambria" panose="02040503050406030204" pitchFamily="18" charset="0"/>
              </a:defRPr>
            </a:lvl1pPr>
          </a:lstStyle>
          <a:p>
            <a:pPr rtl="0"/>
            <a:r>
              <a:rPr lang="fr-FR"/>
              <a:t>Modifiez le style du titre</a:t>
            </a:r>
            <a:endParaRPr kumimoji="0" lang="fr-FR" dirty="0"/>
          </a:p>
        </p:txBody>
      </p:sp>
      <p:sp>
        <p:nvSpPr>
          <p:cNvPr id="3" name="Espace réservé du texte vertical 2"/>
          <p:cNvSpPr>
            <a:spLocks noGrp="1"/>
          </p:cNvSpPr>
          <p:nvPr>
            <p:ph type="body" orient="vert" idx="1" hasCustomPrompt="1"/>
          </p:nvPr>
        </p:nvSpPr>
        <p:spPr>
          <a:xfrm>
            <a:off x="1219200" y="274641"/>
            <a:ext cx="7416800" cy="5851525"/>
          </a:xfrm>
        </p:spPr>
        <p:txBody>
          <a:bodyPr vert="eaVert"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Modifiez les styles du texte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6" name="Espace réservé du numéro de diapositive 5"/>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5" name="Espace réservé du pied de page 4"/>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alibri" panose="020F0502020204030204" pitchFamily="34" charset="0"/>
              </a:defRPr>
            </a:lvl1pPr>
          </a:lstStyle>
          <a:p>
            <a:fld id="{EFDE5E42-55AE-44D2-AAAB-1CC96B2E1DA7}" type="datetime1">
              <a:rPr lang="fr-FR" smtClean="0"/>
              <a:t>28/11/2022</a:t>
            </a:fld>
            <a:endParaRPr lang="fr-FR"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atin typeface="Cambria" panose="02040503050406030204" pitchFamily="18" charset="0"/>
              </a:defRPr>
            </a:lvl1pPr>
          </a:lstStyle>
          <a:p>
            <a:pPr rtl="0"/>
            <a:r>
              <a:rPr lang="fr-FR"/>
              <a:t>Modifiez le style du titre</a:t>
            </a:r>
            <a:endParaRPr kumimoji="0" lang="fr-FR" dirty="0"/>
          </a:p>
        </p:txBody>
      </p:sp>
      <p:sp>
        <p:nvSpPr>
          <p:cNvPr id="8" name="Espace réservé du contenu 7"/>
          <p:cNvSpPr>
            <a:spLocks noGrp="1"/>
          </p:cNvSpPr>
          <p:nvPr>
            <p:ph sz="quarter" idx="1" hasCustomPrompt="1"/>
          </p:nvPr>
        </p:nvSpPr>
        <p:spPr>
          <a:xfrm>
            <a:off x="1219200" y="1447800"/>
            <a:ext cx="10363200" cy="45720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Cliquez pour modifier les styles du texte du masque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6" name="Espace réservé du numéro de diapositive 5"/>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5" name="Espace réservé du pied de page 4"/>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alibri" panose="020F0502020204030204" pitchFamily="34" charset="0"/>
              </a:defRPr>
            </a:lvl1pPr>
          </a:lstStyle>
          <a:p>
            <a:fld id="{1C0E50F6-518F-44A3-AE0F-5F1B18AB21C1}" type="datetime1">
              <a:rPr lang="fr-FR" smtClean="0"/>
              <a:t>28/11/2022</a:t>
            </a:fld>
            <a:endParaRPr lang="fr-FR"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2" name="Titre 1"/>
          <p:cNvSpPr>
            <a:spLocks noGrp="1"/>
          </p:cNvSpPr>
          <p:nvPr>
            <p:ph type="title" hasCustomPrompt="1"/>
          </p:nvPr>
        </p:nvSpPr>
        <p:spPr>
          <a:xfrm>
            <a:off x="963084" y="952501"/>
            <a:ext cx="10363200" cy="1362075"/>
          </a:xfrm>
        </p:spPr>
        <p:txBody>
          <a:bodyPr rtlCol="0" anchor="b" anchorCtr="0"/>
          <a:lstStyle>
            <a:lvl1pPr algn="l">
              <a:buNone/>
              <a:defRPr sz="4000" b="0" cap="none">
                <a:latin typeface="Cambria" panose="02040503050406030204" pitchFamily="18" charset="0"/>
              </a:defRPr>
            </a:lvl1pPr>
          </a:lstStyle>
          <a:p>
            <a:pPr rtl="0"/>
            <a:r>
              <a:rPr lang="fr-FR"/>
              <a:t>Modifiez le style du titre</a:t>
            </a:r>
            <a:endParaRPr kumimoji="0" lang="fr-FR" dirty="0"/>
          </a:p>
        </p:txBody>
      </p:sp>
      <p:sp>
        <p:nvSpPr>
          <p:cNvPr id="3" name="Espace réservé du texte 2"/>
          <p:cNvSpPr>
            <a:spLocks noGrp="1"/>
          </p:cNvSpPr>
          <p:nvPr>
            <p:ph type="body" idx="1" hasCustomPrompt="1"/>
          </p:nvPr>
        </p:nvSpPr>
        <p:spPr>
          <a:xfrm>
            <a:off x="963084" y="2547938"/>
            <a:ext cx="10363200" cy="1338262"/>
          </a:xfrm>
        </p:spPr>
        <p:txBody>
          <a:bodyPr rtlCol="0" anchor="t" anchorCtr="0"/>
          <a:lstStyle>
            <a:lvl1pPr marL="0" indent="0">
              <a:buNone/>
              <a:defRPr sz="2400">
                <a:solidFill>
                  <a:schemeClr val="tx2"/>
                </a:solidFill>
                <a:latin typeface="Calibri" panose="020F05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fr-FR"/>
              <a:t>Modifiez les styles du texte</a:t>
            </a:r>
            <a:endParaRPr lang="fr-FR" dirty="0"/>
          </a:p>
        </p:txBody>
      </p:sp>
      <p:sp>
        <p:nvSpPr>
          <p:cNvPr id="6" name="Espace réservé du numéro de diapositive 5"/>
          <p:cNvSpPr>
            <a:spLocks noGrp="1"/>
          </p:cNvSpPr>
          <p:nvPr>
            <p:ph type="sldNum" sz="quarter" idx="12"/>
          </p:nvPr>
        </p:nvSpPr>
        <p:spPr>
          <a:xfrm>
            <a:off x="195072" y="6208776"/>
            <a:ext cx="609600" cy="457200"/>
          </a:xfrm>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5" name="Espace réservé du pied de page 4"/>
          <p:cNvSpPr>
            <a:spLocks noGrp="1"/>
          </p:cNvSpPr>
          <p:nvPr>
            <p:ph type="ftr" sz="quarter" idx="11"/>
          </p:nvPr>
        </p:nvSpPr>
        <p:spPr>
          <a:xfrm>
            <a:off x="1066800" y="6172200"/>
            <a:ext cx="5334000" cy="457200"/>
          </a:xfrm>
        </p:spPr>
        <p:txBody>
          <a:bodyPr rtlCol="0"/>
          <a:lstStyle>
            <a:lvl1pPr>
              <a:defRPr>
                <a:latin typeface="Calibri" panose="020F0502020204030204" pitchFamily="34" charset="0"/>
              </a:defRPr>
            </a:lvl1pPr>
          </a:lstStyle>
          <a:p>
            <a:r>
              <a:rPr lang="fr-FR"/>
              <a:t>Ajouter un pied de page</a:t>
            </a:r>
            <a:endParaRPr lang="fr-FR" dirty="0"/>
          </a:p>
        </p:txBody>
      </p:sp>
      <p:sp>
        <p:nvSpPr>
          <p:cNvPr id="4" name="Espace réservé de la date 3"/>
          <p:cNvSpPr>
            <a:spLocks noGrp="1"/>
          </p:cNvSpPr>
          <p:nvPr>
            <p:ph type="dt" sz="half" idx="10"/>
          </p:nvPr>
        </p:nvSpPr>
        <p:spPr/>
        <p:txBody>
          <a:bodyPr rtlCol="0"/>
          <a:lstStyle>
            <a:lvl1pPr>
              <a:defRPr>
                <a:latin typeface="Calibri" panose="020F0502020204030204" pitchFamily="34" charset="0"/>
              </a:defRPr>
            </a:lvl1pPr>
          </a:lstStyle>
          <a:p>
            <a:fld id="{DD47FE11-E2BF-447C-8AA2-CBDEC2CFEE39}" type="datetime1">
              <a:rPr lang="fr-FR" smtClean="0"/>
              <a:t>28/11/2022</a:t>
            </a:fld>
            <a:endParaRPr lang="fr-FR"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atin typeface="Cambria" panose="02040503050406030204" pitchFamily="18" charset="0"/>
              </a:defRPr>
            </a:lvl1pPr>
          </a:lstStyle>
          <a:p>
            <a:pPr rtl="0"/>
            <a:r>
              <a:rPr lang="fr-FR"/>
              <a:t>Modifiez le style du titre</a:t>
            </a:r>
            <a:endParaRPr kumimoji="0" lang="fr-FR" dirty="0"/>
          </a:p>
        </p:txBody>
      </p:sp>
      <p:sp>
        <p:nvSpPr>
          <p:cNvPr id="9" name="Espace réservé du contenu 8"/>
          <p:cNvSpPr>
            <a:spLocks noGrp="1"/>
          </p:cNvSpPr>
          <p:nvPr>
            <p:ph sz="quarter" idx="1" hasCustomPrompt="1"/>
          </p:nvPr>
        </p:nvSpPr>
        <p:spPr>
          <a:xfrm>
            <a:off x="1219200" y="1447800"/>
            <a:ext cx="4998720" cy="45720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Cliquez pour modifier les styles du texte du masque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11" name="Espace réservé du contenu 10"/>
          <p:cNvSpPr>
            <a:spLocks noGrp="1"/>
          </p:cNvSpPr>
          <p:nvPr>
            <p:ph sz="quarter" idx="2" hasCustomPrompt="1"/>
          </p:nvPr>
        </p:nvSpPr>
        <p:spPr>
          <a:xfrm>
            <a:off x="6578600" y="1447800"/>
            <a:ext cx="4998720" cy="45720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Cliquez pour modifier les styles du texte du masque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7" name="Espace réservé du numéro de diapositive 6"/>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6" name="Espace réservé du pied de page 5"/>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alibri" panose="020F0502020204030204" pitchFamily="34" charset="0"/>
              </a:defRPr>
            </a:lvl1pPr>
          </a:lstStyle>
          <a:p>
            <a:fld id="{9474D0C6-B18A-4344-A398-50A00CEA563A}" type="datetime1">
              <a:rPr lang="fr-FR" smtClean="0"/>
              <a:t>28/11/2022</a:t>
            </a:fld>
            <a:endParaRPr lang="fr-FR"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19200" y="273050"/>
            <a:ext cx="10363200" cy="1143000"/>
          </a:xfrm>
        </p:spPr>
        <p:txBody>
          <a:bodyPr rtlCol="0" anchor="b" anchorCtr="0"/>
          <a:lstStyle>
            <a:lvl1pPr>
              <a:defRPr>
                <a:latin typeface="Cambria" panose="02040503050406030204" pitchFamily="18" charset="0"/>
              </a:defRPr>
            </a:lvl1pPr>
          </a:lstStyle>
          <a:p>
            <a:pPr rtl="0"/>
            <a:r>
              <a:rPr lang="fr-FR" dirty="0"/>
              <a:t>Modifiez le style du titre</a:t>
            </a:r>
            <a:endParaRPr kumimoji="0" lang="fr-FR" dirty="0"/>
          </a:p>
        </p:txBody>
      </p:sp>
      <p:sp>
        <p:nvSpPr>
          <p:cNvPr id="3" name="Espace réservé du texte 2"/>
          <p:cNvSpPr>
            <a:spLocks noGrp="1"/>
          </p:cNvSpPr>
          <p:nvPr>
            <p:ph type="body" idx="1" hasCustomPrompt="1"/>
          </p:nvPr>
        </p:nvSpPr>
        <p:spPr>
          <a:xfrm>
            <a:off x="1219200" y="1447800"/>
            <a:ext cx="4978400" cy="762000"/>
          </a:xfrm>
          <a:noFill/>
          <a:ln w="12700" cap="sq" cmpd="sng" algn="ctr">
            <a:noFill/>
            <a:prstDash val="solid"/>
          </a:ln>
        </p:spPr>
        <p:txBody>
          <a:bodyPr lIns="91440" rtlCol="0" anchor="b" anchorCtr="0">
            <a:noAutofit/>
          </a:bodyPr>
          <a:lstStyle>
            <a:lvl1pPr marL="0" indent="0" rtl="0" eaLnBrk="1" latinLnBrk="0" hangingPunct="1">
              <a:buNone/>
              <a:defRPr sz="2400" b="1">
                <a:solidFill>
                  <a:schemeClr val="accent1">
                    <a:lumMod val="75000"/>
                  </a:schemeClr>
                </a:solidFill>
                <a:latin typeface="Cambria" panose="02040503050406030204" pitchFamily="18" charset="0"/>
                <a:ea typeface="+mj-ea"/>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fr-FR" dirty="0"/>
              <a:t>Cliquez pour modifier les styles du texte du masque</a:t>
            </a:r>
          </a:p>
        </p:txBody>
      </p:sp>
      <p:sp>
        <p:nvSpPr>
          <p:cNvPr id="11" name="Espace réservé du contenu 10"/>
          <p:cNvSpPr>
            <a:spLocks noGrp="1"/>
          </p:cNvSpPr>
          <p:nvPr>
            <p:ph sz="half" idx="2" hasCustomPrompt="1"/>
          </p:nvPr>
        </p:nvSpPr>
        <p:spPr>
          <a:xfrm>
            <a:off x="1219200" y="2247900"/>
            <a:ext cx="4978400" cy="38862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dirty="0"/>
              <a:t>Cliquez pour modifier les styles du texte du masque</a:t>
            </a:r>
          </a:p>
          <a:p>
            <a:pPr lvl="1" rtl="0" eaLnBrk="1" latinLnBrk="0" hangingPunct="1"/>
            <a:r>
              <a:rPr lang="fr-FR" dirty="0"/>
              <a:t>Deuxième niveau</a:t>
            </a:r>
          </a:p>
          <a:p>
            <a:pPr lvl="2" rtl="0" eaLnBrk="1" latinLnBrk="0" hangingPunct="1"/>
            <a:r>
              <a:rPr lang="fr-FR" dirty="0"/>
              <a:t>Troisième niveau</a:t>
            </a:r>
          </a:p>
          <a:p>
            <a:pPr lvl="3" rtl="0" eaLnBrk="1" latinLnBrk="0" hangingPunct="1"/>
            <a:r>
              <a:rPr lang="fr-FR" dirty="0"/>
              <a:t>Quatrième niveau</a:t>
            </a:r>
          </a:p>
          <a:p>
            <a:pPr lvl="4" rtl="0" eaLnBrk="1" latinLnBrk="0" hangingPunct="1"/>
            <a:r>
              <a:rPr lang="fr-FR" dirty="0"/>
              <a:t>Cinquième niveau</a:t>
            </a:r>
            <a:endParaRPr kumimoji="0" lang="fr-FR" dirty="0"/>
          </a:p>
        </p:txBody>
      </p:sp>
      <p:sp>
        <p:nvSpPr>
          <p:cNvPr id="4" name="Espace réservé du texte 3"/>
          <p:cNvSpPr>
            <a:spLocks noGrp="1"/>
          </p:cNvSpPr>
          <p:nvPr>
            <p:ph type="body" sz="half" idx="3" hasCustomPrompt="1"/>
          </p:nvPr>
        </p:nvSpPr>
        <p:spPr>
          <a:xfrm>
            <a:off x="6604000" y="1447800"/>
            <a:ext cx="4978400" cy="762000"/>
          </a:xfrm>
          <a:noFill/>
          <a:ln w="12700" cap="sq" cmpd="sng" algn="ctr">
            <a:noFill/>
            <a:prstDash val="solid"/>
          </a:ln>
        </p:spPr>
        <p:txBody>
          <a:bodyPr lIns="91440" rtlCol="0" anchor="b" anchorCtr="0">
            <a:noAutofit/>
          </a:bodyPr>
          <a:lstStyle>
            <a:lvl1pPr marL="0" indent="0" rtl="0" eaLnBrk="1" latinLnBrk="0" hangingPunct="1">
              <a:buNone/>
              <a:defRPr sz="2400" b="1">
                <a:solidFill>
                  <a:schemeClr val="accent1">
                    <a:lumMod val="75000"/>
                  </a:schemeClr>
                </a:solidFill>
                <a:latin typeface="Cambria" panose="02040503050406030204" pitchFamily="18" charset="0"/>
                <a:ea typeface="+mj-ea"/>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fr-FR" dirty="0"/>
              <a:t>Cliquez pour modifier les styles du texte du masque</a:t>
            </a:r>
          </a:p>
        </p:txBody>
      </p:sp>
      <p:sp>
        <p:nvSpPr>
          <p:cNvPr id="13" name="Espace réservé du contenu 12"/>
          <p:cNvSpPr>
            <a:spLocks noGrp="1"/>
          </p:cNvSpPr>
          <p:nvPr>
            <p:ph sz="half" idx="4" hasCustomPrompt="1"/>
          </p:nvPr>
        </p:nvSpPr>
        <p:spPr>
          <a:xfrm>
            <a:off x="6604000" y="2247900"/>
            <a:ext cx="4978400" cy="38862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Cliquez pour modifier les styles du texte du masque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9" name="Espace réservé du numéro de diapositive 8"/>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8" name="Espace réservé du pied de page 7"/>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7" name="Espace réservé de la date 6"/>
          <p:cNvSpPr>
            <a:spLocks noGrp="1"/>
          </p:cNvSpPr>
          <p:nvPr>
            <p:ph type="dt" sz="half" idx="10"/>
          </p:nvPr>
        </p:nvSpPr>
        <p:spPr/>
        <p:txBody>
          <a:bodyPr rtlCol="0"/>
          <a:lstStyle>
            <a:lvl1pPr>
              <a:defRPr>
                <a:latin typeface="Calibri" panose="020F0502020204030204" pitchFamily="34" charset="0"/>
              </a:defRPr>
            </a:lvl1pPr>
          </a:lstStyle>
          <a:p>
            <a:fld id="{AD7F12DE-C094-4D6F-AB41-7B757B4B4118}" type="datetime1">
              <a:rPr lang="fr-FR" smtClean="0"/>
              <a:t>28/11/2022</a:t>
            </a:fld>
            <a:endParaRPr lang="fr-FR"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atin typeface="Cambria" panose="02040503050406030204" pitchFamily="18" charset="0"/>
              </a:defRPr>
            </a:lvl1pPr>
          </a:lstStyle>
          <a:p>
            <a:pPr rtl="0"/>
            <a:r>
              <a:rPr lang="fr-FR"/>
              <a:t>Modifiez le style du titre</a:t>
            </a:r>
            <a:endParaRPr kumimoji="0" lang="fr-FR" dirty="0"/>
          </a:p>
        </p:txBody>
      </p:sp>
      <p:sp>
        <p:nvSpPr>
          <p:cNvPr id="5" name="Espace réservé du numéro de diapositive 4"/>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4" name="Espace réservé du pied de page 3"/>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3" name="Espace réservé de la date 2"/>
          <p:cNvSpPr>
            <a:spLocks noGrp="1"/>
          </p:cNvSpPr>
          <p:nvPr>
            <p:ph type="dt" sz="half" idx="10"/>
          </p:nvPr>
        </p:nvSpPr>
        <p:spPr/>
        <p:txBody>
          <a:bodyPr rtlCol="0"/>
          <a:lstStyle>
            <a:lvl1pPr>
              <a:defRPr>
                <a:latin typeface="Calibri" panose="020F0502020204030204" pitchFamily="34" charset="0"/>
              </a:defRPr>
            </a:lvl1pPr>
          </a:lstStyle>
          <a:p>
            <a:fld id="{6F5D4617-EF5D-43D0-B2F9-E4FDD96B189E}" type="datetime1">
              <a:rPr lang="fr-FR" smtClean="0"/>
              <a:t>28/11/2022</a:t>
            </a:fld>
            <a:endParaRPr lang="fr-FR"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3" name="Espace réservé du pied de page 2"/>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2" name="Espace réservé de la date 1"/>
          <p:cNvSpPr>
            <a:spLocks noGrp="1"/>
          </p:cNvSpPr>
          <p:nvPr>
            <p:ph type="dt" sz="half" idx="10"/>
          </p:nvPr>
        </p:nvSpPr>
        <p:spPr/>
        <p:txBody>
          <a:bodyPr rtlCol="0"/>
          <a:lstStyle>
            <a:lvl1pPr>
              <a:defRPr>
                <a:latin typeface="Calibri" panose="020F0502020204030204" pitchFamily="34" charset="0"/>
              </a:defRPr>
            </a:lvl1pPr>
          </a:lstStyle>
          <a:p>
            <a:fld id="{1874F963-9E86-4FE8-AF4E-AF1B44C676E0}" type="datetime1">
              <a:rPr lang="fr-FR" smtClean="0"/>
              <a:t>28/11/2022</a:t>
            </a:fld>
            <a:endParaRPr lang="fr-FR"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2" name="Titre 1"/>
          <p:cNvSpPr>
            <a:spLocks noGrp="1"/>
          </p:cNvSpPr>
          <p:nvPr>
            <p:ph type="title" hasCustomPrompt="1"/>
          </p:nvPr>
        </p:nvSpPr>
        <p:spPr>
          <a:xfrm>
            <a:off x="1219200" y="273050"/>
            <a:ext cx="10363200" cy="1143000"/>
          </a:xfrm>
        </p:spPr>
        <p:txBody>
          <a:bodyPr rtlCol="0" anchor="b" anchorCtr="0"/>
          <a:lstStyle>
            <a:lvl1pPr algn="l">
              <a:buNone/>
              <a:defRPr sz="4000" b="0">
                <a:latin typeface="Cambria" panose="02040503050406030204" pitchFamily="18" charset="0"/>
              </a:defRPr>
            </a:lvl1pPr>
          </a:lstStyle>
          <a:p>
            <a:pPr rtl="0"/>
            <a:r>
              <a:rPr lang="fr-FR"/>
              <a:t>Modifiez le style du titre</a:t>
            </a:r>
            <a:endParaRPr kumimoji="0" lang="fr-FR" dirty="0"/>
          </a:p>
        </p:txBody>
      </p:sp>
      <p:sp>
        <p:nvSpPr>
          <p:cNvPr id="11" name="Espace réservé du contenu 10"/>
          <p:cNvSpPr>
            <a:spLocks noGrp="1"/>
          </p:cNvSpPr>
          <p:nvPr>
            <p:ph sz="quarter" idx="1" hasCustomPrompt="1"/>
          </p:nvPr>
        </p:nvSpPr>
        <p:spPr>
          <a:xfrm>
            <a:off x="3962400" y="1600200"/>
            <a:ext cx="7620000" cy="4495800"/>
          </a:xfrm>
        </p:spPr>
        <p:txBody>
          <a:bodyPr vert="horz" rtlCol="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rtl="0" eaLnBrk="1" latinLnBrk="0" hangingPunct="1"/>
            <a:r>
              <a:rPr lang="fr-FR"/>
              <a:t>Cliquez pour modifier les styles du texte du masque</a:t>
            </a:r>
          </a:p>
          <a:p>
            <a:pPr lvl="1" rtl="0" eaLnBrk="1" latinLnBrk="0" hangingPunct="1"/>
            <a:r>
              <a:rPr lang="fr-FR"/>
              <a:t>Deuxième niveau</a:t>
            </a:r>
          </a:p>
          <a:p>
            <a:pPr lvl="2" rtl="0" eaLnBrk="1" latinLnBrk="0" hangingPunct="1"/>
            <a:r>
              <a:rPr lang="fr-FR"/>
              <a:t>Troisième niveau</a:t>
            </a:r>
          </a:p>
          <a:p>
            <a:pPr lvl="3" rtl="0" eaLnBrk="1" latinLnBrk="0" hangingPunct="1"/>
            <a:r>
              <a:rPr lang="fr-FR"/>
              <a:t>Quatrième niveau</a:t>
            </a:r>
          </a:p>
          <a:p>
            <a:pPr lvl="4" rtl="0" eaLnBrk="1" latinLnBrk="0" hangingPunct="1"/>
            <a:r>
              <a:rPr lang="fr-FR"/>
              <a:t>Cinquième niveau</a:t>
            </a:r>
            <a:endParaRPr kumimoji="0" lang="fr-FR" dirty="0"/>
          </a:p>
        </p:txBody>
      </p:sp>
      <p:sp>
        <p:nvSpPr>
          <p:cNvPr id="3" name="Espace réservé du texte 2"/>
          <p:cNvSpPr>
            <a:spLocks noGrp="1"/>
          </p:cNvSpPr>
          <p:nvPr>
            <p:ph type="body" idx="2" hasCustomPrompt="1"/>
          </p:nvPr>
        </p:nvSpPr>
        <p:spPr>
          <a:xfrm>
            <a:off x="1219200" y="1600200"/>
            <a:ext cx="2540000" cy="4495800"/>
          </a:xfrm>
        </p:spPr>
        <p:txBody>
          <a:bodyPr rtlCol="0"/>
          <a:lstStyle>
            <a:lvl1pPr marL="0" indent="0" rtl="0" eaLnBrk="1" latinLnBrk="0" hangingPunct="1">
              <a:buNone/>
              <a:defRPr sz="1800">
                <a:latin typeface="Calibri" panose="020F0502020204030204" pitchFamily="34" charset="0"/>
              </a:defRPr>
            </a:lvl1pPr>
            <a:lvl2pPr>
              <a:buNone/>
              <a:defRPr sz="1200"/>
            </a:lvl2pPr>
            <a:lvl3pPr>
              <a:buNone/>
              <a:defRPr sz="1000"/>
            </a:lvl3pPr>
            <a:lvl4pPr>
              <a:buNone/>
              <a:defRPr sz="900"/>
            </a:lvl4pPr>
            <a:lvl5pPr>
              <a:buNone/>
              <a:defRPr sz="900"/>
            </a:lvl5pPr>
          </a:lstStyle>
          <a:p>
            <a:pPr lvl="0" rtl="0" eaLnBrk="1" latinLnBrk="0" hangingPunct="1"/>
            <a:r>
              <a:rPr lang="fr-FR" dirty="0"/>
              <a:t>Cliquez pour modifier les styles du texte du masque</a:t>
            </a:r>
          </a:p>
        </p:txBody>
      </p:sp>
      <p:sp>
        <p:nvSpPr>
          <p:cNvPr id="7" name="Espace réservé du numéro de diapositive 6"/>
          <p:cNvSpPr>
            <a:spLocks noGrp="1"/>
          </p:cNvSpPr>
          <p:nvPr>
            <p:ph type="sldNum" sz="quarter" idx="12"/>
          </p:nvPr>
        </p:nvSpPr>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6" name="Espace réservé du pied de page 5"/>
          <p:cNvSpPr>
            <a:spLocks noGrp="1"/>
          </p:cNvSpPr>
          <p:nvPr>
            <p:ph type="ftr" sz="quarter" idx="11"/>
          </p:nvPr>
        </p:nvSpPr>
        <p:spPr/>
        <p:txBody>
          <a:bodyPr rtlCol="0"/>
          <a:lstStyle>
            <a:lvl1pPr>
              <a:defRPr>
                <a:latin typeface="Calibri" panose="020F050202020403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alibri" panose="020F0502020204030204" pitchFamily="34" charset="0"/>
              </a:defRPr>
            </a:lvl1pPr>
          </a:lstStyle>
          <a:p>
            <a:fld id="{4E2A5DE8-F532-4514-9903-23E68EA5B7B2}" type="datetime1">
              <a:rPr lang="fr-FR" smtClean="0"/>
              <a:t>28/11/2022</a:t>
            </a:fld>
            <a:endParaRPr lang="fr-FR"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2" name="Titre 1"/>
          <p:cNvSpPr>
            <a:spLocks noGrp="1"/>
          </p:cNvSpPr>
          <p:nvPr>
            <p:ph type="title" hasCustomPrompt="1"/>
          </p:nvPr>
        </p:nvSpPr>
        <p:spPr>
          <a:xfrm>
            <a:off x="1219200" y="4900550"/>
            <a:ext cx="9753600" cy="522288"/>
          </a:xfrm>
        </p:spPr>
        <p:txBody>
          <a:bodyPr rtlCol="0" anchor="ctr">
            <a:noAutofit/>
          </a:bodyPr>
          <a:lstStyle>
            <a:lvl1pPr algn="l">
              <a:buNone/>
              <a:defRPr sz="2800" b="0">
                <a:latin typeface="Cambria" panose="02040503050406030204" pitchFamily="18" charset="0"/>
              </a:defRPr>
            </a:lvl1pPr>
          </a:lstStyle>
          <a:p>
            <a:pPr rtl="0"/>
            <a:r>
              <a:rPr lang="fr-FR"/>
              <a:t>Modifiez le style du titre</a:t>
            </a:r>
            <a:endParaRPr kumimoji="0" lang="fr-FR" dirty="0"/>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rtlCol="0"/>
          <a:lstStyle>
            <a:lvl1pPr marL="0" indent="0">
              <a:buNone/>
              <a:defRPr sz="3200">
                <a:latin typeface="Calibri" panose="020F0502020204030204" pitchFamily="34" charset="0"/>
              </a:defRPr>
            </a:lvl1pPr>
          </a:lstStyle>
          <a:p>
            <a:pPr rtl="0"/>
            <a:r>
              <a:rPr lang="fr-FR"/>
              <a:t>Cliquez sur l’icône pour ajouter une image</a:t>
            </a:r>
            <a:endParaRPr kumimoji="0" lang="fr-FR" dirty="0"/>
          </a:p>
        </p:txBody>
      </p:sp>
      <p:sp>
        <p:nvSpPr>
          <p:cNvPr id="4" name="Espace réservé du texte 3"/>
          <p:cNvSpPr>
            <a:spLocks noGrp="1"/>
          </p:cNvSpPr>
          <p:nvPr>
            <p:ph type="body" sz="half" idx="2" hasCustomPrompt="1"/>
          </p:nvPr>
        </p:nvSpPr>
        <p:spPr>
          <a:xfrm>
            <a:off x="1219200" y="5445825"/>
            <a:ext cx="9753600" cy="685800"/>
          </a:xfrm>
        </p:spPr>
        <p:txBody>
          <a:bodyPr rtlCol="0"/>
          <a:lstStyle>
            <a:lvl1pPr marL="0" indent="0">
              <a:buFontTx/>
              <a:buNone/>
              <a:defRPr sz="1600">
                <a:latin typeface="Calibri" panose="020F0502020204030204" pitchFamily="34" charset="0"/>
              </a:defRPr>
            </a:lvl1pPr>
            <a:lvl2pPr>
              <a:defRPr sz="1200"/>
            </a:lvl2pPr>
            <a:lvl3pPr>
              <a:defRPr sz="1000"/>
            </a:lvl3pPr>
            <a:lvl4pPr>
              <a:defRPr sz="900"/>
            </a:lvl4pPr>
            <a:lvl5pPr>
              <a:defRPr sz="900"/>
            </a:lvl5pPr>
          </a:lstStyle>
          <a:p>
            <a:pPr lvl="0" rtl="0" eaLnBrk="1" latinLnBrk="0" hangingPunct="1"/>
            <a:r>
              <a:rPr lang="fr-FR"/>
              <a:t>Cliquez pour modifier les styles du texte du masque</a:t>
            </a:r>
            <a:endParaRPr lang="fr-FR" dirty="0"/>
          </a:p>
        </p:txBody>
      </p:sp>
      <p:sp>
        <p:nvSpPr>
          <p:cNvPr id="7" name="Espace réservé du numéro de diapositive 6"/>
          <p:cNvSpPr>
            <a:spLocks noGrp="1"/>
          </p:cNvSpPr>
          <p:nvPr>
            <p:ph type="sldNum" sz="quarter" idx="12"/>
          </p:nvPr>
        </p:nvSpPr>
        <p:spPr>
          <a:xfrm>
            <a:off x="195072" y="6208776"/>
            <a:ext cx="609600" cy="457200"/>
          </a:xfrm>
        </p:spPr>
        <p:txBody>
          <a:bodyPr rtlCol="0"/>
          <a:lstStyle>
            <a:lvl1pPr>
              <a:defRPr>
                <a:latin typeface="Cambria" panose="02040503050406030204" pitchFamily="18" charset="0"/>
              </a:defRPr>
            </a:lvl1pPr>
          </a:lstStyle>
          <a:p>
            <a:fld id="{401CF334-2D5C-4859-84A6-CA7E6E43FAEB}" type="slidenum">
              <a:rPr lang="fr-FR" smtClean="0"/>
              <a:pPr/>
              <a:t>‹N°›</a:t>
            </a:fld>
            <a:endParaRPr lang="fr-FR" dirty="0"/>
          </a:p>
        </p:txBody>
      </p:sp>
      <p:sp>
        <p:nvSpPr>
          <p:cNvPr id="6" name="Espace réservé du pied de page 5"/>
          <p:cNvSpPr>
            <a:spLocks noGrp="1"/>
          </p:cNvSpPr>
          <p:nvPr>
            <p:ph type="ftr" sz="quarter" idx="11"/>
          </p:nvPr>
        </p:nvSpPr>
        <p:spPr>
          <a:xfrm>
            <a:off x="1219200" y="6172200"/>
            <a:ext cx="5181600" cy="457200"/>
          </a:xfrm>
        </p:spPr>
        <p:txBody>
          <a:bodyPr rtlCol="0"/>
          <a:lstStyle>
            <a:lvl1pPr>
              <a:defRPr>
                <a:latin typeface="Calibri" panose="020F0502020204030204" pitchFamily="34" charset="0"/>
              </a:defRPr>
            </a:lvl1pPr>
          </a:lstStyle>
          <a:p>
            <a:r>
              <a:rPr lang="fr-FR"/>
              <a:t>Ajouter un pied de page</a:t>
            </a:r>
            <a:endParaRPr lang="fr-FR" dirty="0"/>
          </a:p>
        </p:txBody>
      </p:sp>
      <p:sp>
        <p:nvSpPr>
          <p:cNvPr id="5" name="Espace réservé de la date 4"/>
          <p:cNvSpPr>
            <a:spLocks noGrp="1"/>
          </p:cNvSpPr>
          <p:nvPr>
            <p:ph type="dt" sz="half" idx="10"/>
          </p:nvPr>
        </p:nvSpPr>
        <p:spPr/>
        <p:txBody>
          <a:bodyPr rtlCol="0"/>
          <a:lstStyle>
            <a:lvl1pPr>
              <a:defRPr>
                <a:latin typeface="Calibri" panose="020F0502020204030204" pitchFamily="34" charset="0"/>
              </a:defRPr>
            </a:lvl1pPr>
          </a:lstStyle>
          <a:p>
            <a:fld id="{C385023D-247F-431A-BD8C-C1C2781F9960}" type="datetime1">
              <a:rPr lang="fr-FR" smtClean="0"/>
              <a:t>28/11/2022</a:t>
            </a:fld>
            <a:endParaRPr lang="fr-FR"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fr-FR" sz="1800" dirty="0">
              <a:latin typeface="Calibri" panose="020F0502020204030204" pitchFamily="34" charset="0"/>
            </a:endParaRPr>
          </a:p>
        </p:txBody>
      </p:sp>
      <p:sp>
        <p:nvSpPr>
          <p:cNvPr id="22" name="Espace réservé du titre 21"/>
          <p:cNvSpPr>
            <a:spLocks noGrp="1"/>
          </p:cNvSpPr>
          <p:nvPr>
            <p:ph type="title"/>
          </p:nvPr>
        </p:nvSpPr>
        <p:spPr>
          <a:xfrm>
            <a:off x="1219200" y="274638"/>
            <a:ext cx="10363200" cy="1143000"/>
          </a:xfrm>
          <a:prstGeom prst="rect">
            <a:avLst/>
          </a:prstGeom>
        </p:spPr>
        <p:txBody>
          <a:bodyPr bIns="91440" rtlCol="0" anchor="b" anchorCtr="0">
            <a:normAutofit/>
          </a:bodyPr>
          <a:lstStyle/>
          <a:p>
            <a:pPr rtl="0"/>
            <a:r>
              <a:rPr lang="fr-FR"/>
              <a:t>Modifiez le style du titre</a:t>
            </a:r>
            <a:endParaRPr kumimoji="0" lang="fr-FR" dirty="0"/>
          </a:p>
        </p:txBody>
      </p:sp>
      <p:sp>
        <p:nvSpPr>
          <p:cNvPr id="13" name="Espace réservé du texte 12"/>
          <p:cNvSpPr>
            <a:spLocks noGrp="1"/>
          </p:cNvSpPr>
          <p:nvPr>
            <p:ph type="body" idx="1"/>
          </p:nvPr>
        </p:nvSpPr>
        <p:spPr>
          <a:xfrm>
            <a:off x="1219200" y="1447800"/>
            <a:ext cx="10363200" cy="4572000"/>
          </a:xfrm>
          <a:prstGeom prst="rect">
            <a:avLst/>
          </a:prstGeom>
        </p:spPr>
        <p:txBody>
          <a:bodyPr rtlCol="0">
            <a:normAutofit/>
          </a:bodyPr>
          <a:lstStyle/>
          <a:p>
            <a:pPr lvl="0" rtl="0" eaLnBrk="1" latinLnBrk="0" hangingPunct="1"/>
            <a:r>
              <a:rPr lang="fr-FR" dirty="0"/>
              <a:t>Cliquez pour modifier les styles de texte du masque</a:t>
            </a:r>
          </a:p>
          <a:p>
            <a:pPr lvl="1" rtl="0" eaLnBrk="1" latinLnBrk="0" hangingPunct="1"/>
            <a:r>
              <a:rPr lang="fr-FR" dirty="0"/>
              <a:t>Deuxième niveau</a:t>
            </a:r>
          </a:p>
          <a:p>
            <a:pPr lvl="2" rtl="0" eaLnBrk="1" latinLnBrk="0" hangingPunct="1"/>
            <a:r>
              <a:rPr lang="fr-FR" dirty="0"/>
              <a:t>Troisième niveau</a:t>
            </a:r>
          </a:p>
          <a:p>
            <a:pPr lvl="3" rtl="0" eaLnBrk="1" latinLnBrk="0" hangingPunct="1"/>
            <a:r>
              <a:rPr lang="fr-FR" dirty="0"/>
              <a:t>Quatrième niveau</a:t>
            </a:r>
          </a:p>
          <a:p>
            <a:pPr lvl="4" rtl="0" eaLnBrk="1" latinLnBrk="0" hangingPunct="1"/>
            <a:r>
              <a:rPr lang="fr-FR" dirty="0"/>
              <a:t>Cinquième niveau</a:t>
            </a:r>
            <a:endParaRPr kumimoji="0" lang="fr-FR" dirty="0"/>
          </a:p>
        </p:txBody>
      </p:sp>
      <p:sp>
        <p:nvSpPr>
          <p:cNvPr id="23" name="Espace réservé du numéro de diapositive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rtlCol="0" anchor="ctr" anchorCtr="1">
            <a:noAutofit/>
          </a:bodyPr>
          <a:lstStyle>
            <a:lvl1pPr algn="ctr" eaLnBrk="1" latinLnBrk="0" hangingPunct="1">
              <a:defRPr kumimoji="0" sz="1400">
                <a:solidFill>
                  <a:srgbClr val="FFFFFF"/>
                </a:solidFill>
                <a:latin typeface="Cambria" panose="02040503050406030204" pitchFamily="18" charset="0"/>
                <a:ea typeface="+mj-ea"/>
                <a:cs typeface="+mj-cs"/>
              </a:defRPr>
            </a:lvl1pPr>
          </a:lstStyle>
          <a:p>
            <a:fld id="{401CF334-2D5C-4859-84A6-CA7E6E43FAEB}" type="slidenum">
              <a:rPr lang="fr-FR" smtClean="0"/>
              <a:pPr/>
              <a:t>‹N°›</a:t>
            </a:fld>
            <a:endParaRPr lang="fr-FR" dirty="0"/>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rtlCol="0" anchor="ctr" anchorCtr="0"/>
          <a:lstStyle>
            <a:lvl1pPr eaLnBrk="1" latinLnBrk="0" hangingPunct="1">
              <a:defRPr kumimoji="0" sz="1400">
                <a:solidFill>
                  <a:schemeClr val="tx2"/>
                </a:solidFill>
                <a:latin typeface="Calibri" panose="020F0502020204030204" pitchFamily="34" charset="0"/>
              </a:defRPr>
            </a:lvl1pPr>
          </a:lstStyle>
          <a:p>
            <a:r>
              <a:rPr lang="fr-FR"/>
              <a:t>Ajouter un pied de page</a:t>
            </a:r>
            <a:endParaRPr lang="fr-FR" dirty="0"/>
          </a:p>
        </p:txBody>
      </p:sp>
      <p:sp>
        <p:nvSpPr>
          <p:cNvPr id="14" name="Espace réservé de la date 13"/>
          <p:cNvSpPr>
            <a:spLocks noGrp="1"/>
          </p:cNvSpPr>
          <p:nvPr>
            <p:ph type="dt" sz="half" idx="2"/>
          </p:nvPr>
        </p:nvSpPr>
        <p:spPr>
          <a:xfrm>
            <a:off x="8229600" y="6191250"/>
            <a:ext cx="3302000" cy="476250"/>
          </a:xfrm>
          <a:prstGeom prst="rect">
            <a:avLst/>
          </a:prstGeom>
        </p:spPr>
        <p:txBody>
          <a:bodyPr rtlCol="0" anchor="ctr" anchorCtr="0"/>
          <a:lstStyle>
            <a:lvl1pPr algn="r" eaLnBrk="1" latinLnBrk="0" hangingPunct="1">
              <a:defRPr kumimoji="0" sz="1400">
                <a:solidFill>
                  <a:schemeClr val="tx2"/>
                </a:solidFill>
                <a:latin typeface="Calibri" panose="020F0502020204030204" pitchFamily="34" charset="0"/>
              </a:defRPr>
            </a:lvl1pPr>
          </a:lstStyle>
          <a:p>
            <a:fld id="{257CA9C4-8905-431F-8E0A-31BB4AE77C78}" type="datetime1">
              <a:rPr lang="fr-FR" noProof="0" smtClean="0"/>
              <a:t>28/11/2022</a:t>
            </a:fld>
            <a:endParaRPr lang="fr-FR" noProof="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Cambria" panose="02040503050406030204" pitchFamily="18" charset="0"/>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Calibri" panose="020F0502020204030204" pitchFamily="34" charset="0"/>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Calibri" panose="020F0502020204030204" pitchFamily="34" charset="0"/>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Calibri" panose="020F0502020204030204"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Calibri" panose="020F0502020204030204" pitchFamily="34" charset="0"/>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Calibri" panose="020F0502020204030204"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fr-FR" dirty="0">
                <a:latin typeface="Cambria" panose="02040503050406030204" pitchFamily="18" charset="0"/>
              </a:rPr>
              <a:t>Wadii </a:t>
            </a:r>
            <a:r>
              <a:rPr lang="fr-FR" dirty="0" err="1">
                <a:latin typeface="Cambria" panose="02040503050406030204" pitchFamily="18" charset="0"/>
              </a:rPr>
              <a:t>Sahnoun</a:t>
            </a:r>
            <a:endParaRPr lang="fr-FR" dirty="0">
              <a:latin typeface="Cambria" panose="02040503050406030204" pitchFamily="18" charset="0"/>
            </a:endParaRPr>
          </a:p>
        </p:txBody>
      </p:sp>
      <p:sp>
        <p:nvSpPr>
          <p:cNvPr id="4" name="Sous-titre 3"/>
          <p:cNvSpPr>
            <a:spLocks noGrp="1"/>
          </p:cNvSpPr>
          <p:nvPr>
            <p:ph type="subTitle" idx="1"/>
          </p:nvPr>
        </p:nvSpPr>
        <p:spPr>
          <a:xfrm>
            <a:off x="1669774" y="3200399"/>
            <a:ext cx="8591826" cy="2151669"/>
          </a:xfrm>
        </p:spPr>
        <p:txBody>
          <a:bodyPr rtlCol="0">
            <a:normAutofit/>
          </a:bodyPr>
          <a:lstStyle/>
          <a:p>
            <a:r>
              <a:rPr lang="fr-FR" dirty="0"/>
              <a:t>Development Plan</a:t>
            </a:r>
            <a:endParaRPr lang="fr-FR" dirty="0">
              <a:latin typeface="Calibri" panose="020F0502020204030204" pitchFamily="34" charset="0"/>
            </a:endParaRPr>
          </a:p>
          <a:p>
            <a:pPr marL="457200" indent="-457200" algn="just">
              <a:buFont typeface="Arial" panose="020B0604020202020204" pitchFamily="34" charset="0"/>
              <a:buChar char="•"/>
            </a:pPr>
            <a:r>
              <a:rPr lang="en-US" i="1" dirty="0"/>
              <a:t>How does the web work</a:t>
            </a:r>
            <a:r>
              <a:rPr lang="en-US" dirty="0"/>
              <a:t>?</a:t>
            </a:r>
          </a:p>
          <a:p>
            <a:pPr marL="457200" indent="-457200" algn="just">
              <a:buFont typeface="Arial" panose="020B0604020202020204" pitchFamily="34" charset="0"/>
              <a:buChar char="•"/>
            </a:pPr>
            <a:r>
              <a:rPr lang="en-US" i="1" dirty="0"/>
              <a:t>What </a:t>
            </a:r>
            <a:r>
              <a:rPr lang="en-US" dirty="0"/>
              <a:t>do you need</a:t>
            </a:r>
            <a:r>
              <a:rPr lang="en-US" i="1" dirty="0"/>
              <a:t> to be a web developer?</a:t>
            </a:r>
            <a:endParaRPr lang="en-US" dirty="0"/>
          </a:p>
          <a:p>
            <a:pPr marL="457200" indent="-457200" algn="just">
              <a:buFont typeface="Arial" panose="020B0604020202020204" pitchFamily="34" charset="0"/>
              <a:buChar char="•"/>
            </a:pPr>
            <a:r>
              <a:rPr lang="en-US" dirty="0"/>
              <a:t>Why did you choose to learn web development?</a:t>
            </a:r>
          </a:p>
          <a:p>
            <a:pPr rtl="0"/>
            <a:endParaRPr lang="fr-FR" dirty="0">
              <a:latin typeface="Calibri" panose="020F0502020204030204" pitchFamily="3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672" y="4800600"/>
            <a:ext cx="2875731" cy="1583267"/>
          </a:xfrm>
          <a:prstGeom prst="rect">
            <a:avLst/>
          </a:prstGeom>
        </p:spPr>
      </p:pic>
      <p:pic>
        <p:nvPicPr>
          <p:cNvPr id="6" name="Image 5">
            <a:extLst>
              <a:ext uri="{FF2B5EF4-FFF2-40B4-BE49-F238E27FC236}">
                <a16:creationId xmlns:a16="http://schemas.microsoft.com/office/drawing/2014/main" id="{54875CE3-088C-4667-8897-1D3F64AF8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932" y="4880112"/>
            <a:ext cx="2722024" cy="1423996"/>
          </a:xfrm>
          <a:prstGeom prst="rect">
            <a:avLst/>
          </a:prstGeom>
        </p:spPr>
      </p:pic>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algn="just"/>
            <a:r>
              <a:rPr lang="en-US" i="1" dirty="0"/>
              <a:t>How does the web work</a:t>
            </a:r>
            <a:r>
              <a:rPr lang="en-US" dirty="0"/>
              <a:t>?</a:t>
            </a:r>
          </a:p>
        </p:txBody>
      </p:sp>
      <p:sp>
        <p:nvSpPr>
          <p:cNvPr id="2" name="Espace réservé du contenu 1"/>
          <p:cNvSpPr>
            <a:spLocks noGrp="1"/>
          </p:cNvSpPr>
          <p:nvPr>
            <p:ph sz="quarter" idx="1"/>
          </p:nvPr>
        </p:nvSpPr>
        <p:spPr>
          <a:xfrm>
            <a:off x="1219200" y="1447800"/>
            <a:ext cx="10363200" cy="5135562"/>
          </a:xfrm>
        </p:spPr>
        <p:txBody>
          <a:bodyPr rtlCol="0"/>
          <a:lstStyle/>
          <a:p>
            <a:r>
              <a:rPr lang="en-US" dirty="0"/>
              <a:t>What Is the Web?</a:t>
            </a:r>
          </a:p>
          <a:p>
            <a:r>
              <a:rPr lang="en-US" dirty="0"/>
              <a:t>The World Wide Web is a collection of electronic documents linked together like a spider web.</a:t>
            </a:r>
          </a:p>
          <a:p>
            <a:r>
              <a:rPr lang="en-US" dirty="0"/>
              <a:t>These documents are stored on computers called servers located around the world.</a:t>
            </a:r>
          </a:p>
          <a:p>
            <a:r>
              <a:rPr lang="en-US" dirty="0"/>
              <a:t>The Web has evolved into a global electronic publishing and commerce medium.</a:t>
            </a:r>
            <a:endParaRPr lang="fr-FR" dirty="0">
              <a:latin typeface="Calibri" panose="020F0502020204030204" pitchFamily="34" charset="0"/>
            </a:endParaRPr>
          </a:p>
        </p:txBody>
      </p:sp>
      <p:pic>
        <p:nvPicPr>
          <p:cNvPr id="5" name="Image 4">
            <a:extLst>
              <a:ext uri="{FF2B5EF4-FFF2-40B4-BE49-F238E27FC236}">
                <a16:creationId xmlns:a16="http://schemas.microsoft.com/office/drawing/2014/main" id="{4361671F-23C7-45A7-ADF3-9E04EAD5D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814" y="4348162"/>
            <a:ext cx="2152650" cy="212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8052" y="-63292"/>
            <a:ext cx="10363200" cy="1143000"/>
          </a:xfrm>
        </p:spPr>
        <p:txBody>
          <a:bodyPr rtlCol="0">
            <a:normAutofit/>
          </a:bodyPr>
          <a:lstStyle/>
          <a:p>
            <a:r>
              <a:rPr lang="en-US" b="1" dirty="0"/>
              <a:t>What Is the Web Made of?</a:t>
            </a:r>
            <a:endParaRPr lang="fr-FR" dirty="0">
              <a:latin typeface="Cambria" panose="02040503050406030204" pitchFamily="18" charset="0"/>
            </a:endParaRPr>
          </a:p>
        </p:txBody>
      </p:sp>
      <p:sp>
        <p:nvSpPr>
          <p:cNvPr id="2" name="Espace réservé du contenu 1"/>
          <p:cNvSpPr>
            <a:spLocks noGrp="1"/>
          </p:cNvSpPr>
          <p:nvPr>
            <p:ph sz="quarter" idx="1"/>
          </p:nvPr>
        </p:nvSpPr>
        <p:spPr>
          <a:xfrm>
            <a:off x="318052" y="1377537"/>
            <a:ext cx="5367131" cy="5135562"/>
          </a:xfrm>
        </p:spPr>
        <p:txBody>
          <a:bodyPr rtlCol="0"/>
          <a:lstStyle/>
          <a:p>
            <a:pPr marL="0" indent="0">
              <a:buNone/>
            </a:pPr>
            <a:r>
              <a:rPr lang="en-US" dirty="0"/>
              <a:t>The Web consists of: </a:t>
            </a:r>
          </a:p>
          <a:p>
            <a:r>
              <a:rPr lang="en-US" dirty="0"/>
              <a:t>Your personal computer</a:t>
            </a:r>
          </a:p>
          <a:p>
            <a:r>
              <a:rPr lang="en-US" dirty="0"/>
              <a:t> Web browser software to access the Web</a:t>
            </a:r>
          </a:p>
          <a:p>
            <a:r>
              <a:rPr lang="en-US" dirty="0"/>
              <a:t>A connection to an Internet service provider (ISP)Servers to host the data</a:t>
            </a:r>
          </a:p>
          <a:p>
            <a:r>
              <a:rPr lang="en-US" dirty="0"/>
              <a:t>Routers and switches to direct the flow of data</a:t>
            </a:r>
            <a:br>
              <a:rPr lang="en-US" dirty="0"/>
            </a:br>
            <a:endParaRPr lang="fr-FR" dirty="0">
              <a:latin typeface="Calibri" panose="020F0502020204030204" pitchFamily="34" charset="0"/>
            </a:endParaRPr>
          </a:p>
        </p:txBody>
      </p:sp>
      <p:pic>
        <p:nvPicPr>
          <p:cNvPr id="5" name="Image 4">
            <a:extLst>
              <a:ext uri="{FF2B5EF4-FFF2-40B4-BE49-F238E27FC236}">
                <a16:creationId xmlns:a16="http://schemas.microsoft.com/office/drawing/2014/main" id="{7215AE32-1F6F-4E21-BB2F-F2732094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791" y="1417637"/>
            <a:ext cx="6413158" cy="4797633"/>
          </a:xfrm>
          <a:prstGeom prst="rect">
            <a:avLst/>
          </a:prstGeom>
        </p:spPr>
      </p:pic>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r>
              <a:rPr lang="en-US" dirty="0"/>
              <a:t>How the Web Works?</a:t>
            </a:r>
            <a:endParaRPr lang="fr-FR" dirty="0">
              <a:latin typeface="Cambria" panose="02040503050406030204" pitchFamily="18" charset="0"/>
            </a:endParaRPr>
          </a:p>
        </p:txBody>
      </p:sp>
      <p:sp>
        <p:nvSpPr>
          <p:cNvPr id="2" name="Espace réservé du contenu 1"/>
          <p:cNvSpPr>
            <a:spLocks noGrp="1"/>
          </p:cNvSpPr>
          <p:nvPr>
            <p:ph sz="quarter" idx="1"/>
          </p:nvPr>
        </p:nvSpPr>
        <p:spPr>
          <a:xfrm>
            <a:off x="1020417" y="1447800"/>
            <a:ext cx="10561983" cy="5135562"/>
          </a:xfrm>
        </p:spPr>
        <p:txBody>
          <a:bodyPr rtlCol="0"/>
          <a:lstStyle/>
          <a:p>
            <a:r>
              <a:rPr lang="en-US" dirty="0"/>
              <a:t> </a:t>
            </a:r>
            <a:r>
              <a:rPr lang="en-US" b="1" dirty="0"/>
              <a:t>Web pages </a:t>
            </a:r>
            <a:r>
              <a:rPr lang="en-US" dirty="0"/>
              <a:t>are stored on </a:t>
            </a:r>
            <a:r>
              <a:rPr lang="en-US" b="1" dirty="0"/>
              <a:t>web servers </a:t>
            </a:r>
            <a:r>
              <a:rPr lang="en-US" dirty="0"/>
              <a:t>located around the globe.</a:t>
            </a:r>
          </a:p>
          <a:p>
            <a:r>
              <a:rPr lang="en-US" dirty="0"/>
              <a:t>Entering the </a:t>
            </a:r>
            <a:r>
              <a:rPr lang="en-US" b="1" dirty="0"/>
              <a:t>Uniform Resource Locator </a:t>
            </a:r>
            <a:r>
              <a:rPr lang="en-US" dirty="0"/>
              <a:t>or </a:t>
            </a:r>
            <a:r>
              <a:rPr lang="en-US" b="1" dirty="0"/>
              <a:t>URL</a:t>
            </a:r>
            <a:r>
              <a:rPr lang="en-US" dirty="0"/>
              <a:t> of a web page in your web browser or clicking a link sends a </a:t>
            </a:r>
            <a:r>
              <a:rPr lang="en-US" b="1" dirty="0"/>
              <a:t>request</a:t>
            </a:r>
            <a:r>
              <a:rPr lang="en-US" dirty="0"/>
              <a:t> to the server that hosts the page.</a:t>
            </a:r>
          </a:p>
          <a:p>
            <a:r>
              <a:rPr lang="en-US" dirty="0"/>
              <a:t>The server transmits the web page data to your computer and your web browser displays it on your screen.</a:t>
            </a:r>
            <a:endParaRPr lang="fr-FR" dirty="0">
              <a:latin typeface="Calibri" panose="020F0502020204030204" pitchFamily="34" charset="0"/>
            </a:endParaRPr>
          </a:p>
        </p:txBody>
      </p:sp>
      <p:pic>
        <p:nvPicPr>
          <p:cNvPr id="5" name="Image 4">
            <a:extLst>
              <a:ext uri="{FF2B5EF4-FFF2-40B4-BE49-F238E27FC236}">
                <a16:creationId xmlns:a16="http://schemas.microsoft.com/office/drawing/2014/main" id="{3B2F77B9-B34B-41ED-B129-3BF2CCE66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3671955"/>
            <a:ext cx="8937763" cy="3053771"/>
          </a:xfrm>
          <a:prstGeom prst="rect">
            <a:avLst/>
          </a:prstGeom>
        </p:spPr>
      </p:pic>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781878" y="-30162"/>
            <a:ext cx="10363200" cy="1143000"/>
          </a:xfrm>
        </p:spPr>
        <p:txBody>
          <a:bodyPr rtlCol="0"/>
          <a:lstStyle/>
          <a:p>
            <a:pPr algn="just"/>
            <a:r>
              <a:rPr lang="en-US" i="1" dirty="0"/>
              <a:t>What </a:t>
            </a:r>
            <a:r>
              <a:rPr lang="en-US" dirty="0"/>
              <a:t>do you need</a:t>
            </a:r>
            <a:r>
              <a:rPr lang="en-US" i="1" dirty="0"/>
              <a:t> to be a web developer?</a:t>
            </a:r>
            <a:endParaRPr lang="en-US" dirty="0"/>
          </a:p>
        </p:txBody>
      </p:sp>
      <p:sp>
        <p:nvSpPr>
          <p:cNvPr id="2" name="Espace réservé du contenu 1"/>
          <p:cNvSpPr>
            <a:spLocks noGrp="1"/>
          </p:cNvSpPr>
          <p:nvPr>
            <p:ph sz="quarter" idx="1"/>
          </p:nvPr>
        </p:nvSpPr>
        <p:spPr>
          <a:xfrm>
            <a:off x="781878" y="1447800"/>
            <a:ext cx="10800522" cy="5135562"/>
          </a:xfrm>
        </p:spPr>
        <p:txBody>
          <a:bodyPr rtlCol="0">
            <a:normAutofit/>
          </a:bodyPr>
          <a:lstStyle/>
          <a:p>
            <a:pPr>
              <a:lnSpc>
                <a:spcPct val="150000"/>
              </a:lnSpc>
            </a:pPr>
            <a:r>
              <a:rPr lang="en-US" sz="2400" dirty="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p>
          <a:p>
            <a:r>
              <a:rPr lang="en-US" sz="2400" dirty="0"/>
              <a:t>How to become a Web Developer in five steps:</a:t>
            </a:r>
          </a:p>
          <a:p>
            <a:pPr marL="514350" indent="-514350">
              <a:buFont typeface="+mj-lt"/>
              <a:buAutoNum type="arabicParenR"/>
            </a:pPr>
            <a:r>
              <a:rPr lang="en-US" sz="2400" dirty="0"/>
              <a:t>Learn web development fundamentals</a:t>
            </a:r>
          </a:p>
          <a:p>
            <a:pPr marL="514350" indent="-514350">
              <a:buFont typeface="+mj-lt"/>
              <a:buAutoNum type="arabicParenR"/>
            </a:pPr>
            <a:r>
              <a:rPr lang="en-US" sz="2400" dirty="0"/>
              <a:t>Choose a development specialization</a:t>
            </a:r>
          </a:p>
          <a:p>
            <a:pPr marL="514350" indent="-514350">
              <a:buFont typeface="+mj-lt"/>
              <a:buAutoNum type="arabicParenR"/>
            </a:pPr>
            <a:r>
              <a:rPr lang="en-US" sz="2400" dirty="0"/>
              <a:t>Learn key programming languages for web development</a:t>
            </a:r>
          </a:p>
          <a:p>
            <a:pPr marL="514350" indent="-514350">
              <a:buFont typeface="+mj-lt"/>
              <a:buAutoNum type="arabicParenR"/>
            </a:pPr>
            <a:r>
              <a:rPr lang="en-US" sz="2400" dirty="0"/>
              <a:t>Work on projects to develop your Web Developer skills</a:t>
            </a:r>
          </a:p>
          <a:p>
            <a:pPr marL="514350" indent="-514350">
              <a:buFont typeface="+mj-lt"/>
              <a:buAutoNum type="arabicParenR"/>
            </a:pPr>
            <a:r>
              <a:rPr lang="en-US" sz="2400" dirty="0"/>
              <a:t>Build a web development portfolio</a:t>
            </a: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gn="just"/>
            <a:r>
              <a:rPr lang="en-US" dirty="0"/>
              <a:t>Why did you choose to learn web development?</a:t>
            </a:r>
          </a:p>
        </p:txBody>
      </p:sp>
      <p:sp>
        <p:nvSpPr>
          <p:cNvPr id="2" name="Espace réservé du contenu 1"/>
          <p:cNvSpPr>
            <a:spLocks noGrp="1"/>
          </p:cNvSpPr>
          <p:nvPr>
            <p:ph sz="quarter" idx="1"/>
          </p:nvPr>
        </p:nvSpPr>
        <p:spPr/>
        <p:txBody>
          <a:bodyPr rtlCol="0">
            <a:normAutofit/>
          </a:bodyPr>
          <a:lstStyle/>
          <a:p>
            <a:r>
              <a:rPr lang="fr-FR" sz="2400" dirty="0"/>
              <a:t>Best career Opportunity</a:t>
            </a:r>
          </a:p>
          <a:p>
            <a:r>
              <a:rPr lang="en-US" sz="2400" dirty="0"/>
              <a:t>It’s much simpler to do and learn</a:t>
            </a:r>
          </a:p>
          <a:p>
            <a:r>
              <a:rPr lang="fr-FR" sz="2400" dirty="0"/>
              <a:t>Creative &amp; Expanding Field</a:t>
            </a:r>
          </a:p>
          <a:p>
            <a:r>
              <a:rPr lang="en-US" sz="2400" dirty="0"/>
              <a:t>Work from where you want</a:t>
            </a:r>
          </a:p>
          <a:p>
            <a:r>
              <a:rPr lang="fr-FR" sz="2400" dirty="0"/>
              <a:t>Web Developers Have Flexibility</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for your attention Stock-Illustration | Adobe Stock">
            <a:extLst>
              <a:ext uri="{FF2B5EF4-FFF2-40B4-BE49-F238E27FC236}">
                <a16:creationId xmlns:a16="http://schemas.microsoft.com/office/drawing/2014/main" id="{AC57ABB0-AEA1-43EF-B737-4D9F8E0963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39" t="15217" r="4504" b="10678"/>
          <a:stretch/>
        </p:blipFill>
        <p:spPr bwMode="auto">
          <a:xfrm>
            <a:off x="1842052" y="1550504"/>
            <a:ext cx="8587409" cy="40021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3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de plan de développement">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26627866_TF03460662" id="{651E7798-8796-4126-BE2D-51103433D133}" vid="{C5BA0901-E22C-4CFB-BE15-96D52197E55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de plan de développement</Template>
  <TotalTime>100</TotalTime>
  <Words>212</Words>
  <Application>Microsoft Office PowerPoint</Application>
  <PresentationFormat>Grand écran</PresentationFormat>
  <Paragraphs>40</Paragraphs>
  <Slides>7</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Cambria</vt:lpstr>
      <vt:lpstr>Wingdings 2</vt:lpstr>
      <vt:lpstr>Présentation de plan de développement</vt:lpstr>
      <vt:lpstr>Wadii Sahnoun</vt:lpstr>
      <vt:lpstr>How does the web work?</vt:lpstr>
      <vt:lpstr>What Is the Web Made of?</vt:lpstr>
      <vt:lpstr>How the Web Works?</vt:lpstr>
      <vt:lpstr>What do you need to be a web developer?</vt:lpstr>
      <vt:lpstr>Why did you choose to learn web development?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Wadii Sahnoun</dc:title>
  <dc:creator>Wadii</dc:creator>
  <cp:lastModifiedBy>Wadii</cp:lastModifiedBy>
  <cp:revision>9</cp:revision>
  <dcterms:created xsi:type="dcterms:W3CDTF">2022-11-28T20:25:52Z</dcterms:created>
  <dcterms:modified xsi:type="dcterms:W3CDTF">2022-11-28T22:06:08Z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