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7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8" r:id="rId26"/>
    <p:sldId id="311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4" r:id="rId36"/>
    <p:sldId id="327" r:id="rId37"/>
    <p:sldId id="326" r:id="rId38"/>
    <p:sldId id="325" r:id="rId39"/>
    <p:sldId id="328" r:id="rId40"/>
    <p:sldId id="330" r:id="rId41"/>
    <p:sldId id="331" r:id="rId42"/>
    <p:sldId id="332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7" r:id="rId70"/>
    <p:sldId id="305" r:id="rId71"/>
    <p:sldId id="306" r:id="rId72"/>
  </p:sldIdLst>
  <p:sldSz cx="12858750" cy="72326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90"/>
              </a:spcBef>
              <a:spcAft>
                <a:spcPts val="0"/>
              </a:spcAft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613" marR="0" lvl="1" indent="-11112" algn="l" rtl="0">
              <a:spcBef>
                <a:spcPts val="390"/>
              </a:spcBef>
              <a:spcAft>
                <a:spcPts val="0"/>
              </a:spcAft>
              <a:buChar char="○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2813" marR="0" lvl="2" indent="-11112" algn="l" rtl="0">
              <a:spcBef>
                <a:spcPts val="390"/>
              </a:spcBef>
              <a:spcAft>
                <a:spcPts val="0"/>
              </a:spcAft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0013" marR="0" lvl="3" indent="-11112" algn="l" rtl="0">
              <a:spcBef>
                <a:spcPts val="390"/>
              </a:spcBef>
              <a:spcAft>
                <a:spcPts val="0"/>
              </a:spcAft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7213" marR="0" lvl="4" indent="-11113" algn="l" rtl="0">
              <a:spcBef>
                <a:spcPts val="390"/>
              </a:spcBef>
              <a:spcAft>
                <a:spcPts val="0"/>
              </a:spcAft>
              <a:buChar char="○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493" marR="0" lvl="5" indent="-12193" algn="l" rtl="0">
              <a:spcBef>
                <a:spcPts val="0"/>
              </a:spcBef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592" marR="0" lvl="6" indent="-12092" algn="l" rtl="0">
              <a:spcBef>
                <a:spcPts val="0"/>
              </a:spcBef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692" marR="0" lvl="7" indent="-11991" algn="l" rtl="0">
              <a:spcBef>
                <a:spcPts val="0"/>
              </a:spcBef>
              <a:buChar char="○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788" marR="0" lvl="8" indent="-11888" algn="l" rtl="0">
              <a:spcBef>
                <a:spcPts val="0"/>
              </a:spcBef>
              <a:buChar char="■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CN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所有放宽：51 人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通识课：112 人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pe engg stot：130人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总问卷：186 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CN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CN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Shape 10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908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22802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841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Shape 10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36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Shape 1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545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91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301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73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Shape 1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2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Shape 1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688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CN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Shape 97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Shape 9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CN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Shape 104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9" name="Shape 1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Shape 11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6" name="Shape 1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Shape 11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0" name="Shape 1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Shape 1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5" name="Shape 1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0" name="Shape 1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Shape 1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9" name="Shape 1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Shape 1310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6" name="Shape 1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Shape 1387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Shape 1428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9" name="Shape 1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Shape 14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2" name="Shape 15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3" name="Shape 1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Shape 15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3" name="Shape 1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Shape 15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zh-C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zh-CN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altLang="zh-CN"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027414" y="287967"/>
            <a:ext cx="7188398" cy="61728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17651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139023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01537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35801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3831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40829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3064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3316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35673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42938" y="1513500"/>
            <a:ext cx="4230440" cy="49473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4015" marR="0" lvl="1" indent="-2515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8029" marR="0" lvl="2" indent="-5028" algn="l" rtl="0">
              <a:spcBef>
                <a:spcPts val="260"/>
              </a:spcBef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2043" marR="0" lvl="3" indent="-7543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6058" marR="0" lvl="4" indent="-10057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70073" marR="0" lvl="5" indent="-12573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44087" marR="0" lvl="6" indent="-2387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18102" marR="0" lvl="7" indent="-4902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92117" marR="0" lvl="8" indent="-7416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2520405" y="646251"/>
            <a:ext cx="7715250" cy="4339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4015" marR="0" lvl="1" indent="-2515" algn="l" rtl="0">
              <a:spcBef>
                <a:spcPts val="700"/>
              </a:spcBef>
              <a:buClr>
                <a:schemeClr val="dk1"/>
              </a:buClr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8029" marR="0" lvl="2" indent="-5028" algn="l" rtl="0">
              <a:spcBef>
                <a:spcPts val="600"/>
              </a:spcBef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2043" marR="0" lvl="3" indent="-7543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6058" marR="0" lvl="4" indent="-1005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70073" marR="0" lvl="5" indent="-12573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44087" marR="0" lvl="6" indent="-2387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18102" marR="0" lvl="7" indent="-4902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92117" marR="0" lvl="8" indent="-7416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520405" y="5660554"/>
            <a:ext cx="7715250" cy="848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4015" marR="0" lvl="1" indent="-2515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8029" marR="0" lvl="2" indent="-5028" algn="l" rtl="0">
              <a:spcBef>
                <a:spcPts val="260"/>
              </a:spcBef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2043" marR="0" lvl="3" indent="-7543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6058" marR="0" lvl="4" indent="-10057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70073" marR="0" lvl="5" indent="-12573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44087" marR="0" lvl="6" indent="-2387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18102" marR="0" lvl="7" indent="-4902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92117" marR="0" lvl="8" indent="-7416" algn="l" rtl="0">
              <a:spcBef>
                <a:spcPts val="22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042768" y="-1712211"/>
            <a:ext cx="4773215" cy="11572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17651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139023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01537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35801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3831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40829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3064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3316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35673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7683608" y="1928629"/>
            <a:ext cx="6171192" cy="2893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1790013" y="-857434"/>
            <a:ext cx="6171192" cy="8465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17651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139023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01537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35801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3831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40829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3064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3316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35673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17651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139023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01537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35801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3831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40829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3064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3316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35673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800"/>
              </a:spcBef>
              <a:buClr>
                <a:srgbClr val="888888"/>
              </a:buClr>
              <a:buFont typeface="Arial"/>
              <a:buNone/>
              <a:defRPr sz="4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4015" marR="0" lvl="1" indent="-2515" algn="ctr" rtl="0">
              <a:spcBef>
                <a:spcPts val="700"/>
              </a:spcBef>
              <a:buClr>
                <a:srgbClr val="888888"/>
              </a:buClr>
              <a:buFont typeface="Arial"/>
              <a:buNone/>
              <a:defRPr sz="3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8029" marR="0" lvl="2" indent="-5028" algn="ctr" rtl="0">
              <a:spcBef>
                <a:spcPts val="600"/>
              </a:spcBef>
              <a:buClr>
                <a:srgbClr val="888888"/>
              </a:buClr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2043" marR="0" lvl="3" indent="-7543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6058" marR="0" lvl="4" indent="-10057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70073" marR="0" lvl="5" indent="-12573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44087" marR="0" lvl="6" indent="-2387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18102" marR="0" lvl="7" indent="-4902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92117" marR="0" lvl="8" indent="-7416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4015" marR="0" lvl="1" indent="-2515" algn="l" rtl="0">
              <a:spcBef>
                <a:spcPts val="460"/>
              </a:spcBef>
              <a:buClr>
                <a:srgbClr val="888888"/>
              </a:buClr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8029" marR="0" lvl="2" indent="-5028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2043" marR="0" lvl="3" indent="-7543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6058" marR="0" lvl="4" indent="-10057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70073" marR="0" lvl="5" indent="-12573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44087" marR="0" lvl="6" indent="-2387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18102" marR="0" lvl="7" indent="-4902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92117" marR="0" lvl="8" indent="-7416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42938" y="1687619"/>
            <a:ext cx="5679281" cy="4773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208260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170773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33287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48501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51015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53529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43345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45860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48373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536531" y="1687619"/>
            <a:ext cx="5679281" cy="4773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208260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170773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33287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48501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51015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53529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43345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45860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48373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4015" marR="0" lvl="1" indent="-2515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8029" marR="0" lvl="2" indent="-5028" algn="l" rtl="0">
              <a:spcBef>
                <a:spcPts val="460"/>
              </a:spcBef>
              <a:buClr>
                <a:schemeClr val="dk1"/>
              </a:buClr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2043" marR="0" lvl="3" indent="-7543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6058" marR="0" lvl="4" indent="-10057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70073" marR="0" lvl="5" indent="-12573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44087" marR="0" lvl="6" indent="-2387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18102" marR="0" lvl="7" indent="-4902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92117" marR="0" lvl="8" indent="-7416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42938" y="2293688"/>
            <a:ext cx="5681514" cy="41671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24001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202523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45987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6755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7006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7257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6239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6491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6742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6532067" y="1618976"/>
            <a:ext cx="5683746" cy="674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chemeClr val="dk1"/>
              </a:buClr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74015" marR="0" lvl="1" indent="-2515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8029" marR="0" lvl="2" indent="-5028" algn="l" rtl="0">
              <a:spcBef>
                <a:spcPts val="460"/>
              </a:spcBef>
              <a:buClr>
                <a:schemeClr val="dk1"/>
              </a:buClr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2043" marR="0" lvl="3" indent="-7543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96058" marR="0" lvl="4" indent="-10057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870073" marR="0" lvl="5" indent="-12573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44087" marR="0" lvl="6" indent="-2387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18102" marR="0" lvl="7" indent="-4902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592117" marR="0" lvl="8" indent="-7416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6532067" y="2293688"/>
            <a:ext cx="5683746" cy="41671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24001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202523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45987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67551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7006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72579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6239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6491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67423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B5">
            <a:alpha val="9803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30510" marR="0" lvl="0" indent="-17651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32774" marR="0" lvl="1" indent="-139023" algn="l" rtl="0">
              <a:spcBef>
                <a:spcPts val="700"/>
              </a:spcBef>
              <a:buClr>
                <a:schemeClr val="dk1"/>
              </a:buClr>
              <a:buSzPct val="100000"/>
              <a:buFont typeface="Arial"/>
              <a:buChar char="–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35037" marR="0" lvl="2" indent="-101537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09051" marR="0" lvl="3" indent="-135801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83066" marR="0" lvl="4" indent="-13831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157080" marR="0" lvl="5" indent="-140829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731095" marR="0" lvl="6" indent="-130645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305110" marR="0" lvl="7" indent="-13316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9124" marR="0" lvl="8" indent="-135673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39763" marR="0" lvl="1" indent="-182562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82700" marR="0" lvl="2" indent="-3683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5638" marR="0" lvl="3" indent="-554038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8575" marR="0" lvl="4" indent="-739775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  <a:noFill/>
          <a:ln>
            <a:noFill/>
          </a:ln>
        </p:spPr>
        <p:txBody>
          <a:bodyPr wrap="square" lIns="114800" tIns="57400" rIns="114800" bIns="574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zh-CN"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5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60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4782" y="4735530"/>
            <a:ext cx="12858044" cy="131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29122"/>
                </a:lnTo>
                <a:lnTo>
                  <a:pt x="115241" y="41721"/>
                </a:lnTo>
                <a:lnTo>
                  <a:pt x="110293" y="53287"/>
                </a:lnTo>
                <a:lnTo>
                  <a:pt x="105197" y="64027"/>
                </a:lnTo>
                <a:lnTo>
                  <a:pt x="99912" y="73734"/>
                </a:lnTo>
                <a:lnTo>
                  <a:pt x="94437" y="82409"/>
                </a:lnTo>
                <a:lnTo>
                  <a:pt x="88794" y="90258"/>
                </a:lnTo>
                <a:lnTo>
                  <a:pt x="83004" y="97074"/>
                </a:lnTo>
                <a:lnTo>
                  <a:pt x="77024" y="103270"/>
                </a:lnTo>
                <a:lnTo>
                  <a:pt x="70917" y="108227"/>
                </a:lnTo>
                <a:lnTo>
                  <a:pt x="64600" y="112564"/>
                </a:lnTo>
                <a:lnTo>
                  <a:pt x="58115" y="115869"/>
                </a:lnTo>
                <a:lnTo>
                  <a:pt x="51440" y="117934"/>
                </a:lnTo>
                <a:lnTo>
                  <a:pt x="44618" y="119380"/>
                </a:lnTo>
                <a:lnTo>
                  <a:pt x="37627" y="120000"/>
                </a:lnTo>
                <a:lnTo>
                  <a:pt x="30426" y="119793"/>
                </a:lnTo>
                <a:lnTo>
                  <a:pt x="23056" y="118347"/>
                </a:lnTo>
                <a:lnTo>
                  <a:pt x="15539" y="115869"/>
                </a:lnTo>
                <a:lnTo>
                  <a:pt x="7896" y="112977"/>
                </a:lnTo>
                <a:lnTo>
                  <a:pt x="0" y="108640"/>
                </a:lnTo>
                <a:lnTo>
                  <a:pt x="0" y="103889"/>
                </a:lnTo>
                <a:lnTo>
                  <a:pt x="8296" y="106368"/>
                </a:lnTo>
                <a:lnTo>
                  <a:pt x="16402" y="108227"/>
                </a:lnTo>
                <a:lnTo>
                  <a:pt x="24320" y="108846"/>
                </a:lnTo>
                <a:lnTo>
                  <a:pt x="32047" y="108640"/>
                </a:lnTo>
                <a:lnTo>
                  <a:pt x="39564" y="107194"/>
                </a:lnTo>
                <a:lnTo>
                  <a:pt x="46892" y="104716"/>
                </a:lnTo>
                <a:lnTo>
                  <a:pt x="54051" y="101411"/>
                </a:lnTo>
                <a:lnTo>
                  <a:pt x="61021" y="97074"/>
                </a:lnTo>
                <a:lnTo>
                  <a:pt x="67759" y="92117"/>
                </a:lnTo>
                <a:lnTo>
                  <a:pt x="74328" y="85507"/>
                </a:lnTo>
                <a:lnTo>
                  <a:pt x="80687" y="78485"/>
                </a:lnTo>
                <a:lnTo>
                  <a:pt x="86899" y="70017"/>
                </a:lnTo>
                <a:lnTo>
                  <a:pt x="92900" y="60722"/>
                </a:lnTo>
                <a:lnTo>
                  <a:pt x="98690" y="50602"/>
                </a:lnTo>
                <a:lnTo>
                  <a:pt x="104313" y="39655"/>
                </a:lnTo>
                <a:lnTo>
                  <a:pt x="109724" y="27263"/>
                </a:lnTo>
                <a:lnTo>
                  <a:pt x="114946" y="14044"/>
                </a:lnTo>
                <a:lnTo>
                  <a:pt x="12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28575" tIns="64275" rIns="128575" bIns="6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1104593"/>
            <a:ext cx="12858044" cy="23206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76" y="0"/>
                </a:moveTo>
                <a:lnTo>
                  <a:pt x="112525" y="349"/>
                </a:lnTo>
                <a:lnTo>
                  <a:pt x="120000" y="1399"/>
                </a:lnTo>
                <a:lnTo>
                  <a:pt x="120000" y="5014"/>
                </a:lnTo>
                <a:lnTo>
                  <a:pt x="112103" y="5247"/>
                </a:lnTo>
                <a:lnTo>
                  <a:pt x="104418" y="6064"/>
                </a:lnTo>
                <a:lnTo>
                  <a:pt x="96901" y="7696"/>
                </a:lnTo>
                <a:lnTo>
                  <a:pt x="89573" y="9912"/>
                </a:lnTo>
                <a:lnTo>
                  <a:pt x="82372" y="12711"/>
                </a:lnTo>
                <a:lnTo>
                  <a:pt x="75381" y="16209"/>
                </a:lnTo>
                <a:lnTo>
                  <a:pt x="68559" y="20291"/>
                </a:lnTo>
                <a:lnTo>
                  <a:pt x="61884" y="24956"/>
                </a:lnTo>
                <a:lnTo>
                  <a:pt x="55399" y="30437"/>
                </a:lnTo>
                <a:lnTo>
                  <a:pt x="49082" y="36501"/>
                </a:lnTo>
                <a:lnTo>
                  <a:pt x="42933" y="43265"/>
                </a:lnTo>
                <a:lnTo>
                  <a:pt x="36995" y="50495"/>
                </a:lnTo>
                <a:lnTo>
                  <a:pt x="31163" y="58425"/>
                </a:lnTo>
                <a:lnTo>
                  <a:pt x="25562" y="67172"/>
                </a:lnTo>
                <a:lnTo>
                  <a:pt x="20087" y="76268"/>
                </a:lnTo>
                <a:lnTo>
                  <a:pt x="14802" y="86297"/>
                </a:lnTo>
                <a:lnTo>
                  <a:pt x="9706" y="96793"/>
                </a:lnTo>
                <a:lnTo>
                  <a:pt x="4758" y="107988"/>
                </a:lnTo>
                <a:lnTo>
                  <a:pt x="0" y="120000"/>
                </a:lnTo>
                <a:lnTo>
                  <a:pt x="0" y="97026"/>
                </a:lnTo>
                <a:lnTo>
                  <a:pt x="4506" y="86413"/>
                </a:lnTo>
                <a:lnTo>
                  <a:pt x="9201" y="76501"/>
                </a:lnTo>
                <a:lnTo>
                  <a:pt x="14044" y="67172"/>
                </a:lnTo>
                <a:lnTo>
                  <a:pt x="19034" y="58425"/>
                </a:lnTo>
                <a:lnTo>
                  <a:pt x="24151" y="50379"/>
                </a:lnTo>
                <a:lnTo>
                  <a:pt x="29478" y="42798"/>
                </a:lnTo>
                <a:lnTo>
                  <a:pt x="34932" y="35918"/>
                </a:lnTo>
                <a:lnTo>
                  <a:pt x="40554" y="29620"/>
                </a:lnTo>
                <a:lnTo>
                  <a:pt x="46302" y="23906"/>
                </a:lnTo>
                <a:lnTo>
                  <a:pt x="52240" y="18892"/>
                </a:lnTo>
                <a:lnTo>
                  <a:pt x="58283" y="14344"/>
                </a:lnTo>
                <a:lnTo>
                  <a:pt x="64516" y="10495"/>
                </a:lnTo>
                <a:lnTo>
                  <a:pt x="70896" y="7230"/>
                </a:lnTo>
                <a:lnTo>
                  <a:pt x="77466" y="4664"/>
                </a:lnTo>
                <a:lnTo>
                  <a:pt x="84183" y="2448"/>
                </a:lnTo>
                <a:lnTo>
                  <a:pt x="91026" y="932"/>
                </a:lnTo>
                <a:lnTo>
                  <a:pt x="98038" y="233"/>
                </a:lnTo>
                <a:lnTo>
                  <a:pt x="1051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28575" tIns="64275" rIns="128575" bIns="6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04366" y="2770865"/>
            <a:ext cx="12050100" cy="1015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sz="60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中文大学评分准则探究</a:t>
            </a:r>
          </a:p>
        </p:txBody>
      </p:sp>
      <p:sp>
        <p:nvSpPr>
          <p:cNvPr id="98" name="Shape 98"/>
          <p:cNvSpPr/>
          <p:nvPr/>
        </p:nvSpPr>
        <p:spPr>
          <a:xfrm>
            <a:off x="3189015" y="3998646"/>
            <a:ext cx="6154962" cy="5247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zh-CN" sz="3000">
                <a:solidFill>
                  <a:srgbClr val="7F7F7F"/>
                </a:solidFill>
              </a:rPr>
              <a:t>GECC 4130 - RS01 第五组</a:t>
            </a: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zh-CN" sz="3000" cap="none">
                <a:solidFill>
                  <a:srgbClr val="7F7F7F"/>
                </a:solidFill>
              </a:rPr>
              <a:t>|</a:t>
            </a:r>
            <a:r>
              <a:rPr lang="zh-CN" sz="3000">
                <a:solidFill>
                  <a:srgbClr val="7F7F7F"/>
                </a:solidFill>
              </a:rPr>
              <a:t>姚一帆</a:t>
            </a:r>
            <a:r>
              <a:rPr lang="zh-CN" sz="3000" cap="none">
                <a:solidFill>
                  <a:srgbClr val="7F7F7F"/>
                </a:solidFill>
              </a:rPr>
              <a:t>|</a:t>
            </a:r>
            <a:r>
              <a:rPr lang="zh-CN" sz="3000">
                <a:solidFill>
                  <a:srgbClr val="7F7F7F"/>
                </a:solidFill>
              </a:rPr>
              <a:t>马晨曦</a:t>
            </a:r>
            <a:r>
              <a:rPr lang="zh-CN" sz="3000" cap="none">
                <a:solidFill>
                  <a:srgbClr val="7F7F7F"/>
                </a:solidFill>
              </a:rPr>
              <a:t>|</a:t>
            </a:r>
            <a:r>
              <a:rPr lang="zh-CN" sz="3000">
                <a:solidFill>
                  <a:srgbClr val="7F7F7F"/>
                </a:solidFill>
              </a:rPr>
              <a:t>李巍</a:t>
            </a:r>
            <a:r>
              <a:rPr lang="zh-CN" sz="3000" cap="none">
                <a:solidFill>
                  <a:srgbClr val="7F7F7F"/>
                </a:solidFill>
              </a:rPr>
              <a:t>|</a:t>
            </a:r>
            <a:r>
              <a:rPr lang="zh-CN" sz="3000">
                <a:solidFill>
                  <a:srgbClr val="7F7F7F"/>
                </a:solidFill>
              </a:rPr>
              <a:t>廖梓航</a:t>
            </a:r>
            <a:r>
              <a:rPr lang="zh-CN" sz="3000" cap="none">
                <a:solidFill>
                  <a:srgbClr val="7F7F7F"/>
                </a:solidFill>
              </a:rPr>
              <a:t>|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5619325" y="1951200"/>
            <a:ext cx="64038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香港中文大学评分系统与不同类型课程之间的匹配程度</a:t>
            </a:r>
          </a:p>
        </p:txBody>
      </p:sp>
      <p:cxnSp>
        <p:nvCxnSpPr>
          <p:cNvPr id="283" name="Shape 283"/>
          <p:cNvCxnSpPr/>
          <p:nvPr/>
        </p:nvCxnSpPr>
        <p:spPr>
          <a:xfrm rot="10800000">
            <a:off x="5315639" y="1759861"/>
            <a:ext cx="0" cy="37128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284" name="Shape 284"/>
          <p:cNvSpPr txBox="1"/>
          <p:nvPr/>
        </p:nvSpPr>
        <p:spPr>
          <a:xfrm>
            <a:off x="5767401" y="3765050"/>
            <a:ext cx="29889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59554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icrosoft Yahei"/>
              <a:buChar char="●"/>
            </a:pPr>
            <a:r>
              <a:rPr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课程类型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767400" y="4552525"/>
            <a:ext cx="56856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59554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icrosoft Yahei"/>
              <a:buChar char="●"/>
            </a:pPr>
            <a:r>
              <a:rPr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课程性质－教学目标－评分方式的关系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462430" y="4541726"/>
            <a:ext cx="126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zh-CN" sz="2250">
                <a:solidFill>
                  <a:schemeClr val="accent1"/>
                </a:solidFill>
              </a:rPr>
              <a:t>2</a:t>
            </a:r>
          </a:p>
        </p:txBody>
      </p:sp>
      <p:grpSp>
        <p:nvGrpSpPr>
          <p:cNvPr id="287" name="Shape 287"/>
          <p:cNvGrpSpPr/>
          <p:nvPr/>
        </p:nvGrpSpPr>
        <p:grpSpPr>
          <a:xfrm>
            <a:off x="3182492" y="2553164"/>
            <a:ext cx="1829477" cy="1829477"/>
            <a:chOff x="2262782" y="1446400"/>
            <a:chExt cx="1301100" cy="1301100"/>
          </a:xfrm>
        </p:grpSpPr>
        <p:sp>
          <p:nvSpPr>
            <p:cNvPr id="288" name="Shape 288"/>
            <p:cNvSpPr/>
            <p:nvPr/>
          </p:nvSpPr>
          <p:spPr>
            <a:xfrm>
              <a:off x="2262782" y="1446400"/>
              <a:ext cx="1301100" cy="130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523120" y="1821416"/>
              <a:ext cx="836400" cy="57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6062257" y="2052559"/>
            <a:ext cx="452400" cy="5039700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174054" y="2928320"/>
            <a:ext cx="2854200" cy="416400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 flipH="1">
            <a:off x="3575176" y="3765748"/>
            <a:ext cx="2854200" cy="332640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6175422" y="4230988"/>
            <a:ext cx="2532300" cy="286110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-3750" y="4559925"/>
            <a:ext cx="5594100" cy="188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>
                <a:solidFill>
                  <a:srgbClr val="666666"/>
                </a:solidFill>
              </a:rPr>
              <a:t>PE 课，书院通识课（STOT）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>
                <a:solidFill>
                  <a:srgbClr val="666666"/>
                </a:solidFill>
              </a:rPr>
              <a:t>资讯科技课（ENGG1000）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PE: 总体绝对分为主，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curved grading为辅助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书院通识：curved grading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ENGG1000: curved grading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020533" y="5196989"/>
            <a:ext cx="2076000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>
                <a:solidFill>
                  <a:srgbClr val="666666"/>
                </a:solidFill>
              </a:rPr>
              <a:t>语言课程：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众说纷纭，未知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2469227" y="2095563"/>
            <a:ext cx="2729700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>
                <a:solidFill>
                  <a:srgbClr val="666666"/>
                </a:solidFill>
              </a:rPr>
              <a:t>以笔试考核成绩为主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（&gt;50%)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主流考核方式：curved grading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377975" y="1404825"/>
            <a:ext cx="4658400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>
                <a:solidFill>
                  <a:srgbClr val="666666"/>
                </a:solidFill>
              </a:rPr>
              <a:t>以论文考核或其他非笔试考核成绩为主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666666"/>
                </a:solidFill>
              </a:rPr>
              <a:t>考核方式：curved grading 为主，有部分不使用curved grading</a:t>
            </a:r>
          </a:p>
        </p:txBody>
      </p:sp>
      <p:sp>
        <p:nvSpPr>
          <p:cNvPr id="303" name="Shape 303"/>
          <p:cNvSpPr/>
          <p:nvPr/>
        </p:nvSpPr>
        <p:spPr>
          <a:xfrm>
            <a:off x="6608818" y="2333936"/>
            <a:ext cx="4524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93125"/>
                  <a:pt x="93125" y="120000"/>
                  <a:pt x="60000" y="120000"/>
                </a:cubicBezTo>
                <a:cubicBezTo>
                  <a:pt x="26875" y="120000"/>
                  <a:pt x="0" y="93125"/>
                  <a:pt x="0" y="60000"/>
                </a:cubicBezTo>
                <a:cubicBezTo>
                  <a:pt x="0" y="26875"/>
                  <a:pt x="26875" y="0"/>
                  <a:pt x="60000" y="0"/>
                </a:cubicBezTo>
                <a:cubicBezTo>
                  <a:pt x="93125" y="0"/>
                  <a:pt x="120000" y="26875"/>
                  <a:pt x="120000" y="60000"/>
                </a:cubicBezTo>
                <a:close/>
                <a:moveTo>
                  <a:pt x="79687" y="42187"/>
                </a:moveTo>
                <a:cubicBezTo>
                  <a:pt x="80000" y="42187"/>
                  <a:pt x="80312" y="40625"/>
                  <a:pt x="80625" y="40312"/>
                </a:cubicBezTo>
                <a:cubicBezTo>
                  <a:pt x="81250" y="39687"/>
                  <a:pt x="81875" y="39375"/>
                  <a:pt x="82500" y="39062"/>
                </a:cubicBezTo>
                <a:cubicBezTo>
                  <a:pt x="83750" y="38750"/>
                  <a:pt x="85000" y="38437"/>
                  <a:pt x="86562" y="38125"/>
                </a:cubicBezTo>
                <a:cubicBezTo>
                  <a:pt x="87812" y="37812"/>
                  <a:pt x="89375" y="37812"/>
                  <a:pt x="90312" y="39062"/>
                </a:cubicBezTo>
                <a:cubicBezTo>
                  <a:pt x="90312" y="38750"/>
                  <a:pt x="92187" y="37187"/>
                  <a:pt x="92187" y="37187"/>
                </a:cubicBezTo>
                <a:cubicBezTo>
                  <a:pt x="93125" y="36875"/>
                  <a:pt x="94062" y="36875"/>
                  <a:pt x="94687" y="36250"/>
                </a:cubicBezTo>
                <a:cubicBezTo>
                  <a:pt x="94687" y="35937"/>
                  <a:pt x="94687" y="34375"/>
                  <a:pt x="94687" y="34375"/>
                </a:cubicBezTo>
                <a:cubicBezTo>
                  <a:pt x="93437" y="34687"/>
                  <a:pt x="93125" y="33437"/>
                  <a:pt x="92812" y="32187"/>
                </a:cubicBezTo>
                <a:cubicBezTo>
                  <a:pt x="92812" y="32500"/>
                  <a:pt x="92812" y="32500"/>
                  <a:pt x="92500" y="32812"/>
                </a:cubicBezTo>
                <a:cubicBezTo>
                  <a:pt x="92500" y="31875"/>
                  <a:pt x="90937" y="32500"/>
                  <a:pt x="90625" y="32500"/>
                </a:cubicBezTo>
                <a:cubicBezTo>
                  <a:pt x="88750" y="31875"/>
                  <a:pt x="89062" y="30625"/>
                  <a:pt x="88437" y="29375"/>
                </a:cubicBezTo>
                <a:cubicBezTo>
                  <a:pt x="88125" y="28750"/>
                  <a:pt x="87187" y="28437"/>
                  <a:pt x="86875" y="27812"/>
                </a:cubicBezTo>
                <a:cubicBezTo>
                  <a:pt x="86562" y="27187"/>
                  <a:pt x="86562" y="26250"/>
                  <a:pt x="85625" y="26250"/>
                </a:cubicBezTo>
                <a:cubicBezTo>
                  <a:pt x="85312" y="26250"/>
                  <a:pt x="84375" y="27812"/>
                  <a:pt x="84375" y="27812"/>
                </a:cubicBezTo>
                <a:cubicBezTo>
                  <a:pt x="83437" y="27500"/>
                  <a:pt x="83125" y="27812"/>
                  <a:pt x="82812" y="28125"/>
                </a:cubicBezTo>
                <a:cubicBezTo>
                  <a:pt x="82187" y="28437"/>
                  <a:pt x="81875" y="28437"/>
                  <a:pt x="81250" y="28750"/>
                </a:cubicBezTo>
                <a:cubicBezTo>
                  <a:pt x="82812" y="28125"/>
                  <a:pt x="80625" y="27500"/>
                  <a:pt x="80000" y="27500"/>
                </a:cubicBezTo>
                <a:cubicBezTo>
                  <a:pt x="81250" y="27187"/>
                  <a:pt x="80625" y="25937"/>
                  <a:pt x="80000" y="25625"/>
                </a:cubicBezTo>
                <a:cubicBezTo>
                  <a:pt x="80000" y="25625"/>
                  <a:pt x="80312" y="25625"/>
                  <a:pt x="80312" y="25625"/>
                </a:cubicBezTo>
                <a:cubicBezTo>
                  <a:pt x="80312" y="24687"/>
                  <a:pt x="78125" y="24062"/>
                  <a:pt x="77187" y="23750"/>
                </a:cubicBezTo>
                <a:cubicBezTo>
                  <a:pt x="76562" y="23125"/>
                  <a:pt x="72812" y="22500"/>
                  <a:pt x="72187" y="22812"/>
                </a:cubicBezTo>
                <a:cubicBezTo>
                  <a:pt x="71250" y="23437"/>
                  <a:pt x="72187" y="25000"/>
                  <a:pt x="72187" y="25937"/>
                </a:cubicBezTo>
                <a:cubicBezTo>
                  <a:pt x="72500" y="26875"/>
                  <a:pt x="71250" y="26875"/>
                  <a:pt x="71250" y="27812"/>
                </a:cubicBezTo>
                <a:cubicBezTo>
                  <a:pt x="71250" y="29062"/>
                  <a:pt x="73750" y="28750"/>
                  <a:pt x="73125" y="30625"/>
                </a:cubicBezTo>
                <a:cubicBezTo>
                  <a:pt x="72812" y="31875"/>
                  <a:pt x="71250" y="31875"/>
                  <a:pt x="70625" y="32812"/>
                </a:cubicBezTo>
                <a:cubicBezTo>
                  <a:pt x="70000" y="33750"/>
                  <a:pt x="70937" y="35000"/>
                  <a:pt x="71562" y="35625"/>
                </a:cubicBezTo>
                <a:cubicBezTo>
                  <a:pt x="72187" y="35937"/>
                  <a:pt x="70312" y="36875"/>
                  <a:pt x="70000" y="36875"/>
                </a:cubicBezTo>
                <a:cubicBezTo>
                  <a:pt x="68750" y="37500"/>
                  <a:pt x="67812" y="35625"/>
                  <a:pt x="67500" y="34375"/>
                </a:cubicBezTo>
                <a:cubicBezTo>
                  <a:pt x="67187" y="33750"/>
                  <a:pt x="67187" y="32500"/>
                  <a:pt x="66250" y="32187"/>
                </a:cubicBezTo>
                <a:cubicBezTo>
                  <a:pt x="65625" y="31875"/>
                  <a:pt x="64375" y="31875"/>
                  <a:pt x="64062" y="32187"/>
                </a:cubicBezTo>
                <a:cubicBezTo>
                  <a:pt x="63437" y="30937"/>
                  <a:pt x="61875" y="30625"/>
                  <a:pt x="60625" y="30312"/>
                </a:cubicBezTo>
                <a:cubicBezTo>
                  <a:pt x="59062" y="29687"/>
                  <a:pt x="57812" y="29687"/>
                  <a:pt x="56250" y="30000"/>
                </a:cubicBezTo>
                <a:cubicBezTo>
                  <a:pt x="56562" y="29687"/>
                  <a:pt x="55937" y="27500"/>
                  <a:pt x="54687" y="27812"/>
                </a:cubicBezTo>
                <a:cubicBezTo>
                  <a:pt x="55000" y="26875"/>
                  <a:pt x="55000" y="26250"/>
                  <a:pt x="55000" y="25312"/>
                </a:cubicBezTo>
                <a:cubicBezTo>
                  <a:pt x="55312" y="24687"/>
                  <a:pt x="55625" y="24062"/>
                  <a:pt x="55937" y="23437"/>
                </a:cubicBezTo>
                <a:cubicBezTo>
                  <a:pt x="56250" y="23125"/>
                  <a:pt x="57812" y="21562"/>
                  <a:pt x="57187" y="21250"/>
                </a:cubicBezTo>
                <a:cubicBezTo>
                  <a:pt x="58750" y="21562"/>
                  <a:pt x="60312" y="21562"/>
                  <a:pt x="61250" y="20625"/>
                </a:cubicBezTo>
                <a:cubicBezTo>
                  <a:pt x="61875" y="19687"/>
                  <a:pt x="62187" y="18750"/>
                  <a:pt x="63125" y="17812"/>
                </a:cubicBezTo>
                <a:cubicBezTo>
                  <a:pt x="64062" y="16562"/>
                  <a:pt x="65312" y="18125"/>
                  <a:pt x="66250" y="18125"/>
                </a:cubicBezTo>
                <a:cubicBezTo>
                  <a:pt x="67812" y="18437"/>
                  <a:pt x="67812" y="16562"/>
                  <a:pt x="66875" y="15937"/>
                </a:cubicBezTo>
                <a:cubicBezTo>
                  <a:pt x="68125" y="15937"/>
                  <a:pt x="67187" y="14062"/>
                  <a:pt x="66562" y="13750"/>
                </a:cubicBezTo>
                <a:cubicBezTo>
                  <a:pt x="65937" y="13437"/>
                  <a:pt x="63125" y="14375"/>
                  <a:pt x="64687" y="14687"/>
                </a:cubicBezTo>
                <a:cubicBezTo>
                  <a:pt x="64375" y="14687"/>
                  <a:pt x="62500" y="18437"/>
                  <a:pt x="61250" y="16562"/>
                </a:cubicBezTo>
                <a:cubicBezTo>
                  <a:pt x="60937" y="16250"/>
                  <a:pt x="60937" y="14687"/>
                  <a:pt x="60312" y="14375"/>
                </a:cubicBezTo>
                <a:cubicBezTo>
                  <a:pt x="59375" y="14375"/>
                  <a:pt x="59062" y="15312"/>
                  <a:pt x="58750" y="15625"/>
                </a:cubicBezTo>
                <a:cubicBezTo>
                  <a:pt x="59375" y="14687"/>
                  <a:pt x="56562" y="14062"/>
                  <a:pt x="56250" y="13750"/>
                </a:cubicBezTo>
                <a:cubicBezTo>
                  <a:pt x="57187" y="13125"/>
                  <a:pt x="56250" y="12187"/>
                  <a:pt x="55625" y="11875"/>
                </a:cubicBezTo>
                <a:cubicBezTo>
                  <a:pt x="55000" y="11250"/>
                  <a:pt x="52812" y="10937"/>
                  <a:pt x="52500" y="11562"/>
                </a:cubicBezTo>
                <a:cubicBezTo>
                  <a:pt x="50937" y="13437"/>
                  <a:pt x="54062" y="13750"/>
                  <a:pt x="54687" y="14062"/>
                </a:cubicBezTo>
                <a:cubicBezTo>
                  <a:pt x="55000" y="14375"/>
                  <a:pt x="55937" y="15000"/>
                  <a:pt x="55312" y="15312"/>
                </a:cubicBezTo>
                <a:cubicBezTo>
                  <a:pt x="55000" y="15625"/>
                  <a:pt x="53437" y="15937"/>
                  <a:pt x="53437" y="16250"/>
                </a:cubicBezTo>
                <a:cubicBezTo>
                  <a:pt x="52812" y="16875"/>
                  <a:pt x="53750" y="17812"/>
                  <a:pt x="53125" y="18437"/>
                </a:cubicBezTo>
                <a:cubicBezTo>
                  <a:pt x="52500" y="17812"/>
                  <a:pt x="52500" y="16562"/>
                  <a:pt x="51875" y="15625"/>
                </a:cubicBezTo>
                <a:cubicBezTo>
                  <a:pt x="52500" y="16562"/>
                  <a:pt x="49062" y="16250"/>
                  <a:pt x="49062" y="16250"/>
                </a:cubicBezTo>
                <a:cubicBezTo>
                  <a:pt x="48125" y="16250"/>
                  <a:pt x="46250" y="16875"/>
                  <a:pt x="45312" y="15625"/>
                </a:cubicBezTo>
                <a:cubicBezTo>
                  <a:pt x="45000" y="15312"/>
                  <a:pt x="45000" y="13750"/>
                  <a:pt x="45625" y="14062"/>
                </a:cubicBezTo>
                <a:cubicBezTo>
                  <a:pt x="45000" y="13437"/>
                  <a:pt x="44375" y="12812"/>
                  <a:pt x="44062" y="12500"/>
                </a:cubicBezTo>
                <a:cubicBezTo>
                  <a:pt x="41250" y="13437"/>
                  <a:pt x="39062" y="14687"/>
                  <a:pt x="36562" y="15937"/>
                </a:cubicBezTo>
                <a:cubicBezTo>
                  <a:pt x="36875" y="15937"/>
                  <a:pt x="37187" y="15937"/>
                  <a:pt x="37500" y="15625"/>
                </a:cubicBezTo>
                <a:cubicBezTo>
                  <a:pt x="38125" y="15625"/>
                  <a:pt x="38750" y="15000"/>
                  <a:pt x="39375" y="14687"/>
                </a:cubicBezTo>
                <a:cubicBezTo>
                  <a:pt x="40000" y="14375"/>
                  <a:pt x="41875" y="13437"/>
                  <a:pt x="42500" y="14375"/>
                </a:cubicBezTo>
                <a:cubicBezTo>
                  <a:pt x="42812" y="14062"/>
                  <a:pt x="42812" y="14062"/>
                  <a:pt x="43125" y="13750"/>
                </a:cubicBezTo>
                <a:cubicBezTo>
                  <a:pt x="43437" y="14375"/>
                  <a:pt x="44062" y="15000"/>
                  <a:pt x="44687" y="15937"/>
                </a:cubicBezTo>
                <a:cubicBezTo>
                  <a:pt x="44062" y="15625"/>
                  <a:pt x="42812" y="15625"/>
                  <a:pt x="42187" y="15625"/>
                </a:cubicBezTo>
                <a:cubicBezTo>
                  <a:pt x="41562" y="15937"/>
                  <a:pt x="40625" y="15937"/>
                  <a:pt x="40625" y="16562"/>
                </a:cubicBezTo>
                <a:cubicBezTo>
                  <a:pt x="40625" y="17187"/>
                  <a:pt x="40937" y="17812"/>
                  <a:pt x="40937" y="18125"/>
                </a:cubicBezTo>
                <a:cubicBezTo>
                  <a:pt x="40000" y="17500"/>
                  <a:pt x="39062" y="16250"/>
                  <a:pt x="37812" y="15937"/>
                </a:cubicBezTo>
                <a:cubicBezTo>
                  <a:pt x="37187" y="15937"/>
                  <a:pt x="36562" y="15937"/>
                  <a:pt x="35937" y="16250"/>
                </a:cubicBezTo>
                <a:cubicBezTo>
                  <a:pt x="28437" y="20312"/>
                  <a:pt x="22187" y="26250"/>
                  <a:pt x="17500" y="33437"/>
                </a:cubicBezTo>
                <a:cubicBezTo>
                  <a:pt x="17812" y="33750"/>
                  <a:pt x="18125" y="34062"/>
                  <a:pt x="18437" y="34062"/>
                </a:cubicBezTo>
                <a:cubicBezTo>
                  <a:pt x="19375" y="34375"/>
                  <a:pt x="18437" y="36562"/>
                  <a:pt x="20000" y="35312"/>
                </a:cubicBezTo>
                <a:cubicBezTo>
                  <a:pt x="20625" y="35937"/>
                  <a:pt x="20625" y="36250"/>
                  <a:pt x="20312" y="36875"/>
                </a:cubicBezTo>
                <a:cubicBezTo>
                  <a:pt x="20312" y="36875"/>
                  <a:pt x="23437" y="38750"/>
                  <a:pt x="23750" y="39062"/>
                </a:cubicBezTo>
                <a:cubicBezTo>
                  <a:pt x="24375" y="39375"/>
                  <a:pt x="25000" y="40000"/>
                  <a:pt x="25312" y="40625"/>
                </a:cubicBezTo>
                <a:cubicBezTo>
                  <a:pt x="25625" y="41250"/>
                  <a:pt x="25000" y="41875"/>
                  <a:pt x="24687" y="42187"/>
                </a:cubicBezTo>
                <a:cubicBezTo>
                  <a:pt x="24375" y="41875"/>
                  <a:pt x="23437" y="40625"/>
                  <a:pt x="23125" y="40937"/>
                </a:cubicBezTo>
                <a:cubicBezTo>
                  <a:pt x="22812" y="41562"/>
                  <a:pt x="23125" y="43437"/>
                  <a:pt x="24062" y="43437"/>
                </a:cubicBezTo>
                <a:cubicBezTo>
                  <a:pt x="22812" y="43437"/>
                  <a:pt x="23437" y="48437"/>
                  <a:pt x="23125" y="49375"/>
                </a:cubicBezTo>
                <a:cubicBezTo>
                  <a:pt x="23125" y="49375"/>
                  <a:pt x="23125" y="49375"/>
                  <a:pt x="23125" y="49375"/>
                </a:cubicBezTo>
                <a:cubicBezTo>
                  <a:pt x="22812" y="50312"/>
                  <a:pt x="23750" y="54062"/>
                  <a:pt x="25312" y="53750"/>
                </a:cubicBezTo>
                <a:cubicBezTo>
                  <a:pt x="24375" y="53750"/>
                  <a:pt x="27187" y="57500"/>
                  <a:pt x="27500" y="57812"/>
                </a:cubicBezTo>
                <a:cubicBezTo>
                  <a:pt x="28437" y="58437"/>
                  <a:pt x="29687" y="58750"/>
                  <a:pt x="30312" y="60000"/>
                </a:cubicBezTo>
                <a:cubicBezTo>
                  <a:pt x="31250" y="60937"/>
                  <a:pt x="31250" y="62812"/>
                  <a:pt x="32187" y="63437"/>
                </a:cubicBezTo>
                <a:cubicBezTo>
                  <a:pt x="31875" y="64375"/>
                  <a:pt x="33750" y="65625"/>
                  <a:pt x="33750" y="66875"/>
                </a:cubicBezTo>
                <a:cubicBezTo>
                  <a:pt x="33750" y="66875"/>
                  <a:pt x="33437" y="66875"/>
                  <a:pt x="33437" y="67187"/>
                </a:cubicBezTo>
                <a:cubicBezTo>
                  <a:pt x="33750" y="68125"/>
                  <a:pt x="35312" y="68125"/>
                  <a:pt x="35937" y="69062"/>
                </a:cubicBezTo>
                <a:cubicBezTo>
                  <a:pt x="36250" y="69687"/>
                  <a:pt x="35937" y="71250"/>
                  <a:pt x="36875" y="70937"/>
                </a:cubicBezTo>
                <a:cubicBezTo>
                  <a:pt x="36875" y="69375"/>
                  <a:pt x="35937" y="67500"/>
                  <a:pt x="35000" y="66250"/>
                </a:cubicBezTo>
                <a:cubicBezTo>
                  <a:pt x="34375" y="65312"/>
                  <a:pt x="34062" y="64687"/>
                  <a:pt x="33750" y="63750"/>
                </a:cubicBezTo>
                <a:cubicBezTo>
                  <a:pt x="33125" y="63125"/>
                  <a:pt x="33125" y="62187"/>
                  <a:pt x="32812" y="61562"/>
                </a:cubicBezTo>
                <a:cubicBezTo>
                  <a:pt x="33125" y="61562"/>
                  <a:pt x="35000" y="62187"/>
                  <a:pt x="34687" y="62500"/>
                </a:cubicBezTo>
                <a:cubicBezTo>
                  <a:pt x="34062" y="64062"/>
                  <a:pt x="37187" y="66875"/>
                  <a:pt x="38125" y="67812"/>
                </a:cubicBezTo>
                <a:cubicBezTo>
                  <a:pt x="38437" y="68125"/>
                  <a:pt x="40000" y="70312"/>
                  <a:pt x="39062" y="70312"/>
                </a:cubicBezTo>
                <a:cubicBezTo>
                  <a:pt x="40312" y="70312"/>
                  <a:pt x="41562" y="71875"/>
                  <a:pt x="42187" y="72812"/>
                </a:cubicBezTo>
                <a:cubicBezTo>
                  <a:pt x="42812" y="73750"/>
                  <a:pt x="42500" y="75312"/>
                  <a:pt x="43125" y="76562"/>
                </a:cubicBezTo>
                <a:cubicBezTo>
                  <a:pt x="43437" y="78125"/>
                  <a:pt x="45625" y="78750"/>
                  <a:pt x="46875" y="79687"/>
                </a:cubicBezTo>
                <a:cubicBezTo>
                  <a:pt x="48125" y="80000"/>
                  <a:pt x="49062" y="80937"/>
                  <a:pt x="50000" y="81250"/>
                </a:cubicBezTo>
                <a:cubicBezTo>
                  <a:pt x="51875" y="81875"/>
                  <a:pt x="52187" y="81250"/>
                  <a:pt x="53437" y="81250"/>
                </a:cubicBezTo>
                <a:cubicBezTo>
                  <a:pt x="55625" y="80937"/>
                  <a:pt x="55937" y="83125"/>
                  <a:pt x="57500" y="84062"/>
                </a:cubicBezTo>
                <a:cubicBezTo>
                  <a:pt x="58437" y="84375"/>
                  <a:pt x="60625" y="85312"/>
                  <a:pt x="61875" y="84687"/>
                </a:cubicBezTo>
                <a:cubicBezTo>
                  <a:pt x="61250" y="85000"/>
                  <a:pt x="63437" y="88125"/>
                  <a:pt x="63750" y="88437"/>
                </a:cubicBezTo>
                <a:cubicBezTo>
                  <a:pt x="64375" y="89375"/>
                  <a:pt x="65625" y="89687"/>
                  <a:pt x="66562" y="90625"/>
                </a:cubicBezTo>
                <a:cubicBezTo>
                  <a:pt x="66562" y="90625"/>
                  <a:pt x="66875" y="90312"/>
                  <a:pt x="66875" y="90000"/>
                </a:cubicBezTo>
                <a:cubicBezTo>
                  <a:pt x="66562" y="90937"/>
                  <a:pt x="68125" y="92500"/>
                  <a:pt x="69062" y="92500"/>
                </a:cubicBezTo>
                <a:cubicBezTo>
                  <a:pt x="69687" y="92187"/>
                  <a:pt x="70000" y="90625"/>
                  <a:pt x="70000" y="90000"/>
                </a:cubicBezTo>
                <a:cubicBezTo>
                  <a:pt x="68437" y="90625"/>
                  <a:pt x="67187" y="90000"/>
                  <a:pt x="66250" y="88437"/>
                </a:cubicBezTo>
                <a:cubicBezTo>
                  <a:pt x="65937" y="88125"/>
                  <a:pt x="64687" y="85937"/>
                  <a:pt x="65937" y="85937"/>
                </a:cubicBezTo>
                <a:cubicBezTo>
                  <a:pt x="67500" y="85937"/>
                  <a:pt x="66250" y="84687"/>
                  <a:pt x="66250" y="83750"/>
                </a:cubicBezTo>
                <a:cubicBezTo>
                  <a:pt x="65937" y="82500"/>
                  <a:pt x="65000" y="81875"/>
                  <a:pt x="64375" y="80937"/>
                </a:cubicBezTo>
                <a:cubicBezTo>
                  <a:pt x="64062" y="81875"/>
                  <a:pt x="62500" y="81562"/>
                  <a:pt x="61875" y="80937"/>
                </a:cubicBezTo>
                <a:cubicBezTo>
                  <a:pt x="61875" y="80937"/>
                  <a:pt x="61562" y="81562"/>
                  <a:pt x="61562" y="81875"/>
                </a:cubicBezTo>
                <a:cubicBezTo>
                  <a:pt x="61250" y="81875"/>
                  <a:pt x="60937" y="81875"/>
                  <a:pt x="60625" y="81562"/>
                </a:cubicBezTo>
                <a:cubicBezTo>
                  <a:pt x="60625" y="80625"/>
                  <a:pt x="60625" y="79687"/>
                  <a:pt x="60937" y="78437"/>
                </a:cubicBezTo>
                <a:cubicBezTo>
                  <a:pt x="61250" y="77187"/>
                  <a:pt x="64062" y="74375"/>
                  <a:pt x="60625" y="74687"/>
                </a:cubicBezTo>
                <a:cubicBezTo>
                  <a:pt x="59375" y="74687"/>
                  <a:pt x="58750" y="75000"/>
                  <a:pt x="58437" y="76250"/>
                </a:cubicBezTo>
                <a:cubicBezTo>
                  <a:pt x="58125" y="77187"/>
                  <a:pt x="58125" y="77812"/>
                  <a:pt x="57187" y="78437"/>
                </a:cubicBezTo>
                <a:cubicBezTo>
                  <a:pt x="56562" y="78750"/>
                  <a:pt x="54062" y="78437"/>
                  <a:pt x="53437" y="78125"/>
                </a:cubicBezTo>
                <a:cubicBezTo>
                  <a:pt x="51875" y="77187"/>
                  <a:pt x="50937" y="74687"/>
                  <a:pt x="50937" y="73125"/>
                </a:cubicBezTo>
                <a:cubicBezTo>
                  <a:pt x="50937" y="70937"/>
                  <a:pt x="51875" y="69062"/>
                  <a:pt x="50937" y="67187"/>
                </a:cubicBezTo>
                <a:cubicBezTo>
                  <a:pt x="51250" y="66562"/>
                  <a:pt x="51875" y="65937"/>
                  <a:pt x="52500" y="65625"/>
                </a:cubicBezTo>
                <a:cubicBezTo>
                  <a:pt x="52812" y="65312"/>
                  <a:pt x="53437" y="65625"/>
                  <a:pt x="53750" y="64687"/>
                </a:cubicBezTo>
                <a:cubicBezTo>
                  <a:pt x="53437" y="64687"/>
                  <a:pt x="53125" y="64375"/>
                  <a:pt x="53125" y="64375"/>
                </a:cubicBezTo>
                <a:cubicBezTo>
                  <a:pt x="54062" y="65000"/>
                  <a:pt x="56250" y="63437"/>
                  <a:pt x="57500" y="64375"/>
                </a:cubicBezTo>
                <a:cubicBezTo>
                  <a:pt x="58125" y="64687"/>
                  <a:pt x="58750" y="65000"/>
                  <a:pt x="59062" y="64062"/>
                </a:cubicBezTo>
                <a:cubicBezTo>
                  <a:pt x="59062" y="64062"/>
                  <a:pt x="58437" y="63125"/>
                  <a:pt x="58750" y="62500"/>
                </a:cubicBezTo>
                <a:cubicBezTo>
                  <a:pt x="59062" y="63750"/>
                  <a:pt x="60000" y="64062"/>
                  <a:pt x="61250" y="63125"/>
                </a:cubicBezTo>
                <a:cubicBezTo>
                  <a:pt x="61562" y="63437"/>
                  <a:pt x="62812" y="63437"/>
                  <a:pt x="63750" y="63750"/>
                </a:cubicBezTo>
                <a:cubicBezTo>
                  <a:pt x="64687" y="64375"/>
                  <a:pt x="64687" y="65312"/>
                  <a:pt x="65937" y="64062"/>
                </a:cubicBezTo>
                <a:cubicBezTo>
                  <a:pt x="66562" y="65000"/>
                  <a:pt x="66562" y="65000"/>
                  <a:pt x="66875" y="65937"/>
                </a:cubicBezTo>
                <a:cubicBezTo>
                  <a:pt x="66875" y="66875"/>
                  <a:pt x="67500" y="69062"/>
                  <a:pt x="68125" y="69375"/>
                </a:cubicBezTo>
                <a:cubicBezTo>
                  <a:pt x="70000" y="70312"/>
                  <a:pt x="69375" y="67812"/>
                  <a:pt x="69375" y="66875"/>
                </a:cubicBezTo>
                <a:cubicBezTo>
                  <a:pt x="69375" y="66562"/>
                  <a:pt x="69375" y="64062"/>
                  <a:pt x="69062" y="64062"/>
                </a:cubicBezTo>
                <a:cubicBezTo>
                  <a:pt x="66562" y="63437"/>
                  <a:pt x="67500" y="61562"/>
                  <a:pt x="69062" y="60312"/>
                </a:cubicBezTo>
                <a:cubicBezTo>
                  <a:pt x="69375" y="60000"/>
                  <a:pt x="70937" y="59375"/>
                  <a:pt x="71875" y="58750"/>
                </a:cubicBezTo>
                <a:cubicBezTo>
                  <a:pt x="72500" y="58125"/>
                  <a:pt x="73437" y="57187"/>
                  <a:pt x="73125" y="55937"/>
                </a:cubicBezTo>
                <a:cubicBezTo>
                  <a:pt x="73437" y="55937"/>
                  <a:pt x="73750" y="55625"/>
                  <a:pt x="73750" y="55312"/>
                </a:cubicBezTo>
                <a:cubicBezTo>
                  <a:pt x="73750" y="55312"/>
                  <a:pt x="72812" y="54375"/>
                  <a:pt x="72500" y="54687"/>
                </a:cubicBezTo>
                <a:cubicBezTo>
                  <a:pt x="73125" y="54375"/>
                  <a:pt x="73125" y="53750"/>
                  <a:pt x="72812" y="53437"/>
                </a:cubicBezTo>
                <a:cubicBezTo>
                  <a:pt x="73437" y="52812"/>
                  <a:pt x="73125" y="51875"/>
                  <a:pt x="73750" y="51562"/>
                </a:cubicBezTo>
                <a:cubicBezTo>
                  <a:pt x="74687" y="52812"/>
                  <a:pt x="76562" y="51562"/>
                  <a:pt x="75625" y="50625"/>
                </a:cubicBezTo>
                <a:cubicBezTo>
                  <a:pt x="76250" y="49375"/>
                  <a:pt x="78125" y="50000"/>
                  <a:pt x="78750" y="49062"/>
                </a:cubicBezTo>
                <a:cubicBezTo>
                  <a:pt x="79687" y="49375"/>
                  <a:pt x="79062" y="47812"/>
                  <a:pt x="79687" y="46875"/>
                </a:cubicBezTo>
                <a:cubicBezTo>
                  <a:pt x="80000" y="46250"/>
                  <a:pt x="80937" y="46250"/>
                  <a:pt x="81875" y="45937"/>
                </a:cubicBezTo>
                <a:cubicBezTo>
                  <a:pt x="81875" y="45937"/>
                  <a:pt x="83750" y="44687"/>
                  <a:pt x="83125" y="44687"/>
                </a:cubicBezTo>
                <a:cubicBezTo>
                  <a:pt x="84375" y="45000"/>
                  <a:pt x="87187" y="43437"/>
                  <a:pt x="85000" y="42187"/>
                </a:cubicBezTo>
                <a:cubicBezTo>
                  <a:pt x="85312" y="41562"/>
                  <a:pt x="84375" y="41250"/>
                  <a:pt x="83750" y="41250"/>
                </a:cubicBezTo>
                <a:cubicBezTo>
                  <a:pt x="84062" y="40937"/>
                  <a:pt x="85000" y="41250"/>
                  <a:pt x="85312" y="40937"/>
                </a:cubicBezTo>
                <a:cubicBezTo>
                  <a:pt x="86250" y="40312"/>
                  <a:pt x="85625" y="40000"/>
                  <a:pt x="84687" y="39687"/>
                </a:cubicBezTo>
                <a:cubicBezTo>
                  <a:pt x="83750" y="39375"/>
                  <a:pt x="82187" y="40000"/>
                  <a:pt x="81562" y="40625"/>
                </a:cubicBezTo>
                <a:cubicBezTo>
                  <a:pt x="80937" y="41250"/>
                  <a:pt x="80312" y="41875"/>
                  <a:pt x="79687" y="42187"/>
                </a:cubicBezTo>
                <a:close/>
                <a:moveTo>
                  <a:pt x="96250" y="94375"/>
                </a:moveTo>
                <a:cubicBezTo>
                  <a:pt x="95625" y="94062"/>
                  <a:pt x="94687" y="94062"/>
                  <a:pt x="94062" y="93750"/>
                </a:cubicBezTo>
                <a:cubicBezTo>
                  <a:pt x="93437" y="93750"/>
                  <a:pt x="93125" y="93437"/>
                  <a:pt x="92187" y="93125"/>
                </a:cubicBezTo>
                <a:cubicBezTo>
                  <a:pt x="92500" y="91562"/>
                  <a:pt x="90625" y="91250"/>
                  <a:pt x="89687" y="90312"/>
                </a:cubicBezTo>
                <a:cubicBezTo>
                  <a:pt x="88750" y="89687"/>
                  <a:pt x="88125" y="88750"/>
                  <a:pt x="86562" y="89062"/>
                </a:cubicBezTo>
                <a:cubicBezTo>
                  <a:pt x="86250" y="89062"/>
                  <a:pt x="84687" y="89687"/>
                  <a:pt x="85000" y="90000"/>
                </a:cubicBezTo>
                <a:cubicBezTo>
                  <a:pt x="84062" y="89062"/>
                  <a:pt x="83750" y="88750"/>
                  <a:pt x="82187" y="88125"/>
                </a:cubicBezTo>
                <a:cubicBezTo>
                  <a:pt x="80937" y="87812"/>
                  <a:pt x="80312" y="86250"/>
                  <a:pt x="79062" y="87812"/>
                </a:cubicBezTo>
                <a:cubicBezTo>
                  <a:pt x="78437" y="88437"/>
                  <a:pt x="78750" y="89375"/>
                  <a:pt x="78437" y="90000"/>
                </a:cubicBezTo>
                <a:cubicBezTo>
                  <a:pt x="77187" y="89062"/>
                  <a:pt x="79375" y="88125"/>
                  <a:pt x="78437" y="87187"/>
                </a:cubicBezTo>
                <a:cubicBezTo>
                  <a:pt x="77500" y="85937"/>
                  <a:pt x="75937" y="87812"/>
                  <a:pt x="75000" y="88125"/>
                </a:cubicBezTo>
                <a:cubicBezTo>
                  <a:pt x="74687" y="88750"/>
                  <a:pt x="74062" y="88750"/>
                  <a:pt x="73750" y="89375"/>
                </a:cubicBezTo>
                <a:cubicBezTo>
                  <a:pt x="73437" y="89687"/>
                  <a:pt x="73125" y="90625"/>
                  <a:pt x="72812" y="90937"/>
                </a:cubicBezTo>
                <a:cubicBezTo>
                  <a:pt x="72812" y="90312"/>
                  <a:pt x="71250" y="90625"/>
                  <a:pt x="71250" y="90000"/>
                </a:cubicBezTo>
                <a:cubicBezTo>
                  <a:pt x="71562" y="91875"/>
                  <a:pt x="71562" y="94062"/>
                  <a:pt x="71875" y="95937"/>
                </a:cubicBezTo>
                <a:cubicBezTo>
                  <a:pt x="72187" y="96875"/>
                  <a:pt x="71875" y="98750"/>
                  <a:pt x="70937" y="99687"/>
                </a:cubicBezTo>
                <a:cubicBezTo>
                  <a:pt x="70000" y="100312"/>
                  <a:pt x="69062" y="101250"/>
                  <a:pt x="68750" y="102812"/>
                </a:cubicBezTo>
                <a:cubicBezTo>
                  <a:pt x="68750" y="103750"/>
                  <a:pt x="68750" y="104375"/>
                  <a:pt x="69687" y="104687"/>
                </a:cubicBezTo>
                <a:cubicBezTo>
                  <a:pt x="69687" y="105937"/>
                  <a:pt x="68437" y="106875"/>
                  <a:pt x="68437" y="108125"/>
                </a:cubicBezTo>
                <a:cubicBezTo>
                  <a:pt x="68437" y="108125"/>
                  <a:pt x="68750" y="108750"/>
                  <a:pt x="68750" y="109375"/>
                </a:cubicBezTo>
                <a:cubicBezTo>
                  <a:pt x="79375" y="107500"/>
                  <a:pt x="89062" y="102187"/>
                  <a:pt x="96250" y="943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623986" y="4785967"/>
            <a:ext cx="414000" cy="41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91764"/>
                  <a:pt x="93529" y="120000"/>
                  <a:pt x="60000" y="120000"/>
                </a:cubicBezTo>
                <a:cubicBezTo>
                  <a:pt x="26470" y="120000"/>
                  <a:pt x="0" y="91764"/>
                  <a:pt x="0" y="60000"/>
                </a:cubicBezTo>
                <a:cubicBezTo>
                  <a:pt x="0" y="26470"/>
                  <a:pt x="26470" y="0"/>
                  <a:pt x="60000" y="0"/>
                </a:cubicBezTo>
                <a:cubicBezTo>
                  <a:pt x="93529" y="0"/>
                  <a:pt x="120000" y="26470"/>
                  <a:pt x="120000" y="60000"/>
                </a:cubicBezTo>
                <a:close/>
                <a:moveTo>
                  <a:pt x="26470" y="70588"/>
                </a:moveTo>
                <a:cubicBezTo>
                  <a:pt x="26470" y="67058"/>
                  <a:pt x="24705" y="63529"/>
                  <a:pt x="24705" y="60000"/>
                </a:cubicBezTo>
                <a:cubicBezTo>
                  <a:pt x="24705" y="54705"/>
                  <a:pt x="26470" y="51176"/>
                  <a:pt x="26470" y="47647"/>
                </a:cubicBezTo>
                <a:cubicBezTo>
                  <a:pt x="14117" y="35294"/>
                  <a:pt x="14117" y="35294"/>
                  <a:pt x="14117" y="35294"/>
                </a:cubicBezTo>
                <a:cubicBezTo>
                  <a:pt x="10588" y="42352"/>
                  <a:pt x="8823" y="51176"/>
                  <a:pt x="8823" y="60000"/>
                </a:cubicBezTo>
                <a:cubicBezTo>
                  <a:pt x="8823" y="68823"/>
                  <a:pt x="10588" y="75882"/>
                  <a:pt x="14117" y="82941"/>
                </a:cubicBezTo>
                <a:lnTo>
                  <a:pt x="26470" y="70588"/>
                </a:lnTo>
                <a:close/>
                <a:moveTo>
                  <a:pt x="84705" y="60000"/>
                </a:moveTo>
                <a:cubicBezTo>
                  <a:pt x="84705" y="45882"/>
                  <a:pt x="74117" y="33529"/>
                  <a:pt x="60000" y="33529"/>
                </a:cubicBezTo>
                <a:cubicBezTo>
                  <a:pt x="45882" y="33529"/>
                  <a:pt x="33529" y="45882"/>
                  <a:pt x="33529" y="60000"/>
                </a:cubicBezTo>
                <a:cubicBezTo>
                  <a:pt x="33529" y="74117"/>
                  <a:pt x="45882" y="84705"/>
                  <a:pt x="60000" y="84705"/>
                </a:cubicBezTo>
                <a:cubicBezTo>
                  <a:pt x="74117" y="84705"/>
                  <a:pt x="84705" y="74117"/>
                  <a:pt x="84705" y="60000"/>
                </a:cubicBezTo>
                <a:close/>
                <a:moveTo>
                  <a:pt x="35294" y="14117"/>
                </a:moveTo>
                <a:cubicBezTo>
                  <a:pt x="47647" y="26470"/>
                  <a:pt x="47647" y="26470"/>
                  <a:pt x="47647" y="26470"/>
                </a:cubicBezTo>
                <a:cubicBezTo>
                  <a:pt x="51176" y="26470"/>
                  <a:pt x="56470" y="24705"/>
                  <a:pt x="60000" y="24705"/>
                </a:cubicBezTo>
                <a:cubicBezTo>
                  <a:pt x="63529" y="24705"/>
                  <a:pt x="67058" y="26470"/>
                  <a:pt x="70588" y="26470"/>
                </a:cubicBezTo>
                <a:cubicBezTo>
                  <a:pt x="82941" y="14117"/>
                  <a:pt x="82941" y="14117"/>
                  <a:pt x="82941" y="14117"/>
                </a:cubicBezTo>
                <a:cubicBezTo>
                  <a:pt x="75882" y="10588"/>
                  <a:pt x="68823" y="8823"/>
                  <a:pt x="60000" y="8823"/>
                </a:cubicBezTo>
                <a:cubicBezTo>
                  <a:pt x="51176" y="8823"/>
                  <a:pt x="42352" y="10588"/>
                  <a:pt x="35294" y="14117"/>
                </a:cubicBezTo>
                <a:close/>
                <a:moveTo>
                  <a:pt x="82941" y="104117"/>
                </a:moveTo>
                <a:cubicBezTo>
                  <a:pt x="70588" y="91764"/>
                  <a:pt x="70588" y="91764"/>
                  <a:pt x="70588" y="91764"/>
                </a:cubicBezTo>
                <a:cubicBezTo>
                  <a:pt x="67058" y="93529"/>
                  <a:pt x="63529" y="93529"/>
                  <a:pt x="60000" y="93529"/>
                </a:cubicBezTo>
                <a:cubicBezTo>
                  <a:pt x="56470" y="93529"/>
                  <a:pt x="51176" y="93529"/>
                  <a:pt x="47647" y="91764"/>
                </a:cubicBezTo>
                <a:cubicBezTo>
                  <a:pt x="35294" y="104117"/>
                  <a:pt x="35294" y="104117"/>
                  <a:pt x="35294" y="104117"/>
                </a:cubicBezTo>
                <a:cubicBezTo>
                  <a:pt x="42352" y="109411"/>
                  <a:pt x="51176" y="111176"/>
                  <a:pt x="60000" y="111176"/>
                </a:cubicBezTo>
                <a:cubicBezTo>
                  <a:pt x="68823" y="111176"/>
                  <a:pt x="75882" y="109411"/>
                  <a:pt x="82941" y="104117"/>
                </a:cubicBezTo>
                <a:close/>
                <a:moveTo>
                  <a:pt x="105882" y="82941"/>
                </a:moveTo>
                <a:cubicBezTo>
                  <a:pt x="109411" y="75882"/>
                  <a:pt x="111176" y="68823"/>
                  <a:pt x="111176" y="60000"/>
                </a:cubicBezTo>
                <a:cubicBezTo>
                  <a:pt x="111176" y="51176"/>
                  <a:pt x="109411" y="42352"/>
                  <a:pt x="105882" y="35294"/>
                </a:cubicBezTo>
                <a:cubicBezTo>
                  <a:pt x="91764" y="47647"/>
                  <a:pt x="91764" y="47647"/>
                  <a:pt x="91764" y="47647"/>
                </a:cubicBezTo>
                <a:cubicBezTo>
                  <a:pt x="93529" y="51176"/>
                  <a:pt x="93529" y="56470"/>
                  <a:pt x="93529" y="60000"/>
                </a:cubicBezTo>
                <a:cubicBezTo>
                  <a:pt x="93529" y="63529"/>
                  <a:pt x="93529" y="67058"/>
                  <a:pt x="91764" y="70588"/>
                </a:cubicBezTo>
                <a:lnTo>
                  <a:pt x="105882" y="82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565872" y="3418658"/>
            <a:ext cx="370500" cy="34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369" y="68823"/>
                </a:moveTo>
                <a:cubicBezTo>
                  <a:pt x="13150" y="68823"/>
                  <a:pt x="13150" y="68823"/>
                  <a:pt x="13150" y="68823"/>
                </a:cubicBezTo>
                <a:cubicBezTo>
                  <a:pt x="6575" y="68823"/>
                  <a:pt x="0" y="65294"/>
                  <a:pt x="0" y="58235"/>
                </a:cubicBezTo>
                <a:cubicBezTo>
                  <a:pt x="0" y="51176"/>
                  <a:pt x="0" y="33529"/>
                  <a:pt x="8219" y="33529"/>
                </a:cubicBezTo>
                <a:cubicBezTo>
                  <a:pt x="9863" y="33529"/>
                  <a:pt x="16438" y="38823"/>
                  <a:pt x="24657" y="38823"/>
                </a:cubicBezTo>
                <a:cubicBezTo>
                  <a:pt x="27945" y="38823"/>
                  <a:pt x="29589" y="38823"/>
                  <a:pt x="32876" y="37058"/>
                </a:cubicBezTo>
                <a:cubicBezTo>
                  <a:pt x="32876" y="38823"/>
                  <a:pt x="32876" y="40588"/>
                  <a:pt x="32876" y="42352"/>
                </a:cubicBezTo>
                <a:cubicBezTo>
                  <a:pt x="32876" y="47647"/>
                  <a:pt x="34520" y="54705"/>
                  <a:pt x="37808" y="60000"/>
                </a:cubicBezTo>
                <a:cubicBezTo>
                  <a:pt x="31232" y="60000"/>
                  <a:pt x="24657" y="63529"/>
                  <a:pt x="21369" y="68823"/>
                </a:cubicBezTo>
                <a:close/>
                <a:moveTo>
                  <a:pt x="24657" y="33529"/>
                </a:moveTo>
                <a:cubicBezTo>
                  <a:pt x="16438" y="33529"/>
                  <a:pt x="8219" y="26470"/>
                  <a:pt x="8219" y="15882"/>
                </a:cubicBezTo>
                <a:cubicBezTo>
                  <a:pt x="8219" y="7058"/>
                  <a:pt x="16438" y="0"/>
                  <a:pt x="24657" y="0"/>
                </a:cubicBezTo>
                <a:cubicBezTo>
                  <a:pt x="32876" y="0"/>
                  <a:pt x="41095" y="7058"/>
                  <a:pt x="41095" y="15882"/>
                </a:cubicBezTo>
                <a:cubicBezTo>
                  <a:pt x="41095" y="26470"/>
                  <a:pt x="32876" y="33529"/>
                  <a:pt x="24657" y="33529"/>
                </a:cubicBezTo>
                <a:close/>
                <a:moveTo>
                  <a:pt x="87123" y="120000"/>
                </a:moveTo>
                <a:cubicBezTo>
                  <a:pt x="32876" y="120000"/>
                  <a:pt x="32876" y="120000"/>
                  <a:pt x="32876" y="120000"/>
                </a:cubicBezTo>
                <a:cubicBezTo>
                  <a:pt x="23013" y="120000"/>
                  <a:pt x="16438" y="112941"/>
                  <a:pt x="16438" y="102352"/>
                </a:cubicBezTo>
                <a:cubicBezTo>
                  <a:pt x="16438" y="86470"/>
                  <a:pt x="19726" y="63529"/>
                  <a:pt x="37808" y="63529"/>
                </a:cubicBezTo>
                <a:cubicBezTo>
                  <a:pt x="41095" y="63529"/>
                  <a:pt x="47671" y="72352"/>
                  <a:pt x="60821" y="72352"/>
                </a:cubicBezTo>
                <a:cubicBezTo>
                  <a:pt x="72328" y="72352"/>
                  <a:pt x="80547" y="63529"/>
                  <a:pt x="82191" y="63529"/>
                </a:cubicBezTo>
                <a:cubicBezTo>
                  <a:pt x="101917" y="63529"/>
                  <a:pt x="105205" y="86470"/>
                  <a:pt x="105205" y="102352"/>
                </a:cubicBezTo>
                <a:cubicBezTo>
                  <a:pt x="105205" y="112941"/>
                  <a:pt x="98630" y="120000"/>
                  <a:pt x="87123" y="120000"/>
                </a:cubicBezTo>
                <a:close/>
                <a:moveTo>
                  <a:pt x="60821" y="68823"/>
                </a:moveTo>
                <a:cubicBezTo>
                  <a:pt x="47671" y="68823"/>
                  <a:pt x="36164" y="56470"/>
                  <a:pt x="36164" y="42352"/>
                </a:cubicBezTo>
                <a:cubicBezTo>
                  <a:pt x="36164" y="28235"/>
                  <a:pt x="47671" y="15882"/>
                  <a:pt x="60821" y="15882"/>
                </a:cubicBezTo>
                <a:cubicBezTo>
                  <a:pt x="73972" y="15882"/>
                  <a:pt x="83835" y="28235"/>
                  <a:pt x="83835" y="42352"/>
                </a:cubicBezTo>
                <a:cubicBezTo>
                  <a:pt x="83835" y="56470"/>
                  <a:pt x="73972" y="68823"/>
                  <a:pt x="60821" y="68823"/>
                </a:cubicBezTo>
                <a:close/>
                <a:moveTo>
                  <a:pt x="96986" y="33529"/>
                </a:moveTo>
                <a:cubicBezTo>
                  <a:pt x="87123" y="33529"/>
                  <a:pt x="80547" y="26470"/>
                  <a:pt x="80547" y="15882"/>
                </a:cubicBezTo>
                <a:cubicBezTo>
                  <a:pt x="80547" y="7058"/>
                  <a:pt x="87123" y="0"/>
                  <a:pt x="96986" y="0"/>
                </a:cubicBezTo>
                <a:cubicBezTo>
                  <a:pt x="105205" y="0"/>
                  <a:pt x="111780" y="7058"/>
                  <a:pt x="111780" y="15882"/>
                </a:cubicBezTo>
                <a:cubicBezTo>
                  <a:pt x="111780" y="26470"/>
                  <a:pt x="105205" y="33529"/>
                  <a:pt x="96986" y="33529"/>
                </a:cubicBezTo>
                <a:close/>
                <a:moveTo>
                  <a:pt x="108493" y="68823"/>
                </a:moveTo>
                <a:cubicBezTo>
                  <a:pt x="100273" y="68823"/>
                  <a:pt x="100273" y="68823"/>
                  <a:pt x="100273" y="68823"/>
                </a:cubicBezTo>
                <a:cubicBezTo>
                  <a:pt x="95342" y="63529"/>
                  <a:pt x="90410" y="60000"/>
                  <a:pt x="83835" y="60000"/>
                </a:cubicBezTo>
                <a:cubicBezTo>
                  <a:pt x="87123" y="54705"/>
                  <a:pt x="88767" y="47647"/>
                  <a:pt x="88767" y="42352"/>
                </a:cubicBezTo>
                <a:cubicBezTo>
                  <a:pt x="88767" y="40588"/>
                  <a:pt x="88767" y="38823"/>
                  <a:pt x="88767" y="37058"/>
                </a:cubicBezTo>
                <a:cubicBezTo>
                  <a:pt x="90410" y="38823"/>
                  <a:pt x="93698" y="38823"/>
                  <a:pt x="96986" y="38823"/>
                </a:cubicBezTo>
                <a:cubicBezTo>
                  <a:pt x="105205" y="38823"/>
                  <a:pt x="111780" y="33529"/>
                  <a:pt x="113424" y="33529"/>
                </a:cubicBezTo>
                <a:cubicBezTo>
                  <a:pt x="119999" y="33529"/>
                  <a:pt x="119999" y="51176"/>
                  <a:pt x="119999" y="58235"/>
                </a:cubicBezTo>
                <a:cubicBezTo>
                  <a:pt x="119999" y="65294"/>
                  <a:pt x="115068" y="68823"/>
                  <a:pt x="108493" y="688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120800" y="315225"/>
            <a:ext cx="3345000" cy="24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0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课程类型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20300" y="367750"/>
            <a:ext cx="6024300" cy="70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课程性质－教学目标－评分方式的关系</a:t>
            </a:r>
          </a:p>
          <a:p>
            <a:pPr lvl="0" indent="1212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zh-CN" sz="2000">
                <a:solidFill>
                  <a:srgbClr val="666666"/>
                </a:solidFill>
              </a:rPr>
              <a:t>				</a:t>
            </a:r>
          </a:p>
          <a:p>
            <a:pPr lvl="0" indent="1212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zh-CN" sz="2000">
                <a:solidFill>
                  <a:srgbClr val="666666"/>
                </a:solidFill>
              </a:rPr>
              <a:t>			</a:t>
            </a:r>
          </a:p>
          <a:p>
            <a:pPr lvl="0" indent="1212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zh-CN" sz="2000">
                <a:solidFill>
                  <a:srgbClr val="666666"/>
                </a:solidFill>
              </a:rPr>
              <a:t>		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zh-CN" sz="24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knowledge outcome, skill outcome, value and attitude outcome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2400">
              <a:solidFill>
                <a:srgbClr val="66666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325" y="3884500"/>
            <a:ext cx="5508725" cy="31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325" y="152400"/>
            <a:ext cx="5508726" cy="360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00" y="152400"/>
            <a:ext cx="6214375" cy="39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5619325" y="2142775"/>
            <a:ext cx="65571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600">
                <a:solidFill>
                  <a:schemeClr val="accent1"/>
                </a:solidFill>
              </a:rPr>
              <a:t>香港中文大学评分系统对同学学习态度和方法的影响</a:t>
            </a:r>
          </a:p>
        </p:txBody>
      </p:sp>
      <p:cxnSp>
        <p:nvCxnSpPr>
          <p:cNvPr id="330" name="Shape 330"/>
          <p:cNvCxnSpPr/>
          <p:nvPr/>
        </p:nvCxnSpPr>
        <p:spPr>
          <a:xfrm rot="10800000">
            <a:off x="5315639" y="1759861"/>
            <a:ext cx="0" cy="37128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331" name="Shape 331"/>
          <p:cNvSpPr txBox="1"/>
          <p:nvPr/>
        </p:nvSpPr>
        <p:spPr>
          <a:xfrm>
            <a:off x="5767399" y="4222639"/>
            <a:ext cx="21021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课堂活跃度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5767401" y="3769627"/>
            <a:ext cx="19395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学习时间安排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60854" y="3769628"/>
            <a:ext cx="19395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上课出勤率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462430" y="4541726"/>
            <a:ext cx="126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zh-CN" sz="2250">
                <a:solidFill>
                  <a:schemeClr val="accent1"/>
                </a:solidFill>
              </a:rPr>
              <a:t>3</a:t>
            </a:r>
          </a:p>
        </p:txBody>
      </p:sp>
      <p:grpSp>
        <p:nvGrpSpPr>
          <p:cNvPr id="335" name="Shape 335"/>
          <p:cNvGrpSpPr/>
          <p:nvPr/>
        </p:nvGrpSpPr>
        <p:grpSpPr>
          <a:xfrm>
            <a:off x="3182492" y="2553164"/>
            <a:ext cx="1829477" cy="1829477"/>
            <a:chOff x="2262782" y="1446400"/>
            <a:chExt cx="1301100" cy="1301100"/>
          </a:xfrm>
        </p:grpSpPr>
        <p:sp>
          <p:nvSpPr>
            <p:cNvPr id="336" name="Shape 336"/>
            <p:cNvSpPr/>
            <p:nvPr/>
          </p:nvSpPr>
          <p:spPr>
            <a:xfrm>
              <a:off x="2262782" y="1446400"/>
              <a:ext cx="1301100" cy="130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523120" y="1821416"/>
              <a:ext cx="836400" cy="57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025" y="485150"/>
            <a:ext cx="762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5619325" y="2142775"/>
            <a:ext cx="47718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600">
                <a:solidFill>
                  <a:schemeClr val="accent1"/>
                </a:solidFill>
              </a:rPr>
              <a:t>香港中文大学与世界其他大学评分系统的对比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5315639" y="1759861"/>
            <a:ext cx="0" cy="37128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351" name="Shape 351"/>
          <p:cNvSpPr txBox="1"/>
          <p:nvPr/>
        </p:nvSpPr>
        <p:spPr>
          <a:xfrm>
            <a:off x="5752150" y="3698125"/>
            <a:ext cx="6882000" cy="20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lvl="1" indent="-221454" rt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Noto Sans Symbols"/>
              <a:buChar char="●"/>
            </a:pPr>
            <a:r>
              <a:rPr lang="zh-CN" sz="1800">
                <a:solidFill>
                  <a:schemeClr val="dk1"/>
                </a:solidFill>
              </a:rPr>
              <a:t>GPA评分系统主要类型</a:t>
            </a:r>
          </a:p>
          <a:p>
            <a:pPr marL="241076" lvl="1" indent="-221454" rtl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Noto Sans Symbols"/>
              <a:buChar char="●"/>
            </a:pPr>
            <a:r>
              <a:rPr lang="zh-CN" sz="1800">
                <a:solidFill>
                  <a:schemeClr val="dk1"/>
                </a:solidFill>
              </a:rPr>
              <a:t>评分系统特点对比</a:t>
            </a:r>
          </a:p>
          <a:p>
            <a:pPr marL="241076" lvl="1" indent="-221454" rtl="0">
              <a:spcBef>
                <a:spcPts val="0"/>
              </a:spcBef>
              <a:buClr>
                <a:srgbClr val="595959"/>
              </a:buClr>
              <a:buSzPct val="100000"/>
              <a:buFont typeface="Noto Sans Symbols"/>
              <a:buChar char="●"/>
            </a:pPr>
            <a:r>
              <a:rPr lang="zh-CN" sz="1800">
                <a:solidFill>
                  <a:schemeClr val="dk1"/>
                </a:solidFill>
              </a:rPr>
              <a:t>香港中文大学的GPA评分标准与其他大学评分标准的对比</a:t>
            </a:r>
          </a:p>
          <a:p>
            <a:pPr marL="241076" lvl="1" indent="-221454" rtl="0">
              <a:spcBef>
                <a:spcPts val="0"/>
              </a:spcBef>
              <a:buClr>
                <a:srgbClr val="595959"/>
              </a:buClr>
              <a:buSzPct val="100000"/>
              <a:buFont typeface="Noto Sans Symbols"/>
              <a:buChar char="●"/>
            </a:pPr>
            <a:r>
              <a:rPr lang="zh-CN" sz="1800">
                <a:solidFill>
                  <a:schemeClr val="dk1"/>
                </a:solidFill>
              </a:rPr>
              <a:t>中大GPA评分系统的改革分析以及最新动态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462430" y="4541726"/>
            <a:ext cx="126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zh-CN" sz="2250">
                <a:solidFill>
                  <a:schemeClr val="accent1"/>
                </a:solidFill>
              </a:rPr>
              <a:t>4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3182492" y="2553164"/>
            <a:ext cx="1829477" cy="1829477"/>
            <a:chOff x="2262782" y="1446400"/>
            <a:chExt cx="1301100" cy="1301100"/>
          </a:xfrm>
        </p:grpSpPr>
        <p:sp>
          <p:nvSpPr>
            <p:cNvPr id="354" name="Shape 354"/>
            <p:cNvSpPr/>
            <p:nvPr/>
          </p:nvSpPr>
          <p:spPr>
            <a:xfrm>
              <a:off x="2262782" y="1446400"/>
              <a:ext cx="1301100" cy="130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523120" y="1821416"/>
              <a:ext cx="836400" cy="57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Shape 361"/>
          <p:cNvGrpSpPr/>
          <p:nvPr/>
        </p:nvGrpSpPr>
        <p:grpSpPr>
          <a:xfrm>
            <a:off x="1808615" y="3015095"/>
            <a:ext cx="9241209" cy="1987432"/>
            <a:chOff x="1050566" y="2772584"/>
            <a:chExt cx="10090860" cy="2170160"/>
          </a:xfrm>
        </p:grpSpPr>
        <p:sp>
          <p:nvSpPr>
            <p:cNvPr id="362" name="Shape 362"/>
            <p:cNvSpPr/>
            <p:nvPr/>
          </p:nvSpPr>
          <p:spPr>
            <a:xfrm>
              <a:off x="1050566" y="2786644"/>
              <a:ext cx="2156100" cy="2156100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rot="10800000" flipH="1">
              <a:off x="3034256" y="2772584"/>
              <a:ext cx="2156100" cy="2156100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017946" y="2786644"/>
              <a:ext cx="2156100" cy="2156100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 rot="10800000" flipH="1">
              <a:off x="7001636" y="2772584"/>
              <a:ext cx="2156100" cy="2156100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8985326" y="2786644"/>
              <a:ext cx="2156100" cy="2156100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7688595" y="3445076"/>
            <a:ext cx="1114620" cy="1114620"/>
            <a:chOff x="7471157" y="3242097"/>
            <a:chExt cx="1217100" cy="1217100"/>
          </a:xfrm>
        </p:grpSpPr>
        <p:sp>
          <p:nvSpPr>
            <p:cNvPr id="368" name="Shape 368"/>
            <p:cNvSpPr/>
            <p:nvPr/>
          </p:nvSpPr>
          <p:spPr>
            <a:xfrm>
              <a:off x="7471157" y="3242097"/>
              <a:ext cx="1217100" cy="121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885731" y="3639946"/>
              <a:ext cx="387900" cy="43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769" y="9545"/>
                  </a:moveTo>
                  <a:cubicBezTo>
                    <a:pt x="30769" y="10909"/>
                    <a:pt x="32307" y="13636"/>
                    <a:pt x="30769" y="15000"/>
                  </a:cubicBezTo>
                  <a:cubicBezTo>
                    <a:pt x="7692" y="8181"/>
                    <a:pt x="7692" y="8181"/>
                    <a:pt x="7692" y="8181"/>
                  </a:cubicBezTo>
                  <a:cubicBezTo>
                    <a:pt x="1538" y="10909"/>
                    <a:pt x="1538" y="10909"/>
                    <a:pt x="1538" y="10909"/>
                  </a:cubicBezTo>
                  <a:cubicBezTo>
                    <a:pt x="0" y="15000"/>
                    <a:pt x="0" y="21818"/>
                    <a:pt x="0" y="27272"/>
                  </a:cubicBezTo>
                  <a:cubicBezTo>
                    <a:pt x="0" y="35454"/>
                    <a:pt x="1538" y="45000"/>
                    <a:pt x="4615" y="51818"/>
                  </a:cubicBezTo>
                  <a:cubicBezTo>
                    <a:pt x="9230" y="60000"/>
                    <a:pt x="15384" y="65454"/>
                    <a:pt x="26153" y="66818"/>
                  </a:cubicBezTo>
                  <a:cubicBezTo>
                    <a:pt x="27692" y="68181"/>
                    <a:pt x="29230" y="68181"/>
                    <a:pt x="30769" y="68181"/>
                  </a:cubicBezTo>
                  <a:cubicBezTo>
                    <a:pt x="30769" y="66818"/>
                    <a:pt x="30769" y="66818"/>
                    <a:pt x="30769" y="66818"/>
                  </a:cubicBezTo>
                  <a:cubicBezTo>
                    <a:pt x="33846" y="69545"/>
                    <a:pt x="40000" y="70909"/>
                    <a:pt x="47692" y="70909"/>
                  </a:cubicBezTo>
                  <a:cubicBezTo>
                    <a:pt x="47692" y="87272"/>
                    <a:pt x="47692" y="87272"/>
                    <a:pt x="47692" y="87272"/>
                  </a:cubicBezTo>
                  <a:cubicBezTo>
                    <a:pt x="41538" y="87272"/>
                    <a:pt x="41538" y="87272"/>
                    <a:pt x="41538" y="87272"/>
                  </a:cubicBezTo>
                  <a:cubicBezTo>
                    <a:pt x="41538" y="92727"/>
                    <a:pt x="41538" y="92727"/>
                    <a:pt x="41538" y="92727"/>
                  </a:cubicBezTo>
                  <a:cubicBezTo>
                    <a:pt x="23076" y="92727"/>
                    <a:pt x="23076" y="92727"/>
                    <a:pt x="23076" y="92727"/>
                  </a:cubicBezTo>
                  <a:cubicBezTo>
                    <a:pt x="23076" y="120000"/>
                    <a:pt x="23076" y="120000"/>
                    <a:pt x="23076" y="120000"/>
                  </a:cubicBezTo>
                  <a:cubicBezTo>
                    <a:pt x="98461" y="120000"/>
                    <a:pt x="98461" y="120000"/>
                    <a:pt x="98461" y="120000"/>
                  </a:cubicBezTo>
                  <a:cubicBezTo>
                    <a:pt x="98461" y="92727"/>
                    <a:pt x="98461" y="92727"/>
                    <a:pt x="98461" y="92727"/>
                  </a:cubicBezTo>
                  <a:cubicBezTo>
                    <a:pt x="80000" y="92727"/>
                    <a:pt x="80000" y="92727"/>
                    <a:pt x="80000" y="92727"/>
                  </a:cubicBezTo>
                  <a:cubicBezTo>
                    <a:pt x="80000" y="87272"/>
                    <a:pt x="80000" y="87272"/>
                    <a:pt x="80000" y="87272"/>
                  </a:cubicBezTo>
                  <a:cubicBezTo>
                    <a:pt x="72307" y="87272"/>
                    <a:pt x="72307" y="87272"/>
                    <a:pt x="72307" y="87272"/>
                  </a:cubicBezTo>
                  <a:cubicBezTo>
                    <a:pt x="72307" y="70909"/>
                    <a:pt x="72307" y="70909"/>
                    <a:pt x="72307" y="70909"/>
                  </a:cubicBezTo>
                  <a:cubicBezTo>
                    <a:pt x="80000" y="70909"/>
                    <a:pt x="86153" y="69545"/>
                    <a:pt x="89230" y="66818"/>
                  </a:cubicBezTo>
                  <a:cubicBezTo>
                    <a:pt x="89230" y="68181"/>
                    <a:pt x="89230" y="68181"/>
                    <a:pt x="89230" y="68181"/>
                  </a:cubicBezTo>
                  <a:cubicBezTo>
                    <a:pt x="90769" y="68181"/>
                    <a:pt x="92307" y="68181"/>
                    <a:pt x="93846" y="66818"/>
                  </a:cubicBezTo>
                  <a:cubicBezTo>
                    <a:pt x="104615" y="65454"/>
                    <a:pt x="110769" y="60000"/>
                    <a:pt x="115384" y="51818"/>
                  </a:cubicBezTo>
                  <a:cubicBezTo>
                    <a:pt x="118461" y="45000"/>
                    <a:pt x="120000" y="35454"/>
                    <a:pt x="120000" y="27272"/>
                  </a:cubicBezTo>
                  <a:cubicBezTo>
                    <a:pt x="120000" y="21818"/>
                    <a:pt x="120000" y="15000"/>
                    <a:pt x="118461" y="10909"/>
                  </a:cubicBezTo>
                  <a:cubicBezTo>
                    <a:pt x="112307" y="8181"/>
                    <a:pt x="112307" y="8181"/>
                    <a:pt x="112307" y="8181"/>
                  </a:cubicBezTo>
                  <a:cubicBezTo>
                    <a:pt x="89230" y="15000"/>
                    <a:pt x="89230" y="15000"/>
                    <a:pt x="89230" y="15000"/>
                  </a:cubicBezTo>
                  <a:cubicBezTo>
                    <a:pt x="87692" y="13636"/>
                    <a:pt x="89230" y="10909"/>
                    <a:pt x="89230" y="9545"/>
                  </a:cubicBezTo>
                  <a:cubicBezTo>
                    <a:pt x="92307" y="9545"/>
                    <a:pt x="92307" y="9545"/>
                    <a:pt x="92307" y="9545"/>
                  </a:cubicBezTo>
                  <a:cubicBezTo>
                    <a:pt x="92307" y="0"/>
                    <a:pt x="92307" y="0"/>
                    <a:pt x="92307" y="0"/>
                  </a:cubicBezTo>
                  <a:cubicBezTo>
                    <a:pt x="26153" y="0"/>
                    <a:pt x="26153" y="0"/>
                    <a:pt x="26153" y="0"/>
                  </a:cubicBezTo>
                  <a:cubicBezTo>
                    <a:pt x="26153" y="9545"/>
                    <a:pt x="26153" y="9545"/>
                    <a:pt x="26153" y="9545"/>
                  </a:cubicBezTo>
                  <a:cubicBezTo>
                    <a:pt x="30769" y="9545"/>
                    <a:pt x="30769" y="9545"/>
                    <a:pt x="30769" y="9545"/>
                  </a:cubicBezTo>
                  <a:close/>
                  <a:moveTo>
                    <a:pt x="96923" y="57272"/>
                  </a:moveTo>
                  <a:cubicBezTo>
                    <a:pt x="98461" y="49090"/>
                    <a:pt x="92307" y="38181"/>
                    <a:pt x="90769" y="27272"/>
                  </a:cubicBezTo>
                  <a:cubicBezTo>
                    <a:pt x="93846" y="30000"/>
                    <a:pt x="93846" y="30000"/>
                    <a:pt x="93846" y="30000"/>
                  </a:cubicBezTo>
                  <a:cubicBezTo>
                    <a:pt x="101538" y="24545"/>
                    <a:pt x="101538" y="24545"/>
                    <a:pt x="101538" y="24545"/>
                  </a:cubicBezTo>
                  <a:cubicBezTo>
                    <a:pt x="98461" y="21818"/>
                    <a:pt x="98461" y="21818"/>
                    <a:pt x="98461" y="21818"/>
                  </a:cubicBezTo>
                  <a:cubicBezTo>
                    <a:pt x="109230" y="17727"/>
                    <a:pt x="109230" y="17727"/>
                    <a:pt x="109230" y="17727"/>
                  </a:cubicBezTo>
                  <a:cubicBezTo>
                    <a:pt x="110769" y="20454"/>
                    <a:pt x="110769" y="24545"/>
                    <a:pt x="110769" y="27272"/>
                  </a:cubicBezTo>
                  <a:cubicBezTo>
                    <a:pt x="109230" y="35454"/>
                    <a:pt x="109230" y="42272"/>
                    <a:pt x="106153" y="49090"/>
                  </a:cubicBezTo>
                  <a:cubicBezTo>
                    <a:pt x="103076" y="53181"/>
                    <a:pt x="100000" y="55909"/>
                    <a:pt x="96923" y="57272"/>
                  </a:cubicBezTo>
                  <a:close/>
                  <a:moveTo>
                    <a:pt x="29230" y="27272"/>
                  </a:moveTo>
                  <a:cubicBezTo>
                    <a:pt x="26153" y="38181"/>
                    <a:pt x="21538" y="49090"/>
                    <a:pt x="23076" y="57272"/>
                  </a:cubicBezTo>
                  <a:cubicBezTo>
                    <a:pt x="20000" y="55909"/>
                    <a:pt x="16923" y="53181"/>
                    <a:pt x="13846" y="49090"/>
                  </a:cubicBezTo>
                  <a:cubicBezTo>
                    <a:pt x="10769" y="42272"/>
                    <a:pt x="9230" y="35454"/>
                    <a:pt x="9230" y="27272"/>
                  </a:cubicBezTo>
                  <a:cubicBezTo>
                    <a:pt x="9230" y="24545"/>
                    <a:pt x="9230" y="20454"/>
                    <a:pt x="10769" y="17727"/>
                  </a:cubicBezTo>
                  <a:cubicBezTo>
                    <a:pt x="21538" y="21818"/>
                    <a:pt x="21538" y="21818"/>
                    <a:pt x="21538" y="21818"/>
                  </a:cubicBezTo>
                  <a:cubicBezTo>
                    <a:pt x="18461" y="24545"/>
                    <a:pt x="18461" y="24545"/>
                    <a:pt x="18461" y="24545"/>
                  </a:cubicBezTo>
                  <a:cubicBezTo>
                    <a:pt x="26153" y="30000"/>
                    <a:pt x="26153" y="30000"/>
                    <a:pt x="26153" y="30000"/>
                  </a:cubicBezTo>
                  <a:cubicBezTo>
                    <a:pt x="29230" y="27272"/>
                    <a:pt x="29230" y="27272"/>
                    <a:pt x="29230" y="27272"/>
                  </a:cubicBezTo>
                  <a:close/>
                  <a:moveTo>
                    <a:pt x="49230" y="13636"/>
                  </a:moveTo>
                  <a:cubicBezTo>
                    <a:pt x="49230" y="61363"/>
                    <a:pt x="49230" y="61363"/>
                    <a:pt x="49230" y="61363"/>
                  </a:cubicBezTo>
                  <a:cubicBezTo>
                    <a:pt x="49230" y="61363"/>
                    <a:pt x="41538" y="61363"/>
                    <a:pt x="38461" y="55909"/>
                  </a:cubicBezTo>
                  <a:cubicBezTo>
                    <a:pt x="36923" y="50454"/>
                    <a:pt x="43076" y="21818"/>
                    <a:pt x="43076" y="19090"/>
                  </a:cubicBezTo>
                  <a:cubicBezTo>
                    <a:pt x="43076" y="17727"/>
                    <a:pt x="43076" y="13636"/>
                    <a:pt x="43076" y="13636"/>
                  </a:cubicBezTo>
                  <a:lnTo>
                    <a:pt x="49230" y="136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055269" y="3445076"/>
            <a:ext cx="1114620" cy="1114620"/>
            <a:chOff x="3503777" y="3242097"/>
            <a:chExt cx="1217100" cy="1217100"/>
          </a:xfrm>
        </p:grpSpPr>
        <p:sp>
          <p:nvSpPr>
            <p:cNvPr id="371" name="Shape 371"/>
            <p:cNvSpPr/>
            <p:nvPr/>
          </p:nvSpPr>
          <p:spPr>
            <a:xfrm>
              <a:off x="3503777" y="3242097"/>
              <a:ext cx="1217100" cy="121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3944905" y="3598612"/>
              <a:ext cx="334800" cy="52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4" y="0"/>
                  </a:moveTo>
                  <a:cubicBezTo>
                    <a:pt x="77014" y="0"/>
                    <a:pt x="91343" y="4528"/>
                    <a:pt x="102089" y="11320"/>
                  </a:cubicBezTo>
                  <a:cubicBezTo>
                    <a:pt x="112835" y="18113"/>
                    <a:pt x="120000" y="28301"/>
                    <a:pt x="120000" y="38490"/>
                  </a:cubicBezTo>
                  <a:cubicBezTo>
                    <a:pt x="120000" y="45283"/>
                    <a:pt x="116417" y="52075"/>
                    <a:pt x="111044" y="57735"/>
                  </a:cubicBezTo>
                  <a:cubicBezTo>
                    <a:pt x="105671" y="63396"/>
                    <a:pt x="100298" y="66792"/>
                    <a:pt x="91343" y="70188"/>
                  </a:cubicBezTo>
                  <a:cubicBezTo>
                    <a:pt x="91343" y="74716"/>
                    <a:pt x="91343" y="74716"/>
                    <a:pt x="91343" y="74716"/>
                  </a:cubicBezTo>
                  <a:cubicBezTo>
                    <a:pt x="94925" y="74716"/>
                    <a:pt x="94925" y="74716"/>
                    <a:pt x="94925" y="74716"/>
                  </a:cubicBezTo>
                  <a:cubicBezTo>
                    <a:pt x="98507" y="73584"/>
                    <a:pt x="98507" y="73584"/>
                    <a:pt x="98507" y="73584"/>
                  </a:cubicBezTo>
                  <a:cubicBezTo>
                    <a:pt x="100298" y="76981"/>
                    <a:pt x="100298" y="76981"/>
                    <a:pt x="100298" y="76981"/>
                  </a:cubicBezTo>
                  <a:cubicBezTo>
                    <a:pt x="102089" y="79245"/>
                    <a:pt x="102089" y="81509"/>
                    <a:pt x="102089" y="82641"/>
                  </a:cubicBezTo>
                  <a:cubicBezTo>
                    <a:pt x="102089" y="84905"/>
                    <a:pt x="102089" y="87169"/>
                    <a:pt x="100298" y="89433"/>
                  </a:cubicBezTo>
                  <a:cubicBezTo>
                    <a:pt x="100298" y="90566"/>
                    <a:pt x="100298" y="90566"/>
                    <a:pt x="100298" y="90566"/>
                  </a:cubicBezTo>
                  <a:cubicBezTo>
                    <a:pt x="100298" y="90566"/>
                    <a:pt x="100298" y="90566"/>
                    <a:pt x="100298" y="90566"/>
                  </a:cubicBezTo>
                  <a:cubicBezTo>
                    <a:pt x="102089" y="92830"/>
                    <a:pt x="102089" y="95094"/>
                    <a:pt x="102089" y="97358"/>
                  </a:cubicBezTo>
                  <a:cubicBezTo>
                    <a:pt x="102089" y="99622"/>
                    <a:pt x="102089" y="101886"/>
                    <a:pt x="100298" y="104150"/>
                  </a:cubicBezTo>
                  <a:cubicBezTo>
                    <a:pt x="98507" y="105283"/>
                    <a:pt x="98507" y="105283"/>
                    <a:pt x="98507" y="105283"/>
                  </a:cubicBezTo>
                  <a:cubicBezTo>
                    <a:pt x="94925" y="106415"/>
                    <a:pt x="94925" y="106415"/>
                    <a:pt x="94925" y="106415"/>
                  </a:cubicBezTo>
                  <a:cubicBezTo>
                    <a:pt x="26865" y="109811"/>
                    <a:pt x="26865" y="109811"/>
                    <a:pt x="26865" y="109811"/>
                  </a:cubicBezTo>
                  <a:cubicBezTo>
                    <a:pt x="23283" y="109811"/>
                    <a:pt x="23283" y="109811"/>
                    <a:pt x="23283" y="109811"/>
                  </a:cubicBezTo>
                  <a:cubicBezTo>
                    <a:pt x="21492" y="107547"/>
                    <a:pt x="21492" y="107547"/>
                    <a:pt x="21492" y="107547"/>
                  </a:cubicBezTo>
                  <a:cubicBezTo>
                    <a:pt x="19701" y="105283"/>
                    <a:pt x="19701" y="103018"/>
                    <a:pt x="17910" y="101886"/>
                  </a:cubicBezTo>
                  <a:cubicBezTo>
                    <a:pt x="17910" y="99622"/>
                    <a:pt x="19701" y="97358"/>
                    <a:pt x="21492" y="93962"/>
                  </a:cubicBezTo>
                  <a:cubicBezTo>
                    <a:pt x="21492" y="93962"/>
                    <a:pt x="21492" y="93962"/>
                    <a:pt x="21492" y="93962"/>
                  </a:cubicBezTo>
                  <a:cubicBezTo>
                    <a:pt x="21492" y="92830"/>
                    <a:pt x="21492" y="92830"/>
                    <a:pt x="21492" y="92830"/>
                  </a:cubicBezTo>
                  <a:cubicBezTo>
                    <a:pt x="19701" y="91698"/>
                    <a:pt x="19701" y="89433"/>
                    <a:pt x="17910" y="87169"/>
                  </a:cubicBezTo>
                  <a:cubicBezTo>
                    <a:pt x="17910" y="84905"/>
                    <a:pt x="19701" y="82641"/>
                    <a:pt x="21492" y="80377"/>
                  </a:cubicBezTo>
                  <a:cubicBezTo>
                    <a:pt x="23283" y="78113"/>
                    <a:pt x="23283" y="78113"/>
                    <a:pt x="23283" y="78113"/>
                  </a:cubicBezTo>
                  <a:cubicBezTo>
                    <a:pt x="26865" y="78113"/>
                    <a:pt x="26865" y="78113"/>
                    <a:pt x="26865" y="78113"/>
                  </a:cubicBezTo>
                  <a:cubicBezTo>
                    <a:pt x="28656" y="78113"/>
                    <a:pt x="28656" y="78113"/>
                    <a:pt x="28656" y="78113"/>
                  </a:cubicBezTo>
                  <a:cubicBezTo>
                    <a:pt x="28656" y="71320"/>
                    <a:pt x="28656" y="71320"/>
                    <a:pt x="28656" y="71320"/>
                  </a:cubicBezTo>
                  <a:cubicBezTo>
                    <a:pt x="19701" y="67924"/>
                    <a:pt x="12537" y="63396"/>
                    <a:pt x="8955" y="57735"/>
                  </a:cubicBezTo>
                  <a:cubicBezTo>
                    <a:pt x="3582" y="52075"/>
                    <a:pt x="0" y="45283"/>
                    <a:pt x="0" y="38490"/>
                  </a:cubicBezTo>
                  <a:cubicBezTo>
                    <a:pt x="0" y="28301"/>
                    <a:pt x="7164" y="18113"/>
                    <a:pt x="17910" y="11320"/>
                  </a:cubicBezTo>
                  <a:cubicBezTo>
                    <a:pt x="28656" y="4528"/>
                    <a:pt x="42985" y="0"/>
                    <a:pt x="59104" y="0"/>
                  </a:cubicBezTo>
                  <a:close/>
                  <a:moveTo>
                    <a:pt x="46567" y="45283"/>
                  </a:moveTo>
                  <a:cubicBezTo>
                    <a:pt x="48358" y="46415"/>
                    <a:pt x="48358" y="46415"/>
                    <a:pt x="50149" y="46415"/>
                  </a:cubicBezTo>
                  <a:cubicBezTo>
                    <a:pt x="50149" y="46415"/>
                    <a:pt x="51940" y="46415"/>
                    <a:pt x="53731" y="45283"/>
                  </a:cubicBezTo>
                  <a:cubicBezTo>
                    <a:pt x="53731" y="44150"/>
                    <a:pt x="53731" y="44150"/>
                    <a:pt x="53731" y="44150"/>
                  </a:cubicBezTo>
                  <a:cubicBezTo>
                    <a:pt x="55522" y="45283"/>
                    <a:pt x="55522" y="45283"/>
                    <a:pt x="55522" y="45283"/>
                  </a:cubicBezTo>
                  <a:cubicBezTo>
                    <a:pt x="57313" y="46415"/>
                    <a:pt x="57313" y="46415"/>
                    <a:pt x="59104" y="46415"/>
                  </a:cubicBezTo>
                  <a:cubicBezTo>
                    <a:pt x="60895" y="46415"/>
                    <a:pt x="62686" y="46415"/>
                    <a:pt x="62686" y="45283"/>
                  </a:cubicBezTo>
                  <a:cubicBezTo>
                    <a:pt x="64477" y="44150"/>
                    <a:pt x="64477" y="44150"/>
                    <a:pt x="64477" y="44150"/>
                  </a:cubicBezTo>
                  <a:cubicBezTo>
                    <a:pt x="64477" y="45283"/>
                    <a:pt x="64477" y="45283"/>
                    <a:pt x="64477" y="45283"/>
                  </a:cubicBezTo>
                  <a:cubicBezTo>
                    <a:pt x="66268" y="46415"/>
                    <a:pt x="68059" y="46415"/>
                    <a:pt x="69850" y="46415"/>
                  </a:cubicBezTo>
                  <a:cubicBezTo>
                    <a:pt x="71641" y="46415"/>
                    <a:pt x="73432" y="46415"/>
                    <a:pt x="75223" y="45283"/>
                  </a:cubicBezTo>
                  <a:cubicBezTo>
                    <a:pt x="77014" y="43018"/>
                    <a:pt x="77014" y="43018"/>
                    <a:pt x="77014" y="43018"/>
                  </a:cubicBezTo>
                  <a:cubicBezTo>
                    <a:pt x="82388" y="45283"/>
                    <a:pt x="82388" y="45283"/>
                    <a:pt x="82388" y="45283"/>
                  </a:cubicBezTo>
                  <a:cubicBezTo>
                    <a:pt x="69850" y="58867"/>
                    <a:pt x="69850" y="58867"/>
                    <a:pt x="69850" y="58867"/>
                  </a:cubicBezTo>
                  <a:cubicBezTo>
                    <a:pt x="69850" y="75849"/>
                    <a:pt x="69850" y="75849"/>
                    <a:pt x="69850" y="75849"/>
                  </a:cubicBezTo>
                  <a:cubicBezTo>
                    <a:pt x="78805" y="74716"/>
                    <a:pt x="78805" y="74716"/>
                    <a:pt x="78805" y="74716"/>
                  </a:cubicBezTo>
                  <a:cubicBezTo>
                    <a:pt x="78805" y="67924"/>
                    <a:pt x="78805" y="67924"/>
                    <a:pt x="78805" y="67924"/>
                  </a:cubicBezTo>
                  <a:cubicBezTo>
                    <a:pt x="78805" y="65660"/>
                    <a:pt x="78805" y="65660"/>
                    <a:pt x="78805" y="65660"/>
                  </a:cubicBezTo>
                  <a:cubicBezTo>
                    <a:pt x="82388" y="64528"/>
                    <a:pt x="82388" y="64528"/>
                    <a:pt x="82388" y="64528"/>
                  </a:cubicBezTo>
                  <a:cubicBezTo>
                    <a:pt x="89552" y="62264"/>
                    <a:pt x="96716" y="58867"/>
                    <a:pt x="100298" y="53207"/>
                  </a:cubicBezTo>
                  <a:cubicBezTo>
                    <a:pt x="105671" y="49811"/>
                    <a:pt x="107462" y="44150"/>
                    <a:pt x="107462" y="38490"/>
                  </a:cubicBezTo>
                  <a:cubicBezTo>
                    <a:pt x="107462" y="30566"/>
                    <a:pt x="102089" y="22641"/>
                    <a:pt x="93134" y="16981"/>
                  </a:cubicBezTo>
                  <a:cubicBezTo>
                    <a:pt x="84179" y="11320"/>
                    <a:pt x="73432" y="7924"/>
                    <a:pt x="59104" y="7924"/>
                  </a:cubicBezTo>
                  <a:cubicBezTo>
                    <a:pt x="46567" y="7924"/>
                    <a:pt x="34029" y="11320"/>
                    <a:pt x="26865" y="16981"/>
                  </a:cubicBezTo>
                  <a:cubicBezTo>
                    <a:pt x="17910" y="22641"/>
                    <a:pt x="12537" y="30566"/>
                    <a:pt x="12537" y="38490"/>
                  </a:cubicBezTo>
                  <a:cubicBezTo>
                    <a:pt x="12537" y="44150"/>
                    <a:pt x="14328" y="49811"/>
                    <a:pt x="19701" y="54339"/>
                  </a:cubicBezTo>
                  <a:cubicBezTo>
                    <a:pt x="23283" y="58867"/>
                    <a:pt x="30447" y="62264"/>
                    <a:pt x="37611" y="65660"/>
                  </a:cubicBezTo>
                  <a:cubicBezTo>
                    <a:pt x="41194" y="66792"/>
                    <a:pt x="41194" y="66792"/>
                    <a:pt x="41194" y="66792"/>
                  </a:cubicBezTo>
                  <a:cubicBezTo>
                    <a:pt x="41194" y="69056"/>
                    <a:pt x="41194" y="69056"/>
                    <a:pt x="41194" y="69056"/>
                  </a:cubicBezTo>
                  <a:cubicBezTo>
                    <a:pt x="41194" y="75849"/>
                    <a:pt x="41194" y="75849"/>
                    <a:pt x="41194" y="75849"/>
                  </a:cubicBezTo>
                  <a:cubicBezTo>
                    <a:pt x="51940" y="75849"/>
                    <a:pt x="51940" y="75849"/>
                    <a:pt x="51940" y="75849"/>
                  </a:cubicBezTo>
                  <a:cubicBezTo>
                    <a:pt x="51940" y="58867"/>
                    <a:pt x="51940" y="58867"/>
                    <a:pt x="51940" y="58867"/>
                  </a:cubicBezTo>
                  <a:cubicBezTo>
                    <a:pt x="39402" y="45283"/>
                    <a:pt x="39402" y="45283"/>
                    <a:pt x="39402" y="45283"/>
                  </a:cubicBezTo>
                  <a:cubicBezTo>
                    <a:pt x="44776" y="43018"/>
                    <a:pt x="44776" y="43018"/>
                    <a:pt x="44776" y="43018"/>
                  </a:cubicBezTo>
                  <a:cubicBezTo>
                    <a:pt x="46567" y="45283"/>
                    <a:pt x="46567" y="45283"/>
                    <a:pt x="46567" y="45283"/>
                  </a:cubicBezTo>
                  <a:close/>
                  <a:moveTo>
                    <a:pt x="71641" y="48679"/>
                  </a:moveTo>
                  <a:cubicBezTo>
                    <a:pt x="71641" y="48679"/>
                    <a:pt x="71641" y="48679"/>
                    <a:pt x="69850" y="48679"/>
                  </a:cubicBezTo>
                  <a:cubicBezTo>
                    <a:pt x="68059" y="48679"/>
                    <a:pt x="66268" y="48679"/>
                    <a:pt x="64477" y="47547"/>
                  </a:cubicBezTo>
                  <a:cubicBezTo>
                    <a:pt x="62686" y="47547"/>
                    <a:pt x="60895" y="48679"/>
                    <a:pt x="59104" y="48679"/>
                  </a:cubicBezTo>
                  <a:cubicBezTo>
                    <a:pt x="57313" y="48679"/>
                    <a:pt x="55522" y="47547"/>
                    <a:pt x="53731" y="47547"/>
                  </a:cubicBezTo>
                  <a:cubicBezTo>
                    <a:pt x="51940" y="47547"/>
                    <a:pt x="50149" y="48679"/>
                    <a:pt x="50149" y="48679"/>
                  </a:cubicBezTo>
                  <a:cubicBezTo>
                    <a:pt x="48358" y="48679"/>
                    <a:pt x="48358" y="48679"/>
                    <a:pt x="48358" y="47547"/>
                  </a:cubicBezTo>
                  <a:cubicBezTo>
                    <a:pt x="57313" y="56603"/>
                    <a:pt x="57313" y="56603"/>
                    <a:pt x="57313" y="56603"/>
                  </a:cubicBezTo>
                  <a:cubicBezTo>
                    <a:pt x="57313" y="57735"/>
                    <a:pt x="57313" y="57735"/>
                    <a:pt x="57313" y="57735"/>
                  </a:cubicBezTo>
                  <a:cubicBezTo>
                    <a:pt x="57313" y="57735"/>
                    <a:pt x="57313" y="57735"/>
                    <a:pt x="57313" y="57735"/>
                  </a:cubicBezTo>
                  <a:cubicBezTo>
                    <a:pt x="57313" y="75849"/>
                    <a:pt x="57313" y="75849"/>
                    <a:pt x="57313" y="75849"/>
                  </a:cubicBezTo>
                  <a:cubicBezTo>
                    <a:pt x="62686" y="75849"/>
                    <a:pt x="62686" y="75849"/>
                    <a:pt x="62686" y="75849"/>
                  </a:cubicBezTo>
                  <a:cubicBezTo>
                    <a:pt x="62686" y="57735"/>
                    <a:pt x="62686" y="57735"/>
                    <a:pt x="62686" y="57735"/>
                  </a:cubicBezTo>
                  <a:cubicBezTo>
                    <a:pt x="62686" y="57735"/>
                    <a:pt x="62686" y="57735"/>
                    <a:pt x="62686" y="57735"/>
                  </a:cubicBezTo>
                  <a:cubicBezTo>
                    <a:pt x="62686" y="56603"/>
                    <a:pt x="62686" y="56603"/>
                    <a:pt x="62686" y="56603"/>
                  </a:cubicBezTo>
                  <a:cubicBezTo>
                    <a:pt x="71641" y="48679"/>
                    <a:pt x="71641" y="48679"/>
                    <a:pt x="71641" y="48679"/>
                  </a:cubicBezTo>
                  <a:close/>
                  <a:moveTo>
                    <a:pt x="77014" y="108679"/>
                  </a:moveTo>
                  <a:cubicBezTo>
                    <a:pt x="42985" y="110943"/>
                    <a:pt x="42985" y="110943"/>
                    <a:pt x="42985" y="110943"/>
                  </a:cubicBezTo>
                  <a:cubicBezTo>
                    <a:pt x="44776" y="116603"/>
                    <a:pt x="51940" y="120000"/>
                    <a:pt x="60895" y="120000"/>
                  </a:cubicBezTo>
                  <a:cubicBezTo>
                    <a:pt x="69850" y="120000"/>
                    <a:pt x="77014" y="115471"/>
                    <a:pt x="77014" y="109811"/>
                  </a:cubicBezTo>
                  <a:cubicBezTo>
                    <a:pt x="77014" y="109811"/>
                    <a:pt x="77014" y="109811"/>
                    <a:pt x="77014" y="108679"/>
                  </a:cubicBezTo>
                  <a:close/>
                  <a:moveTo>
                    <a:pt x="89552" y="96226"/>
                  </a:moveTo>
                  <a:cubicBezTo>
                    <a:pt x="30447" y="99622"/>
                    <a:pt x="30447" y="99622"/>
                    <a:pt x="30447" y="99622"/>
                  </a:cubicBezTo>
                  <a:cubicBezTo>
                    <a:pt x="30447" y="100754"/>
                    <a:pt x="30447" y="100754"/>
                    <a:pt x="30447" y="100754"/>
                  </a:cubicBezTo>
                  <a:cubicBezTo>
                    <a:pt x="30447" y="100754"/>
                    <a:pt x="30447" y="101886"/>
                    <a:pt x="30447" y="101886"/>
                  </a:cubicBezTo>
                  <a:cubicBezTo>
                    <a:pt x="89552" y="98490"/>
                    <a:pt x="89552" y="98490"/>
                    <a:pt x="89552" y="98490"/>
                  </a:cubicBezTo>
                  <a:cubicBezTo>
                    <a:pt x="89552" y="98490"/>
                    <a:pt x="89552" y="97358"/>
                    <a:pt x="89552" y="97358"/>
                  </a:cubicBezTo>
                  <a:cubicBezTo>
                    <a:pt x="89552" y="97358"/>
                    <a:pt x="89552" y="97358"/>
                    <a:pt x="89552" y="96226"/>
                  </a:cubicBezTo>
                  <a:close/>
                  <a:moveTo>
                    <a:pt x="89552" y="82641"/>
                  </a:moveTo>
                  <a:cubicBezTo>
                    <a:pt x="30447" y="86037"/>
                    <a:pt x="30447" y="86037"/>
                    <a:pt x="30447" y="86037"/>
                  </a:cubicBezTo>
                  <a:cubicBezTo>
                    <a:pt x="30447" y="86037"/>
                    <a:pt x="30447" y="86037"/>
                    <a:pt x="30447" y="87169"/>
                  </a:cubicBezTo>
                  <a:cubicBezTo>
                    <a:pt x="30447" y="87169"/>
                    <a:pt x="30447" y="87169"/>
                    <a:pt x="30447" y="87169"/>
                  </a:cubicBezTo>
                  <a:cubicBezTo>
                    <a:pt x="89552" y="83773"/>
                    <a:pt x="89552" y="83773"/>
                    <a:pt x="89552" y="83773"/>
                  </a:cubicBezTo>
                  <a:cubicBezTo>
                    <a:pt x="89552" y="83773"/>
                    <a:pt x="89552" y="83773"/>
                    <a:pt x="89552" y="82641"/>
                  </a:cubicBezTo>
                  <a:cubicBezTo>
                    <a:pt x="89552" y="82641"/>
                    <a:pt x="89552" y="82641"/>
                    <a:pt x="89552" y="82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5871932" y="3445076"/>
            <a:ext cx="1114620" cy="1114620"/>
            <a:chOff x="5487467" y="3242097"/>
            <a:chExt cx="1217100" cy="1217100"/>
          </a:xfrm>
        </p:grpSpPr>
        <p:sp>
          <p:nvSpPr>
            <p:cNvPr id="374" name="Shape 374"/>
            <p:cNvSpPr/>
            <p:nvPr/>
          </p:nvSpPr>
          <p:spPr>
            <a:xfrm>
              <a:off x="5487467" y="3242097"/>
              <a:ext cx="1217100" cy="1217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5862422" y="3626092"/>
              <a:ext cx="468600" cy="46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9" y="35744"/>
                  </a:moveTo>
                  <a:cubicBezTo>
                    <a:pt x="14042" y="20425"/>
                    <a:pt x="26808" y="10212"/>
                    <a:pt x="40851" y="5106"/>
                  </a:cubicBezTo>
                  <a:cubicBezTo>
                    <a:pt x="54893" y="0"/>
                    <a:pt x="71489" y="1276"/>
                    <a:pt x="85531" y="7659"/>
                  </a:cubicBezTo>
                  <a:cubicBezTo>
                    <a:pt x="99574" y="15319"/>
                    <a:pt x="109787" y="26808"/>
                    <a:pt x="114893" y="40851"/>
                  </a:cubicBezTo>
                  <a:cubicBezTo>
                    <a:pt x="120000" y="54893"/>
                    <a:pt x="120000" y="71489"/>
                    <a:pt x="112340" y="85531"/>
                  </a:cubicBezTo>
                  <a:cubicBezTo>
                    <a:pt x="112340" y="85531"/>
                    <a:pt x="112340" y="85531"/>
                    <a:pt x="112340" y="85531"/>
                  </a:cubicBezTo>
                  <a:cubicBezTo>
                    <a:pt x="105957" y="99574"/>
                    <a:pt x="93191" y="111063"/>
                    <a:pt x="79148" y="114893"/>
                  </a:cubicBezTo>
                  <a:cubicBezTo>
                    <a:pt x="65106" y="120000"/>
                    <a:pt x="49787" y="120000"/>
                    <a:pt x="34468" y="113617"/>
                  </a:cubicBezTo>
                  <a:cubicBezTo>
                    <a:pt x="34468" y="113617"/>
                    <a:pt x="34468" y="113617"/>
                    <a:pt x="34468" y="113617"/>
                  </a:cubicBezTo>
                  <a:cubicBezTo>
                    <a:pt x="20425" y="105957"/>
                    <a:pt x="10212" y="93191"/>
                    <a:pt x="5106" y="79148"/>
                  </a:cubicBezTo>
                  <a:cubicBezTo>
                    <a:pt x="0" y="65106"/>
                    <a:pt x="1276" y="49787"/>
                    <a:pt x="7659" y="35744"/>
                  </a:cubicBezTo>
                  <a:cubicBezTo>
                    <a:pt x="7659" y="35744"/>
                    <a:pt x="7659" y="35744"/>
                    <a:pt x="7659" y="35744"/>
                  </a:cubicBezTo>
                  <a:close/>
                  <a:moveTo>
                    <a:pt x="25531" y="34468"/>
                  </a:moveTo>
                  <a:cubicBezTo>
                    <a:pt x="22978" y="37021"/>
                    <a:pt x="21702" y="38297"/>
                    <a:pt x="20425" y="40851"/>
                  </a:cubicBezTo>
                  <a:cubicBezTo>
                    <a:pt x="20425" y="40851"/>
                    <a:pt x="20425" y="40851"/>
                    <a:pt x="20425" y="40851"/>
                  </a:cubicBezTo>
                  <a:cubicBezTo>
                    <a:pt x="20425" y="42127"/>
                    <a:pt x="19148" y="43404"/>
                    <a:pt x="19148" y="44680"/>
                  </a:cubicBezTo>
                  <a:cubicBezTo>
                    <a:pt x="26808" y="43404"/>
                    <a:pt x="35744" y="43404"/>
                    <a:pt x="45957" y="47234"/>
                  </a:cubicBezTo>
                  <a:cubicBezTo>
                    <a:pt x="44680" y="48510"/>
                    <a:pt x="44680" y="49787"/>
                    <a:pt x="43404" y="51063"/>
                  </a:cubicBezTo>
                  <a:cubicBezTo>
                    <a:pt x="42127" y="53617"/>
                    <a:pt x="40851" y="54893"/>
                    <a:pt x="40851" y="57446"/>
                  </a:cubicBezTo>
                  <a:cubicBezTo>
                    <a:pt x="33191" y="57446"/>
                    <a:pt x="25531" y="60000"/>
                    <a:pt x="16595" y="67659"/>
                  </a:cubicBezTo>
                  <a:cubicBezTo>
                    <a:pt x="17872" y="70212"/>
                    <a:pt x="17872" y="72765"/>
                    <a:pt x="19148" y="75319"/>
                  </a:cubicBezTo>
                  <a:cubicBezTo>
                    <a:pt x="19148" y="75319"/>
                    <a:pt x="19148" y="75319"/>
                    <a:pt x="19148" y="75319"/>
                  </a:cubicBezTo>
                  <a:cubicBezTo>
                    <a:pt x="20425" y="76595"/>
                    <a:pt x="20425" y="76595"/>
                    <a:pt x="20425" y="76595"/>
                  </a:cubicBezTo>
                  <a:cubicBezTo>
                    <a:pt x="26808" y="71489"/>
                    <a:pt x="31914" y="68936"/>
                    <a:pt x="37021" y="68936"/>
                  </a:cubicBezTo>
                  <a:cubicBezTo>
                    <a:pt x="34468" y="77872"/>
                    <a:pt x="33191" y="86808"/>
                    <a:pt x="33191" y="94468"/>
                  </a:cubicBezTo>
                  <a:cubicBezTo>
                    <a:pt x="35744" y="97021"/>
                    <a:pt x="38297" y="98297"/>
                    <a:pt x="40851" y="99574"/>
                  </a:cubicBezTo>
                  <a:cubicBezTo>
                    <a:pt x="40851" y="99574"/>
                    <a:pt x="40851" y="99574"/>
                    <a:pt x="40851" y="99574"/>
                  </a:cubicBezTo>
                  <a:cubicBezTo>
                    <a:pt x="42127" y="99574"/>
                    <a:pt x="42127" y="99574"/>
                    <a:pt x="42127" y="100851"/>
                  </a:cubicBezTo>
                  <a:cubicBezTo>
                    <a:pt x="43404" y="99574"/>
                    <a:pt x="43404" y="99574"/>
                    <a:pt x="43404" y="99574"/>
                  </a:cubicBezTo>
                  <a:cubicBezTo>
                    <a:pt x="42127" y="91914"/>
                    <a:pt x="43404" y="81702"/>
                    <a:pt x="45957" y="70212"/>
                  </a:cubicBezTo>
                  <a:cubicBezTo>
                    <a:pt x="52340" y="74042"/>
                    <a:pt x="56170" y="79148"/>
                    <a:pt x="61276" y="85531"/>
                  </a:cubicBezTo>
                  <a:cubicBezTo>
                    <a:pt x="66382" y="90638"/>
                    <a:pt x="71489" y="97021"/>
                    <a:pt x="76595" y="100851"/>
                  </a:cubicBezTo>
                  <a:cubicBezTo>
                    <a:pt x="79148" y="99574"/>
                    <a:pt x="80425" y="99574"/>
                    <a:pt x="82978" y="98297"/>
                  </a:cubicBezTo>
                  <a:cubicBezTo>
                    <a:pt x="84255" y="94468"/>
                    <a:pt x="84255" y="94468"/>
                    <a:pt x="84255" y="94468"/>
                  </a:cubicBezTo>
                  <a:cubicBezTo>
                    <a:pt x="79148" y="90638"/>
                    <a:pt x="74042" y="85531"/>
                    <a:pt x="68936" y="79148"/>
                  </a:cubicBezTo>
                  <a:cubicBezTo>
                    <a:pt x="62553" y="71489"/>
                    <a:pt x="56170" y="65106"/>
                    <a:pt x="49787" y="61276"/>
                  </a:cubicBezTo>
                  <a:cubicBezTo>
                    <a:pt x="51063" y="58723"/>
                    <a:pt x="51063" y="57446"/>
                    <a:pt x="52340" y="54893"/>
                  </a:cubicBezTo>
                  <a:cubicBezTo>
                    <a:pt x="53617" y="53617"/>
                    <a:pt x="53617" y="51063"/>
                    <a:pt x="54893" y="49787"/>
                  </a:cubicBezTo>
                  <a:cubicBezTo>
                    <a:pt x="57446" y="51063"/>
                    <a:pt x="60000" y="52340"/>
                    <a:pt x="62553" y="53617"/>
                  </a:cubicBezTo>
                  <a:cubicBezTo>
                    <a:pt x="77872" y="60000"/>
                    <a:pt x="90638" y="70212"/>
                    <a:pt x="98297" y="81702"/>
                  </a:cubicBezTo>
                  <a:cubicBezTo>
                    <a:pt x="98297" y="80425"/>
                    <a:pt x="99574" y="80425"/>
                    <a:pt x="99574" y="79148"/>
                  </a:cubicBezTo>
                  <a:cubicBezTo>
                    <a:pt x="99574" y="79148"/>
                    <a:pt x="99574" y="79148"/>
                    <a:pt x="99574" y="79148"/>
                  </a:cubicBezTo>
                  <a:cubicBezTo>
                    <a:pt x="100851" y="76595"/>
                    <a:pt x="102127" y="74042"/>
                    <a:pt x="102127" y="71489"/>
                  </a:cubicBezTo>
                  <a:cubicBezTo>
                    <a:pt x="94468" y="60000"/>
                    <a:pt x="80425" y="51063"/>
                    <a:pt x="67659" y="44680"/>
                  </a:cubicBezTo>
                  <a:cubicBezTo>
                    <a:pt x="65106" y="43404"/>
                    <a:pt x="62553" y="42127"/>
                    <a:pt x="60000" y="40851"/>
                  </a:cubicBezTo>
                  <a:cubicBezTo>
                    <a:pt x="61276" y="39574"/>
                    <a:pt x="62553" y="37021"/>
                    <a:pt x="63829" y="35744"/>
                  </a:cubicBezTo>
                  <a:cubicBezTo>
                    <a:pt x="66382" y="37021"/>
                    <a:pt x="68936" y="38297"/>
                    <a:pt x="71489" y="38297"/>
                  </a:cubicBezTo>
                  <a:cubicBezTo>
                    <a:pt x="84255" y="40851"/>
                    <a:pt x="93191" y="35744"/>
                    <a:pt x="94468" y="35744"/>
                  </a:cubicBezTo>
                  <a:cubicBezTo>
                    <a:pt x="90638" y="29361"/>
                    <a:pt x="90638" y="29361"/>
                    <a:pt x="90638" y="29361"/>
                  </a:cubicBezTo>
                  <a:cubicBezTo>
                    <a:pt x="90638" y="28085"/>
                    <a:pt x="89361" y="28085"/>
                    <a:pt x="89361" y="28085"/>
                  </a:cubicBezTo>
                  <a:cubicBezTo>
                    <a:pt x="86808" y="28085"/>
                    <a:pt x="80425" y="30638"/>
                    <a:pt x="74042" y="29361"/>
                  </a:cubicBezTo>
                  <a:cubicBezTo>
                    <a:pt x="72765" y="29361"/>
                    <a:pt x="71489" y="28085"/>
                    <a:pt x="70212" y="28085"/>
                  </a:cubicBezTo>
                  <a:cubicBezTo>
                    <a:pt x="72765" y="25531"/>
                    <a:pt x="76595" y="22978"/>
                    <a:pt x="79148" y="20425"/>
                  </a:cubicBezTo>
                  <a:cubicBezTo>
                    <a:pt x="75319" y="19148"/>
                    <a:pt x="71489" y="17872"/>
                    <a:pt x="67659" y="17872"/>
                  </a:cubicBezTo>
                  <a:cubicBezTo>
                    <a:pt x="66382" y="19148"/>
                    <a:pt x="63829" y="20425"/>
                    <a:pt x="62553" y="22978"/>
                  </a:cubicBezTo>
                  <a:cubicBezTo>
                    <a:pt x="60000" y="20425"/>
                    <a:pt x="57446" y="19148"/>
                    <a:pt x="54893" y="16595"/>
                  </a:cubicBezTo>
                  <a:cubicBezTo>
                    <a:pt x="52340" y="17872"/>
                    <a:pt x="49787" y="17872"/>
                    <a:pt x="47234" y="19148"/>
                  </a:cubicBezTo>
                  <a:cubicBezTo>
                    <a:pt x="44680" y="20425"/>
                    <a:pt x="44680" y="20425"/>
                    <a:pt x="44680" y="20425"/>
                  </a:cubicBezTo>
                  <a:cubicBezTo>
                    <a:pt x="44680" y="20425"/>
                    <a:pt x="49787" y="25531"/>
                    <a:pt x="56170" y="30638"/>
                  </a:cubicBezTo>
                  <a:cubicBezTo>
                    <a:pt x="53617" y="33191"/>
                    <a:pt x="52340" y="35744"/>
                    <a:pt x="51063" y="38297"/>
                  </a:cubicBezTo>
                  <a:cubicBezTo>
                    <a:pt x="42127" y="35744"/>
                    <a:pt x="33191" y="34468"/>
                    <a:pt x="25531" y="34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2721886" y="4673422"/>
            <a:ext cx="136863" cy="481159"/>
            <a:chOff x="8243431" y="1672074"/>
            <a:chExt cx="198900" cy="699258"/>
          </a:xfrm>
        </p:grpSpPr>
        <p:sp>
          <p:nvSpPr>
            <p:cNvPr id="377" name="Shape 377"/>
            <p:cNvSpPr/>
            <p:nvPr/>
          </p:nvSpPr>
          <p:spPr>
            <a:xfrm>
              <a:off x="8243431" y="2172432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8243431" y="1921597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43431" y="1672074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6361115" y="4673422"/>
            <a:ext cx="136863" cy="481159"/>
            <a:chOff x="8243431" y="1672074"/>
            <a:chExt cx="198900" cy="699258"/>
          </a:xfrm>
        </p:grpSpPr>
        <p:sp>
          <p:nvSpPr>
            <p:cNvPr id="381" name="Shape 381"/>
            <p:cNvSpPr/>
            <p:nvPr/>
          </p:nvSpPr>
          <p:spPr>
            <a:xfrm>
              <a:off x="8243431" y="2172432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8243431" y="1921597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8243431" y="1672074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9994539" y="4673422"/>
            <a:ext cx="136863" cy="481159"/>
            <a:chOff x="8243431" y="1672074"/>
            <a:chExt cx="198900" cy="699258"/>
          </a:xfrm>
        </p:grpSpPr>
        <p:sp>
          <p:nvSpPr>
            <p:cNvPr id="385" name="Shape 385"/>
            <p:cNvSpPr/>
            <p:nvPr/>
          </p:nvSpPr>
          <p:spPr>
            <a:xfrm>
              <a:off x="8243431" y="2172432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8243431" y="1921597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8243431" y="1672074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4544401" y="2850392"/>
            <a:ext cx="136863" cy="481159"/>
            <a:chOff x="8243431" y="1672074"/>
            <a:chExt cx="198900" cy="699258"/>
          </a:xfrm>
        </p:grpSpPr>
        <p:sp>
          <p:nvSpPr>
            <p:cNvPr id="389" name="Shape 389"/>
            <p:cNvSpPr/>
            <p:nvPr/>
          </p:nvSpPr>
          <p:spPr>
            <a:xfrm>
              <a:off x="8243431" y="2172432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8243431" y="1921597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8243431" y="1672074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8177828" y="2850392"/>
            <a:ext cx="136863" cy="481159"/>
            <a:chOff x="8243431" y="1672074"/>
            <a:chExt cx="198900" cy="699258"/>
          </a:xfrm>
        </p:grpSpPr>
        <p:sp>
          <p:nvSpPr>
            <p:cNvPr id="393" name="Shape 393"/>
            <p:cNvSpPr/>
            <p:nvPr/>
          </p:nvSpPr>
          <p:spPr>
            <a:xfrm>
              <a:off x="8243431" y="2172432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8243431" y="1921597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8243431" y="1672074"/>
              <a:ext cx="198900" cy="1989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Shape 396"/>
          <p:cNvSpPr txBox="1"/>
          <p:nvPr/>
        </p:nvSpPr>
        <p:spPr>
          <a:xfrm>
            <a:off x="880975" y="267919"/>
            <a:ext cx="2564700" cy="104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</a:rPr>
              <a:t>GPA评分系统主要类型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1"/>
                </a:solidFill>
              </a:rPr>
              <a:t>PART 05</a:t>
            </a:r>
          </a:p>
        </p:txBody>
      </p:sp>
      <p:sp>
        <p:nvSpPr>
          <p:cNvPr id="397" name="Shape 397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9505269" y="3451501"/>
            <a:ext cx="1114620" cy="1114620"/>
            <a:chOff x="3503777" y="3242097"/>
            <a:chExt cx="1217100" cy="1217100"/>
          </a:xfrm>
        </p:grpSpPr>
        <p:sp>
          <p:nvSpPr>
            <p:cNvPr id="400" name="Shape 400"/>
            <p:cNvSpPr/>
            <p:nvPr/>
          </p:nvSpPr>
          <p:spPr>
            <a:xfrm>
              <a:off x="3503777" y="3242097"/>
              <a:ext cx="1217100" cy="121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944905" y="3598612"/>
              <a:ext cx="334800" cy="52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4" y="0"/>
                  </a:moveTo>
                  <a:cubicBezTo>
                    <a:pt x="77014" y="0"/>
                    <a:pt x="91343" y="4528"/>
                    <a:pt x="102089" y="11320"/>
                  </a:cubicBezTo>
                  <a:cubicBezTo>
                    <a:pt x="112835" y="18113"/>
                    <a:pt x="120000" y="28301"/>
                    <a:pt x="120000" y="38490"/>
                  </a:cubicBezTo>
                  <a:cubicBezTo>
                    <a:pt x="120000" y="45283"/>
                    <a:pt x="116417" y="52075"/>
                    <a:pt x="111044" y="57735"/>
                  </a:cubicBezTo>
                  <a:cubicBezTo>
                    <a:pt x="105671" y="63396"/>
                    <a:pt x="100298" y="66792"/>
                    <a:pt x="91343" y="70188"/>
                  </a:cubicBezTo>
                  <a:cubicBezTo>
                    <a:pt x="91343" y="74716"/>
                    <a:pt x="91343" y="74716"/>
                    <a:pt x="91343" y="74716"/>
                  </a:cubicBezTo>
                  <a:cubicBezTo>
                    <a:pt x="94925" y="74716"/>
                    <a:pt x="94925" y="74716"/>
                    <a:pt x="94925" y="74716"/>
                  </a:cubicBezTo>
                  <a:cubicBezTo>
                    <a:pt x="98507" y="73584"/>
                    <a:pt x="98507" y="73584"/>
                    <a:pt x="98507" y="73584"/>
                  </a:cubicBezTo>
                  <a:cubicBezTo>
                    <a:pt x="100298" y="76981"/>
                    <a:pt x="100298" y="76981"/>
                    <a:pt x="100298" y="76981"/>
                  </a:cubicBezTo>
                  <a:cubicBezTo>
                    <a:pt x="102089" y="79245"/>
                    <a:pt x="102089" y="81509"/>
                    <a:pt x="102089" y="82641"/>
                  </a:cubicBezTo>
                  <a:cubicBezTo>
                    <a:pt x="102089" y="84905"/>
                    <a:pt x="102089" y="87169"/>
                    <a:pt x="100298" y="89433"/>
                  </a:cubicBezTo>
                  <a:cubicBezTo>
                    <a:pt x="100298" y="90566"/>
                    <a:pt x="100298" y="90566"/>
                    <a:pt x="100298" y="90566"/>
                  </a:cubicBezTo>
                  <a:cubicBezTo>
                    <a:pt x="100298" y="90566"/>
                    <a:pt x="100298" y="90566"/>
                    <a:pt x="100298" y="90566"/>
                  </a:cubicBezTo>
                  <a:cubicBezTo>
                    <a:pt x="102089" y="92830"/>
                    <a:pt x="102089" y="95094"/>
                    <a:pt x="102089" y="97358"/>
                  </a:cubicBezTo>
                  <a:cubicBezTo>
                    <a:pt x="102089" y="99622"/>
                    <a:pt x="102089" y="101886"/>
                    <a:pt x="100298" y="104150"/>
                  </a:cubicBezTo>
                  <a:cubicBezTo>
                    <a:pt x="98507" y="105283"/>
                    <a:pt x="98507" y="105283"/>
                    <a:pt x="98507" y="105283"/>
                  </a:cubicBezTo>
                  <a:cubicBezTo>
                    <a:pt x="94925" y="106415"/>
                    <a:pt x="94925" y="106415"/>
                    <a:pt x="94925" y="106415"/>
                  </a:cubicBezTo>
                  <a:cubicBezTo>
                    <a:pt x="26865" y="109811"/>
                    <a:pt x="26865" y="109811"/>
                    <a:pt x="26865" y="109811"/>
                  </a:cubicBezTo>
                  <a:cubicBezTo>
                    <a:pt x="23283" y="109811"/>
                    <a:pt x="23283" y="109811"/>
                    <a:pt x="23283" y="109811"/>
                  </a:cubicBezTo>
                  <a:cubicBezTo>
                    <a:pt x="21492" y="107547"/>
                    <a:pt x="21492" y="107547"/>
                    <a:pt x="21492" y="107547"/>
                  </a:cubicBezTo>
                  <a:cubicBezTo>
                    <a:pt x="19701" y="105283"/>
                    <a:pt x="19701" y="103018"/>
                    <a:pt x="17910" y="101886"/>
                  </a:cubicBezTo>
                  <a:cubicBezTo>
                    <a:pt x="17910" y="99622"/>
                    <a:pt x="19701" y="97358"/>
                    <a:pt x="21492" y="93962"/>
                  </a:cubicBezTo>
                  <a:cubicBezTo>
                    <a:pt x="21492" y="93962"/>
                    <a:pt x="21492" y="93962"/>
                    <a:pt x="21492" y="93962"/>
                  </a:cubicBezTo>
                  <a:cubicBezTo>
                    <a:pt x="21492" y="92830"/>
                    <a:pt x="21492" y="92830"/>
                    <a:pt x="21492" y="92830"/>
                  </a:cubicBezTo>
                  <a:cubicBezTo>
                    <a:pt x="19701" y="91698"/>
                    <a:pt x="19701" y="89433"/>
                    <a:pt x="17910" y="87169"/>
                  </a:cubicBezTo>
                  <a:cubicBezTo>
                    <a:pt x="17910" y="84905"/>
                    <a:pt x="19701" y="82641"/>
                    <a:pt x="21492" y="80377"/>
                  </a:cubicBezTo>
                  <a:cubicBezTo>
                    <a:pt x="23283" y="78113"/>
                    <a:pt x="23283" y="78113"/>
                    <a:pt x="23283" y="78113"/>
                  </a:cubicBezTo>
                  <a:cubicBezTo>
                    <a:pt x="26865" y="78113"/>
                    <a:pt x="26865" y="78113"/>
                    <a:pt x="26865" y="78113"/>
                  </a:cubicBezTo>
                  <a:cubicBezTo>
                    <a:pt x="28656" y="78113"/>
                    <a:pt x="28656" y="78113"/>
                    <a:pt x="28656" y="78113"/>
                  </a:cubicBezTo>
                  <a:cubicBezTo>
                    <a:pt x="28656" y="71320"/>
                    <a:pt x="28656" y="71320"/>
                    <a:pt x="28656" y="71320"/>
                  </a:cubicBezTo>
                  <a:cubicBezTo>
                    <a:pt x="19701" y="67924"/>
                    <a:pt x="12537" y="63396"/>
                    <a:pt x="8955" y="57735"/>
                  </a:cubicBezTo>
                  <a:cubicBezTo>
                    <a:pt x="3582" y="52075"/>
                    <a:pt x="0" y="45283"/>
                    <a:pt x="0" y="38490"/>
                  </a:cubicBezTo>
                  <a:cubicBezTo>
                    <a:pt x="0" y="28301"/>
                    <a:pt x="7164" y="18113"/>
                    <a:pt x="17910" y="11320"/>
                  </a:cubicBezTo>
                  <a:cubicBezTo>
                    <a:pt x="28656" y="4528"/>
                    <a:pt x="42985" y="0"/>
                    <a:pt x="59104" y="0"/>
                  </a:cubicBezTo>
                  <a:close/>
                  <a:moveTo>
                    <a:pt x="46567" y="45283"/>
                  </a:moveTo>
                  <a:cubicBezTo>
                    <a:pt x="48358" y="46415"/>
                    <a:pt x="48358" y="46415"/>
                    <a:pt x="50149" y="46415"/>
                  </a:cubicBezTo>
                  <a:cubicBezTo>
                    <a:pt x="50149" y="46415"/>
                    <a:pt x="51940" y="46415"/>
                    <a:pt x="53731" y="45283"/>
                  </a:cubicBezTo>
                  <a:cubicBezTo>
                    <a:pt x="53731" y="44150"/>
                    <a:pt x="53731" y="44150"/>
                    <a:pt x="53731" y="44150"/>
                  </a:cubicBezTo>
                  <a:cubicBezTo>
                    <a:pt x="55522" y="45283"/>
                    <a:pt x="55522" y="45283"/>
                    <a:pt x="55522" y="45283"/>
                  </a:cubicBezTo>
                  <a:cubicBezTo>
                    <a:pt x="57313" y="46415"/>
                    <a:pt x="57313" y="46415"/>
                    <a:pt x="59104" y="46415"/>
                  </a:cubicBezTo>
                  <a:cubicBezTo>
                    <a:pt x="60895" y="46415"/>
                    <a:pt x="62686" y="46415"/>
                    <a:pt x="62686" y="45283"/>
                  </a:cubicBezTo>
                  <a:cubicBezTo>
                    <a:pt x="64477" y="44150"/>
                    <a:pt x="64477" y="44150"/>
                    <a:pt x="64477" y="44150"/>
                  </a:cubicBezTo>
                  <a:cubicBezTo>
                    <a:pt x="64477" y="45283"/>
                    <a:pt x="64477" y="45283"/>
                    <a:pt x="64477" y="45283"/>
                  </a:cubicBezTo>
                  <a:cubicBezTo>
                    <a:pt x="66268" y="46415"/>
                    <a:pt x="68059" y="46415"/>
                    <a:pt x="69850" y="46415"/>
                  </a:cubicBezTo>
                  <a:cubicBezTo>
                    <a:pt x="71641" y="46415"/>
                    <a:pt x="73432" y="46415"/>
                    <a:pt x="75223" y="45283"/>
                  </a:cubicBezTo>
                  <a:cubicBezTo>
                    <a:pt x="77014" y="43018"/>
                    <a:pt x="77014" y="43018"/>
                    <a:pt x="77014" y="43018"/>
                  </a:cubicBezTo>
                  <a:cubicBezTo>
                    <a:pt x="82388" y="45283"/>
                    <a:pt x="82388" y="45283"/>
                    <a:pt x="82388" y="45283"/>
                  </a:cubicBezTo>
                  <a:cubicBezTo>
                    <a:pt x="69850" y="58867"/>
                    <a:pt x="69850" y="58867"/>
                    <a:pt x="69850" y="58867"/>
                  </a:cubicBezTo>
                  <a:cubicBezTo>
                    <a:pt x="69850" y="75849"/>
                    <a:pt x="69850" y="75849"/>
                    <a:pt x="69850" y="75849"/>
                  </a:cubicBezTo>
                  <a:cubicBezTo>
                    <a:pt x="78805" y="74716"/>
                    <a:pt x="78805" y="74716"/>
                    <a:pt x="78805" y="74716"/>
                  </a:cubicBezTo>
                  <a:cubicBezTo>
                    <a:pt x="78805" y="67924"/>
                    <a:pt x="78805" y="67924"/>
                    <a:pt x="78805" y="67924"/>
                  </a:cubicBezTo>
                  <a:cubicBezTo>
                    <a:pt x="78805" y="65660"/>
                    <a:pt x="78805" y="65660"/>
                    <a:pt x="78805" y="65660"/>
                  </a:cubicBezTo>
                  <a:cubicBezTo>
                    <a:pt x="82388" y="64528"/>
                    <a:pt x="82388" y="64528"/>
                    <a:pt x="82388" y="64528"/>
                  </a:cubicBezTo>
                  <a:cubicBezTo>
                    <a:pt x="89552" y="62264"/>
                    <a:pt x="96716" y="58867"/>
                    <a:pt x="100298" y="53207"/>
                  </a:cubicBezTo>
                  <a:cubicBezTo>
                    <a:pt x="105671" y="49811"/>
                    <a:pt x="107462" y="44150"/>
                    <a:pt x="107462" y="38490"/>
                  </a:cubicBezTo>
                  <a:cubicBezTo>
                    <a:pt x="107462" y="30566"/>
                    <a:pt x="102089" y="22641"/>
                    <a:pt x="93134" y="16981"/>
                  </a:cubicBezTo>
                  <a:cubicBezTo>
                    <a:pt x="84179" y="11320"/>
                    <a:pt x="73432" y="7924"/>
                    <a:pt x="59104" y="7924"/>
                  </a:cubicBezTo>
                  <a:cubicBezTo>
                    <a:pt x="46567" y="7924"/>
                    <a:pt x="34029" y="11320"/>
                    <a:pt x="26865" y="16981"/>
                  </a:cubicBezTo>
                  <a:cubicBezTo>
                    <a:pt x="17910" y="22641"/>
                    <a:pt x="12537" y="30566"/>
                    <a:pt x="12537" y="38490"/>
                  </a:cubicBezTo>
                  <a:cubicBezTo>
                    <a:pt x="12537" y="44150"/>
                    <a:pt x="14328" y="49811"/>
                    <a:pt x="19701" y="54339"/>
                  </a:cubicBezTo>
                  <a:cubicBezTo>
                    <a:pt x="23283" y="58867"/>
                    <a:pt x="30447" y="62264"/>
                    <a:pt x="37611" y="65660"/>
                  </a:cubicBezTo>
                  <a:cubicBezTo>
                    <a:pt x="41194" y="66792"/>
                    <a:pt x="41194" y="66792"/>
                    <a:pt x="41194" y="66792"/>
                  </a:cubicBezTo>
                  <a:cubicBezTo>
                    <a:pt x="41194" y="69056"/>
                    <a:pt x="41194" y="69056"/>
                    <a:pt x="41194" y="69056"/>
                  </a:cubicBezTo>
                  <a:cubicBezTo>
                    <a:pt x="41194" y="75849"/>
                    <a:pt x="41194" y="75849"/>
                    <a:pt x="41194" y="75849"/>
                  </a:cubicBezTo>
                  <a:cubicBezTo>
                    <a:pt x="51940" y="75849"/>
                    <a:pt x="51940" y="75849"/>
                    <a:pt x="51940" y="75849"/>
                  </a:cubicBezTo>
                  <a:cubicBezTo>
                    <a:pt x="51940" y="58867"/>
                    <a:pt x="51940" y="58867"/>
                    <a:pt x="51940" y="58867"/>
                  </a:cubicBezTo>
                  <a:cubicBezTo>
                    <a:pt x="39402" y="45283"/>
                    <a:pt x="39402" y="45283"/>
                    <a:pt x="39402" y="45283"/>
                  </a:cubicBezTo>
                  <a:cubicBezTo>
                    <a:pt x="44776" y="43018"/>
                    <a:pt x="44776" y="43018"/>
                    <a:pt x="44776" y="43018"/>
                  </a:cubicBezTo>
                  <a:cubicBezTo>
                    <a:pt x="46567" y="45283"/>
                    <a:pt x="46567" y="45283"/>
                    <a:pt x="46567" y="45283"/>
                  </a:cubicBezTo>
                  <a:close/>
                  <a:moveTo>
                    <a:pt x="71641" y="48679"/>
                  </a:moveTo>
                  <a:cubicBezTo>
                    <a:pt x="71641" y="48679"/>
                    <a:pt x="71641" y="48679"/>
                    <a:pt x="69850" y="48679"/>
                  </a:cubicBezTo>
                  <a:cubicBezTo>
                    <a:pt x="68059" y="48679"/>
                    <a:pt x="66268" y="48679"/>
                    <a:pt x="64477" y="47547"/>
                  </a:cubicBezTo>
                  <a:cubicBezTo>
                    <a:pt x="62686" y="47547"/>
                    <a:pt x="60895" y="48679"/>
                    <a:pt x="59104" y="48679"/>
                  </a:cubicBezTo>
                  <a:cubicBezTo>
                    <a:pt x="57313" y="48679"/>
                    <a:pt x="55522" y="47547"/>
                    <a:pt x="53731" y="47547"/>
                  </a:cubicBezTo>
                  <a:cubicBezTo>
                    <a:pt x="51940" y="47547"/>
                    <a:pt x="50149" y="48679"/>
                    <a:pt x="50149" y="48679"/>
                  </a:cubicBezTo>
                  <a:cubicBezTo>
                    <a:pt x="48358" y="48679"/>
                    <a:pt x="48358" y="48679"/>
                    <a:pt x="48358" y="47547"/>
                  </a:cubicBezTo>
                  <a:cubicBezTo>
                    <a:pt x="57313" y="56603"/>
                    <a:pt x="57313" y="56603"/>
                    <a:pt x="57313" y="56603"/>
                  </a:cubicBezTo>
                  <a:cubicBezTo>
                    <a:pt x="57313" y="57735"/>
                    <a:pt x="57313" y="57735"/>
                    <a:pt x="57313" y="57735"/>
                  </a:cubicBezTo>
                  <a:cubicBezTo>
                    <a:pt x="57313" y="57735"/>
                    <a:pt x="57313" y="57735"/>
                    <a:pt x="57313" y="57735"/>
                  </a:cubicBezTo>
                  <a:cubicBezTo>
                    <a:pt x="57313" y="75849"/>
                    <a:pt x="57313" y="75849"/>
                    <a:pt x="57313" y="75849"/>
                  </a:cubicBezTo>
                  <a:cubicBezTo>
                    <a:pt x="62686" y="75849"/>
                    <a:pt x="62686" y="75849"/>
                    <a:pt x="62686" y="75849"/>
                  </a:cubicBezTo>
                  <a:cubicBezTo>
                    <a:pt x="62686" y="57735"/>
                    <a:pt x="62686" y="57735"/>
                    <a:pt x="62686" y="57735"/>
                  </a:cubicBezTo>
                  <a:cubicBezTo>
                    <a:pt x="62686" y="57735"/>
                    <a:pt x="62686" y="57735"/>
                    <a:pt x="62686" y="57735"/>
                  </a:cubicBezTo>
                  <a:cubicBezTo>
                    <a:pt x="62686" y="56603"/>
                    <a:pt x="62686" y="56603"/>
                    <a:pt x="62686" y="56603"/>
                  </a:cubicBezTo>
                  <a:cubicBezTo>
                    <a:pt x="71641" y="48679"/>
                    <a:pt x="71641" y="48679"/>
                    <a:pt x="71641" y="48679"/>
                  </a:cubicBezTo>
                  <a:close/>
                  <a:moveTo>
                    <a:pt x="77014" y="108679"/>
                  </a:moveTo>
                  <a:cubicBezTo>
                    <a:pt x="42985" y="110943"/>
                    <a:pt x="42985" y="110943"/>
                    <a:pt x="42985" y="110943"/>
                  </a:cubicBezTo>
                  <a:cubicBezTo>
                    <a:pt x="44776" y="116603"/>
                    <a:pt x="51940" y="120000"/>
                    <a:pt x="60895" y="120000"/>
                  </a:cubicBezTo>
                  <a:cubicBezTo>
                    <a:pt x="69850" y="120000"/>
                    <a:pt x="77014" y="115471"/>
                    <a:pt x="77014" y="109811"/>
                  </a:cubicBezTo>
                  <a:cubicBezTo>
                    <a:pt x="77014" y="109811"/>
                    <a:pt x="77014" y="109811"/>
                    <a:pt x="77014" y="108679"/>
                  </a:cubicBezTo>
                  <a:close/>
                  <a:moveTo>
                    <a:pt x="89552" y="96226"/>
                  </a:moveTo>
                  <a:cubicBezTo>
                    <a:pt x="30447" y="99622"/>
                    <a:pt x="30447" y="99622"/>
                    <a:pt x="30447" y="99622"/>
                  </a:cubicBezTo>
                  <a:cubicBezTo>
                    <a:pt x="30447" y="100754"/>
                    <a:pt x="30447" y="100754"/>
                    <a:pt x="30447" y="100754"/>
                  </a:cubicBezTo>
                  <a:cubicBezTo>
                    <a:pt x="30447" y="100754"/>
                    <a:pt x="30447" y="101886"/>
                    <a:pt x="30447" y="101886"/>
                  </a:cubicBezTo>
                  <a:cubicBezTo>
                    <a:pt x="89552" y="98490"/>
                    <a:pt x="89552" y="98490"/>
                    <a:pt x="89552" y="98490"/>
                  </a:cubicBezTo>
                  <a:cubicBezTo>
                    <a:pt x="89552" y="98490"/>
                    <a:pt x="89552" y="97358"/>
                    <a:pt x="89552" y="97358"/>
                  </a:cubicBezTo>
                  <a:cubicBezTo>
                    <a:pt x="89552" y="97358"/>
                    <a:pt x="89552" y="97358"/>
                    <a:pt x="89552" y="96226"/>
                  </a:cubicBezTo>
                  <a:close/>
                  <a:moveTo>
                    <a:pt x="89552" y="82641"/>
                  </a:moveTo>
                  <a:cubicBezTo>
                    <a:pt x="30447" y="86037"/>
                    <a:pt x="30447" y="86037"/>
                    <a:pt x="30447" y="86037"/>
                  </a:cubicBezTo>
                  <a:cubicBezTo>
                    <a:pt x="30447" y="86037"/>
                    <a:pt x="30447" y="86037"/>
                    <a:pt x="30447" y="87169"/>
                  </a:cubicBezTo>
                  <a:cubicBezTo>
                    <a:pt x="30447" y="87169"/>
                    <a:pt x="30447" y="87169"/>
                    <a:pt x="30447" y="87169"/>
                  </a:cubicBezTo>
                  <a:cubicBezTo>
                    <a:pt x="89552" y="83773"/>
                    <a:pt x="89552" y="83773"/>
                    <a:pt x="89552" y="83773"/>
                  </a:cubicBezTo>
                  <a:cubicBezTo>
                    <a:pt x="89552" y="83773"/>
                    <a:pt x="89552" y="83773"/>
                    <a:pt x="89552" y="82641"/>
                  </a:cubicBezTo>
                  <a:cubicBezTo>
                    <a:pt x="89552" y="82641"/>
                    <a:pt x="89552" y="82641"/>
                    <a:pt x="89552" y="82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2238620" y="3451501"/>
            <a:ext cx="1114620" cy="1114620"/>
            <a:chOff x="7471157" y="3242097"/>
            <a:chExt cx="1217100" cy="1217100"/>
          </a:xfrm>
        </p:grpSpPr>
        <p:sp>
          <p:nvSpPr>
            <p:cNvPr id="403" name="Shape 403"/>
            <p:cNvSpPr/>
            <p:nvPr/>
          </p:nvSpPr>
          <p:spPr>
            <a:xfrm>
              <a:off x="7471157" y="3242097"/>
              <a:ext cx="1217100" cy="121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7885731" y="3639946"/>
              <a:ext cx="387900" cy="438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769" y="9545"/>
                  </a:moveTo>
                  <a:cubicBezTo>
                    <a:pt x="30769" y="10909"/>
                    <a:pt x="32307" y="13636"/>
                    <a:pt x="30769" y="15000"/>
                  </a:cubicBezTo>
                  <a:cubicBezTo>
                    <a:pt x="7692" y="8181"/>
                    <a:pt x="7692" y="8181"/>
                    <a:pt x="7692" y="8181"/>
                  </a:cubicBezTo>
                  <a:cubicBezTo>
                    <a:pt x="1538" y="10909"/>
                    <a:pt x="1538" y="10909"/>
                    <a:pt x="1538" y="10909"/>
                  </a:cubicBezTo>
                  <a:cubicBezTo>
                    <a:pt x="0" y="15000"/>
                    <a:pt x="0" y="21818"/>
                    <a:pt x="0" y="27272"/>
                  </a:cubicBezTo>
                  <a:cubicBezTo>
                    <a:pt x="0" y="35454"/>
                    <a:pt x="1538" y="45000"/>
                    <a:pt x="4615" y="51818"/>
                  </a:cubicBezTo>
                  <a:cubicBezTo>
                    <a:pt x="9230" y="60000"/>
                    <a:pt x="15384" y="65454"/>
                    <a:pt x="26153" y="66818"/>
                  </a:cubicBezTo>
                  <a:cubicBezTo>
                    <a:pt x="27692" y="68181"/>
                    <a:pt x="29230" y="68181"/>
                    <a:pt x="30769" y="68181"/>
                  </a:cubicBezTo>
                  <a:cubicBezTo>
                    <a:pt x="30769" y="66818"/>
                    <a:pt x="30769" y="66818"/>
                    <a:pt x="30769" y="66818"/>
                  </a:cubicBezTo>
                  <a:cubicBezTo>
                    <a:pt x="33846" y="69545"/>
                    <a:pt x="40000" y="70909"/>
                    <a:pt x="47692" y="70909"/>
                  </a:cubicBezTo>
                  <a:cubicBezTo>
                    <a:pt x="47692" y="87272"/>
                    <a:pt x="47692" y="87272"/>
                    <a:pt x="47692" y="87272"/>
                  </a:cubicBezTo>
                  <a:cubicBezTo>
                    <a:pt x="41538" y="87272"/>
                    <a:pt x="41538" y="87272"/>
                    <a:pt x="41538" y="87272"/>
                  </a:cubicBezTo>
                  <a:cubicBezTo>
                    <a:pt x="41538" y="92727"/>
                    <a:pt x="41538" y="92727"/>
                    <a:pt x="41538" y="92727"/>
                  </a:cubicBezTo>
                  <a:cubicBezTo>
                    <a:pt x="23076" y="92727"/>
                    <a:pt x="23076" y="92727"/>
                    <a:pt x="23076" y="92727"/>
                  </a:cubicBezTo>
                  <a:cubicBezTo>
                    <a:pt x="23076" y="120000"/>
                    <a:pt x="23076" y="120000"/>
                    <a:pt x="23076" y="120000"/>
                  </a:cubicBezTo>
                  <a:cubicBezTo>
                    <a:pt x="98461" y="120000"/>
                    <a:pt x="98461" y="120000"/>
                    <a:pt x="98461" y="120000"/>
                  </a:cubicBezTo>
                  <a:cubicBezTo>
                    <a:pt x="98461" y="92727"/>
                    <a:pt x="98461" y="92727"/>
                    <a:pt x="98461" y="92727"/>
                  </a:cubicBezTo>
                  <a:cubicBezTo>
                    <a:pt x="80000" y="92727"/>
                    <a:pt x="80000" y="92727"/>
                    <a:pt x="80000" y="92727"/>
                  </a:cubicBezTo>
                  <a:cubicBezTo>
                    <a:pt x="80000" y="87272"/>
                    <a:pt x="80000" y="87272"/>
                    <a:pt x="80000" y="87272"/>
                  </a:cubicBezTo>
                  <a:cubicBezTo>
                    <a:pt x="72307" y="87272"/>
                    <a:pt x="72307" y="87272"/>
                    <a:pt x="72307" y="87272"/>
                  </a:cubicBezTo>
                  <a:cubicBezTo>
                    <a:pt x="72307" y="70909"/>
                    <a:pt x="72307" y="70909"/>
                    <a:pt x="72307" y="70909"/>
                  </a:cubicBezTo>
                  <a:cubicBezTo>
                    <a:pt x="80000" y="70909"/>
                    <a:pt x="86153" y="69545"/>
                    <a:pt x="89230" y="66818"/>
                  </a:cubicBezTo>
                  <a:cubicBezTo>
                    <a:pt x="89230" y="68181"/>
                    <a:pt x="89230" y="68181"/>
                    <a:pt x="89230" y="68181"/>
                  </a:cubicBezTo>
                  <a:cubicBezTo>
                    <a:pt x="90769" y="68181"/>
                    <a:pt x="92307" y="68181"/>
                    <a:pt x="93846" y="66818"/>
                  </a:cubicBezTo>
                  <a:cubicBezTo>
                    <a:pt x="104615" y="65454"/>
                    <a:pt x="110769" y="60000"/>
                    <a:pt x="115384" y="51818"/>
                  </a:cubicBezTo>
                  <a:cubicBezTo>
                    <a:pt x="118461" y="45000"/>
                    <a:pt x="120000" y="35454"/>
                    <a:pt x="120000" y="27272"/>
                  </a:cubicBezTo>
                  <a:cubicBezTo>
                    <a:pt x="120000" y="21818"/>
                    <a:pt x="120000" y="15000"/>
                    <a:pt x="118461" y="10909"/>
                  </a:cubicBezTo>
                  <a:cubicBezTo>
                    <a:pt x="112307" y="8181"/>
                    <a:pt x="112307" y="8181"/>
                    <a:pt x="112307" y="8181"/>
                  </a:cubicBezTo>
                  <a:cubicBezTo>
                    <a:pt x="89230" y="15000"/>
                    <a:pt x="89230" y="15000"/>
                    <a:pt x="89230" y="15000"/>
                  </a:cubicBezTo>
                  <a:cubicBezTo>
                    <a:pt x="87692" y="13636"/>
                    <a:pt x="89230" y="10909"/>
                    <a:pt x="89230" y="9545"/>
                  </a:cubicBezTo>
                  <a:cubicBezTo>
                    <a:pt x="92307" y="9545"/>
                    <a:pt x="92307" y="9545"/>
                    <a:pt x="92307" y="9545"/>
                  </a:cubicBezTo>
                  <a:cubicBezTo>
                    <a:pt x="92307" y="0"/>
                    <a:pt x="92307" y="0"/>
                    <a:pt x="92307" y="0"/>
                  </a:cubicBezTo>
                  <a:cubicBezTo>
                    <a:pt x="26153" y="0"/>
                    <a:pt x="26153" y="0"/>
                    <a:pt x="26153" y="0"/>
                  </a:cubicBezTo>
                  <a:cubicBezTo>
                    <a:pt x="26153" y="9545"/>
                    <a:pt x="26153" y="9545"/>
                    <a:pt x="26153" y="9545"/>
                  </a:cubicBezTo>
                  <a:cubicBezTo>
                    <a:pt x="30769" y="9545"/>
                    <a:pt x="30769" y="9545"/>
                    <a:pt x="30769" y="9545"/>
                  </a:cubicBezTo>
                  <a:close/>
                  <a:moveTo>
                    <a:pt x="96923" y="57272"/>
                  </a:moveTo>
                  <a:cubicBezTo>
                    <a:pt x="98461" y="49090"/>
                    <a:pt x="92307" y="38181"/>
                    <a:pt x="90769" y="27272"/>
                  </a:cubicBezTo>
                  <a:cubicBezTo>
                    <a:pt x="93846" y="30000"/>
                    <a:pt x="93846" y="30000"/>
                    <a:pt x="93846" y="30000"/>
                  </a:cubicBezTo>
                  <a:cubicBezTo>
                    <a:pt x="101538" y="24545"/>
                    <a:pt x="101538" y="24545"/>
                    <a:pt x="101538" y="24545"/>
                  </a:cubicBezTo>
                  <a:cubicBezTo>
                    <a:pt x="98461" y="21818"/>
                    <a:pt x="98461" y="21818"/>
                    <a:pt x="98461" y="21818"/>
                  </a:cubicBezTo>
                  <a:cubicBezTo>
                    <a:pt x="109230" y="17727"/>
                    <a:pt x="109230" y="17727"/>
                    <a:pt x="109230" y="17727"/>
                  </a:cubicBezTo>
                  <a:cubicBezTo>
                    <a:pt x="110769" y="20454"/>
                    <a:pt x="110769" y="24545"/>
                    <a:pt x="110769" y="27272"/>
                  </a:cubicBezTo>
                  <a:cubicBezTo>
                    <a:pt x="109230" y="35454"/>
                    <a:pt x="109230" y="42272"/>
                    <a:pt x="106153" y="49090"/>
                  </a:cubicBezTo>
                  <a:cubicBezTo>
                    <a:pt x="103076" y="53181"/>
                    <a:pt x="100000" y="55909"/>
                    <a:pt x="96923" y="57272"/>
                  </a:cubicBezTo>
                  <a:close/>
                  <a:moveTo>
                    <a:pt x="29230" y="27272"/>
                  </a:moveTo>
                  <a:cubicBezTo>
                    <a:pt x="26153" y="38181"/>
                    <a:pt x="21538" y="49090"/>
                    <a:pt x="23076" y="57272"/>
                  </a:cubicBezTo>
                  <a:cubicBezTo>
                    <a:pt x="20000" y="55909"/>
                    <a:pt x="16923" y="53181"/>
                    <a:pt x="13846" y="49090"/>
                  </a:cubicBezTo>
                  <a:cubicBezTo>
                    <a:pt x="10769" y="42272"/>
                    <a:pt x="9230" y="35454"/>
                    <a:pt x="9230" y="27272"/>
                  </a:cubicBezTo>
                  <a:cubicBezTo>
                    <a:pt x="9230" y="24545"/>
                    <a:pt x="9230" y="20454"/>
                    <a:pt x="10769" y="17727"/>
                  </a:cubicBezTo>
                  <a:cubicBezTo>
                    <a:pt x="21538" y="21818"/>
                    <a:pt x="21538" y="21818"/>
                    <a:pt x="21538" y="21818"/>
                  </a:cubicBezTo>
                  <a:cubicBezTo>
                    <a:pt x="18461" y="24545"/>
                    <a:pt x="18461" y="24545"/>
                    <a:pt x="18461" y="24545"/>
                  </a:cubicBezTo>
                  <a:cubicBezTo>
                    <a:pt x="26153" y="30000"/>
                    <a:pt x="26153" y="30000"/>
                    <a:pt x="26153" y="30000"/>
                  </a:cubicBezTo>
                  <a:cubicBezTo>
                    <a:pt x="29230" y="27272"/>
                    <a:pt x="29230" y="27272"/>
                    <a:pt x="29230" y="27272"/>
                  </a:cubicBezTo>
                  <a:close/>
                  <a:moveTo>
                    <a:pt x="49230" y="13636"/>
                  </a:moveTo>
                  <a:cubicBezTo>
                    <a:pt x="49230" y="61363"/>
                    <a:pt x="49230" y="61363"/>
                    <a:pt x="49230" y="61363"/>
                  </a:cubicBezTo>
                  <a:cubicBezTo>
                    <a:pt x="49230" y="61363"/>
                    <a:pt x="41538" y="61363"/>
                    <a:pt x="38461" y="55909"/>
                  </a:cubicBezTo>
                  <a:cubicBezTo>
                    <a:pt x="36923" y="50454"/>
                    <a:pt x="43076" y="21818"/>
                    <a:pt x="43076" y="19090"/>
                  </a:cubicBezTo>
                  <a:cubicBezTo>
                    <a:pt x="43076" y="17727"/>
                    <a:pt x="43076" y="13636"/>
                    <a:pt x="43076" y="13636"/>
                  </a:cubicBezTo>
                  <a:lnTo>
                    <a:pt x="49230" y="136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Shape 405"/>
          <p:cNvSpPr/>
          <p:nvPr/>
        </p:nvSpPr>
        <p:spPr>
          <a:xfrm>
            <a:off x="1425388" y="5261875"/>
            <a:ext cx="27411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四分制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大多数美国大学采用</a:t>
            </a:r>
          </a:p>
        </p:txBody>
      </p:sp>
      <p:sp>
        <p:nvSpPr>
          <p:cNvPr id="406" name="Shape 406"/>
          <p:cNvSpPr/>
          <p:nvPr/>
        </p:nvSpPr>
        <p:spPr>
          <a:xfrm>
            <a:off x="3242275" y="2086363"/>
            <a:ext cx="27411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百分制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大多数中国内地大学采用</a:t>
            </a:r>
          </a:p>
        </p:txBody>
      </p:sp>
      <p:sp>
        <p:nvSpPr>
          <p:cNvPr id="407" name="Shape 407"/>
          <p:cNvSpPr/>
          <p:nvPr/>
        </p:nvSpPr>
        <p:spPr>
          <a:xfrm>
            <a:off x="5059000" y="5268288"/>
            <a:ext cx="27411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英国制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大多数英国大学采用</a:t>
            </a:r>
          </a:p>
        </p:txBody>
      </p:sp>
      <p:sp>
        <p:nvSpPr>
          <p:cNvPr id="408" name="Shape 408"/>
          <p:cNvSpPr/>
          <p:nvPr/>
        </p:nvSpPr>
        <p:spPr>
          <a:xfrm>
            <a:off x="6875700" y="2117088"/>
            <a:ext cx="27411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七分制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大多数澳洲大学采用</a:t>
            </a:r>
          </a:p>
        </p:txBody>
      </p:sp>
      <p:sp>
        <p:nvSpPr>
          <p:cNvPr id="409" name="Shape 409"/>
          <p:cNvSpPr/>
          <p:nvPr/>
        </p:nvSpPr>
        <p:spPr>
          <a:xfrm>
            <a:off x="8213837" y="5261875"/>
            <a:ext cx="36975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其他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印度10分或4分制，伊朗20分制等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880975" y="267919"/>
            <a:ext cx="2564700" cy="104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</a:rPr>
              <a:t>评分系统特点对比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1"/>
                </a:solidFill>
              </a:rPr>
              <a:t>PART 05</a:t>
            </a:r>
          </a:p>
        </p:txBody>
      </p:sp>
      <p:sp>
        <p:nvSpPr>
          <p:cNvPr id="416" name="Shape 416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1837409" y="2561075"/>
            <a:ext cx="47850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四分制介绍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880975" y="267919"/>
            <a:ext cx="2564700" cy="104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chemeClr val="accent1"/>
                </a:solidFill>
              </a:rPr>
              <a:t>评分系统特点对比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1"/>
                </a:solidFill>
              </a:rPr>
              <a:t>PART 05</a:t>
            </a:r>
          </a:p>
        </p:txBody>
      </p:sp>
      <p:sp>
        <p:nvSpPr>
          <p:cNvPr id="425" name="Shape 425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837409" y="2561075"/>
            <a:ext cx="47850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百分制介绍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 rot="5400000">
            <a:off x="2481075" y="2501485"/>
            <a:ext cx="3794592" cy="1769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15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</a:p>
        </p:txBody>
      </p:sp>
      <p:sp>
        <p:nvSpPr>
          <p:cNvPr id="105" name="Shape 105"/>
          <p:cNvSpPr txBox="1"/>
          <p:nvPr/>
        </p:nvSpPr>
        <p:spPr>
          <a:xfrm rot="5400000">
            <a:off x="1386284" y="3047845"/>
            <a:ext cx="3299400" cy="677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4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109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7" name="Shape 107"/>
          <p:cNvSpPr/>
          <p:nvPr/>
        </p:nvSpPr>
        <p:spPr>
          <a:xfrm>
            <a:off x="6241151" y="2006988"/>
            <a:ext cx="6713400" cy="5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0" y="119999"/>
                </a:lnTo>
                <a:close/>
                <a:moveTo>
                  <a:pt x="0" y="0"/>
                </a:moveTo>
                <a:lnTo>
                  <a:pt x="4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434343"/>
                </a:solidFill>
              </a:rPr>
              <a:t>香港中文大学评分系统与不同类型课程之间的匹配程度</a:t>
            </a:r>
          </a:p>
        </p:txBody>
      </p:sp>
      <p:sp>
        <p:nvSpPr>
          <p:cNvPr id="108" name="Shape 108"/>
          <p:cNvSpPr/>
          <p:nvPr/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109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1147" y="3716750"/>
            <a:ext cx="5050200" cy="50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0" y="119999"/>
                </a:lnTo>
                <a:close/>
                <a:moveTo>
                  <a:pt x="0" y="0"/>
                </a:moveTo>
                <a:lnTo>
                  <a:pt x="4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>
                <a:solidFill>
                  <a:srgbClr val="434343"/>
                </a:solidFill>
              </a:rPr>
              <a:t>香港中文大学与世界其他大学评分系统的对比</a:t>
            </a:r>
          </a:p>
        </p:txBody>
      </p:sp>
      <p:sp>
        <p:nvSpPr>
          <p:cNvPr id="110" name="Shape 110"/>
          <p:cNvSpPr/>
          <p:nvPr/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109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1" name="Shape 111"/>
          <p:cNvSpPr/>
          <p:nvPr/>
        </p:nvSpPr>
        <p:spPr>
          <a:xfrm>
            <a:off x="6241151" y="4593813"/>
            <a:ext cx="6270900" cy="45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0" y="119999"/>
                </a:lnTo>
                <a:close/>
                <a:moveTo>
                  <a:pt x="0" y="0"/>
                </a:moveTo>
                <a:lnTo>
                  <a:pt x="4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>
                <a:solidFill>
                  <a:srgbClr val="434343"/>
                </a:solidFill>
              </a:rPr>
              <a:t>香港中文大学本科生GPA对他们就业及未来发展的关系及影响</a:t>
            </a:r>
          </a:p>
        </p:txBody>
      </p:sp>
      <p:sp>
        <p:nvSpPr>
          <p:cNvPr id="112" name="Shape 112"/>
          <p:cNvSpPr/>
          <p:nvPr/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109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3" name="Shape 113"/>
          <p:cNvSpPr/>
          <p:nvPr/>
        </p:nvSpPr>
        <p:spPr>
          <a:xfrm>
            <a:off x="-21625" y="4402900"/>
            <a:ext cx="12880500" cy="282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3494" y="9409"/>
                </a:lnTo>
                <a:lnTo>
                  <a:pt x="7115" y="18431"/>
                </a:lnTo>
                <a:lnTo>
                  <a:pt x="10924" y="26552"/>
                </a:lnTo>
                <a:lnTo>
                  <a:pt x="14879" y="34285"/>
                </a:lnTo>
                <a:lnTo>
                  <a:pt x="18981" y="41245"/>
                </a:lnTo>
                <a:lnTo>
                  <a:pt x="23208" y="47561"/>
                </a:lnTo>
                <a:lnTo>
                  <a:pt x="27520" y="53490"/>
                </a:lnTo>
                <a:lnTo>
                  <a:pt x="31998" y="58646"/>
                </a:lnTo>
                <a:lnTo>
                  <a:pt x="36539" y="63157"/>
                </a:lnTo>
                <a:lnTo>
                  <a:pt x="41144" y="67024"/>
                </a:lnTo>
                <a:lnTo>
                  <a:pt x="45810" y="70118"/>
                </a:lnTo>
                <a:lnTo>
                  <a:pt x="50561" y="72567"/>
                </a:lnTo>
                <a:lnTo>
                  <a:pt x="55333" y="74629"/>
                </a:lnTo>
                <a:lnTo>
                  <a:pt x="60125" y="75789"/>
                </a:lnTo>
                <a:lnTo>
                  <a:pt x="64959" y="76433"/>
                </a:lnTo>
                <a:lnTo>
                  <a:pt x="69815" y="76176"/>
                </a:lnTo>
                <a:lnTo>
                  <a:pt x="74649" y="75531"/>
                </a:lnTo>
                <a:lnTo>
                  <a:pt x="79483" y="74242"/>
                </a:lnTo>
                <a:lnTo>
                  <a:pt x="84234" y="72180"/>
                </a:lnTo>
                <a:lnTo>
                  <a:pt x="89005" y="69473"/>
                </a:lnTo>
                <a:lnTo>
                  <a:pt x="93693" y="65864"/>
                </a:lnTo>
                <a:lnTo>
                  <a:pt x="98318" y="61740"/>
                </a:lnTo>
                <a:lnTo>
                  <a:pt x="102860" y="57099"/>
                </a:lnTo>
                <a:lnTo>
                  <a:pt x="107296" y="51686"/>
                </a:lnTo>
                <a:lnTo>
                  <a:pt x="111649" y="45370"/>
                </a:lnTo>
                <a:lnTo>
                  <a:pt x="115898" y="38539"/>
                </a:lnTo>
                <a:lnTo>
                  <a:pt x="120000" y="30934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28575" tIns="64275" rIns="128575" bIns="6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710270" y="1153939"/>
            <a:ext cx="379800" cy="3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10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166375" y="1127075"/>
            <a:ext cx="3525300" cy="50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rgbClr val="434343"/>
                </a:solidFill>
              </a:rPr>
              <a:t>背景介绍及文献阐述</a:t>
            </a:r>
          </a:p>
        </p:txBody>
      </p:sp>
      <p:sp>
        <p:nvSpPr>
          <p:cNvPr id="116" name="Shape 116"/>
          <p:cNvSpPr/>
          <p:nvPr/>
        </p:nvSpPr>
        <p:spPr>
          <a:xfrm>
            <a:off x="5710282" y="5394812"/>
            <a:ext cx="379800" cy="37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109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7" name="Shape 117"/>
          <p:cNvSpPr/>
          <p:nvPr/>
        </p:nvSpPr>
        <p:spPr>
          <a:xfrm>
            <a:off x="6241147" y="5343225"/>
            <a:ext cx="5264700" cy="45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0" y="119999"/>
                </a:lnTo>
                <a:close/>
                <a:moveTo>
                  <a:pt x="0" y="0"/>
                </a:moveTo>
                <a:lnTo>
                  <a:pt x="4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>
                <a:solidFill>
                  <a:srgbClr val="434343"/>
                </a:solidFill>
              </a:rPr>
              <a:t>反思及总结</a:t>
            </a:r>
          </a:p>
        </p:txBody>
      </p:sp>
      <p:sp>
        <p:nvSpPr>
          <p:cNvPr id="118" name="Shape 118"/>
          <p:cNvSpPr/>
          <p:nvPr/>
        </p:nvSpPr>
        <p:spPr>
          <a:xfrm>
            <a:off x="6241147" y="2886925"/>
            <a:ext cx="5264700" cy="45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0" y="119999"/>
                </a:lnTo>
                <a:close/>
                <a:moveTo>
                  <a:pt x="0" y="0"/>
                </a:moveTo>
                <a:lnTo>
                  <a:pt x="4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zh-CN" sz="1800">
                <a:solidFill>
                  <a:srgbClr val="434343"/>
                </a:solidFill>
              </a:rPr>
              <a:t>香港中文大学评分系统与同学学习态度和方法的影响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880975" y="267919"/>
            <a:ext cx="2564700" cy="104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chemeClr val="accent1"/>
                </a:solidFill>
              </a:rPr>
              <a:t>评分系统特点对比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1"/>
                </a:solidFill>
              </a:rPr>
              <a:t>PART 05</a:t>
            </a:r>
          </a:p>
        </p:txBody>
      </p:sp>
      <p:sp>
        <p:nvSpPr>
          <p:cNvPr id="434" name="Shape 434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837409" y="2561075"/>
            <a:ext cx="47850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英国制介绍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880975" y="267919"/>
            <a:ext cx="2564700" cy="104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chemeClr val="accent1"/>
                </a:solidFill>
              </a:rPr>
              <a:t>评分系统特点对比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1"/>
                </a:solidFill>
              </a:rPr>
              <a:t>PART 05</a:t>
            </a:r>
          </a:p>
        </p:txBody>
      </p:sp>
      <p:sp>
        <p:nvSpPr>
          <p:cNvPr id="443" name="Shape 443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837409" y="2561075"/>
            <a:ext cx="47850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七分制介绍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880975" y="267919"/>
            <a:ext cx="2564700" cy="104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chemeClr val="accent1"/>
                </a:solidFill>
              </a:rPr>
              <a:t>评分系统特点对比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1"/>
                </a:solidFill>
              </a:rPr>
              <a:t>PART 05</a:t>
            </a:r>
          </a:p>
        </p:txBody>
      </p:sp>
      <p:sp>
        <p:nvSpPr>
          <p:cNvPr id="452" name="Shape 452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1837409" y="2561075"/>
            <a:ext cx="4785000" cy="59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</a:rPr>
              <a:t>其他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5514300" y="2272300"/>
            <a:ext cx="67620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30555"/>
              <a:buNone/>
            </a:pPr>
            <a:r>
              <a:rPr lang="zh-CN" sz="3600" dirty="0">
                <a:solidFill>
                  <a:srgbClr val="F1C232"/>
                </a:solidFill>
              </a:rPr>
              <a:t>香港中文大学本科生GPA对其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zh-CN" sz="3600" dirty="0">
                <a:solidFill>
                  <a:srgbClr val="F1C232"/>
                </a:solidFill>
              </a:rPr>
              <a:t>就业及未来发展的关系及影响</a:t>
            </a:r>
          </a:p>
        </p:txBody>
      </p:sp>
      <p:cxnSp>
        <p:nvCxnSpPr>
          <p:cNvPr id="461" name="Shape 461"/>
          <p:cNvCxnSpPr/>
          <p:nvPr/>
        </p:nvCxnSpPr>
        <p:spPr>
          <a:xfrm rot="10800000">
            <a:off x="5315639" y="1759861"/>
            <a:ext cx="0" cy="37128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158617" y="3725557"/>
            <a:ext cx="21021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就业</a:t>
            </a: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5767378" y="3725557"/>
            <a:ext cx="19395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深造</a:t>
            </a: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5767378" y="4382641"/>
            <a:ext cx="19395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建议</a:t>
            </a: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3314399" y="4547250"/>
            <a:ext cx="1549500" cy="346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zh-CN" sz="3000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3182492" y="2553164"/>
            <a:ext cx="1829477" cy="1829477"/>
            <a:chOff x="2262782" y="1446400"/>
            <a:chExt cx="1301100" cy="1301100"/>
          </a:xfrm>
        </p:grpSpPr>
        <p:sp>
          <p:nvSpPr>
            <p:cNvPr id="468" name="Shape 468"/>
            <p:cNvSpPr/>
            <p:nvPr/>
          </p:nvSpPr>
          <p:spPr>
            <a:xfrm>
              <a:off x="2262782" y="1446400"/>
              <a:ext cx="1301100" cy="130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2523120" y="1821416"/>
              <a:ext cx="836400" cy="57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FFB255-D940-4673-9123-2F8166AF5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875" t="4418" r="16946" b="5859"/>
          <a:stretch/>
        </p:blipFill>
        <p:spPr>
          <a:xfrm>
            <a:off x="973056" y="1023680"/>
            <a:ext cx="10403239" cy="4987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802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Shape 1051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1052" name="Shape 1052"/>
            <p:cNvGrpSpPr/>
            <p:nvPr/>
          </p:nvGrpSpPr>
          <p:grpSpPr>
            <a:xfrm>
              <a:off x="1972257" y="1458758"/>
              <a:ext cx="292103" cy="5187394"/>
              <a:chOff x="1374772" y="1213680"/>
              <a:chExt cx="274322" cy="5187394"/>
            </a:xfrm>
          </p:grpSpPr>
          <p:sp>
            <p:nvSpPr>
              <p:cNvPr id="1053" name="Shape 1053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>
                <a:gsLst>
                  <a:gs pos="0">
                    <a:srgbClr val="E1C9AF"/>
                  </a:gs>
                  <a:gs pos="100000">
                    <a:srgbClr val="B88954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553" y="0"/>
                    </a:lnTo>
                    <a:lnTo>
                      <a:pt x="120000" y="113789"/>
                    </a:lnTo>
                    <a:cubicBezTo>
                      <a:pt x="118260" y="116286"/>
                      <a:pt x="113391" y="117194"/>
                      <a:pt x="107478" y="117648"/>
                    </a:cubicBezTo>
                    <a:cubicBezTo>
                      <a:pt x="99999" y="116765"/>
                      <a:pt x="103826" y="114987"/>
                      <a:pt x="98087" y="115378"/>
                    </a:cubicBezTo>
                    <a:cubicBezTo>
                      <a:pt x="92348" y="115769"/>
                      <a:pt x="81739" y="119817"/>
                      <a:pt x="73043" y="119993"/>
                    </a:cubicBezTo>
                    <a:cubicBezTo>
                      <a:pt x="64348" y="120170"/>
                      <a:pt x="53913" y="116576"/>
                      <a:pt x="45913" y="116437"/>
                    </a:cubicBezTo>
                    <a:cubicBezTo>
                      <a:pt x="37913" y="116299"/>
                      <a:pt x="32696" y="119451"/>
                      <a:pt x="25043" y="119161"/>
                    </a:cubicBezTo>
                    <a:cubicBezTo>
                      <a:pt x="12522" y="118354"/>
                      <a:pt x="4174" y="116336"/>
                      <a:pt x="0" y="114697"/>
                    </a:cubicBezTo>
                    <a:cubicBezTo>
                      <a:pt x="0" y="76465"/>
                      <a:pt x="0" y="38232"/>
                      <a:pt x="0" y="0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27000">
                    <a:srgbClr val="FFFFFF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rgbClr val="F49C0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Shape 1057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000"/>
                    </a:moveTo>
                    <a:cubicBezTo>
                      <a:pt x="805" y="26028"/>
                      <a:pt x="6782" y="7776"/>
                      <a:pt x="14664" y="0"/>
                    </a:cubicBezTo>
                    <a:lnTo>
                      <a:pt x="120000" y="60000"/>
                    </a:lnTo>
                    <a:lnTo>
                      <a:pt x="14664" y="120000"/>
                    </a:lnTo>
                    <a:cubicBezTo>
                      <a:pt x="5966" y="110478"/>
                      <a:pt x="533" y="89604"/>
                      <a:pt x="0" y="60000"/>
                    </a:cubicBezTo>
                    <a:close/>
                  </a:path>
                </a:pathLst>
              </a:custGeom>
              <a:solidFill>
                <a:srgbClr val="4C504C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8" name="Shape 1058"/>
              <p:cNvCxnSpPr/>
              <p:nvPr/>
            </p:nvCxnSpPr>
            <p:spPr>
              <a:xfrm>
                <a:off x="1374774" y="1486648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59" name="Shape 1059"/>
              <p:cNvCxnSpPr/>
              <p:nvPr/>
            </p:nvCxnSpPr>
            <p:spPr>
              <a:xfrm>
                <a:off x="1374774" y="1562425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0" name="Shape 1060"/>
              <p:cNvCxnSpPr/>
              <p:nvPr/>
            </p:nvCxnSpPr>
            <p:spPr>
              <a:xfrm>
                <a:off x="1374774" y="1638202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1" name="Shape 1061"/>
              <p:cNvCxnSpPr/>
              <p:nvPr/>
            </p:nvCxnSpPr>
            <p:spPr>
              <a:xfrm>
                <a:off x="1374774" y="1713979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2" name="Shape 1062"/>
              <p:cNvCxnSpPr/>
              <p:nvPr/>
            </p:nvCxnSpPr>
            <p:spPr>
              <a:xfrm>
                <a:off x="1374774" y="1789756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3" name="Shape 1063"/>
              <p:cNvCxnSpPr/>
              <p:nvPr/>
            </p:nvCxnSpPr>
            <p:spPr>
              <a:xfrm>
                <a:off x="1374774" y="1865533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4" name="Shape 1064"/>
              <p:cNvCxnSpPr/>
              <p:nvPr/>
            </p:nvCxnSpPr>
            <p:spPr>
              <a:xfrm>
                <a:off x="1374774" y="1941308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065" name="Shape 1065"/>
            <p:cNvSpPr/>
            <p:nvPr/>
          </p:nvSpPr>
          <p:spPr>
            <a:xfrm rot="-54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 rot="-54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 rot="-54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 rot="-54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altLang="en-US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毕业学校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075" name="Shape 1075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077" name="Shape 1077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GPA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altLang="en-US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申请学校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altLang="en-US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是否成功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Shape 1081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4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数据说明</a:t>
            </a:r>
            <a:endParaRPr lang="zh-CN" sz="14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5868972" y="2354521"/>
            <a:ext cx="4377747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来源于</a:t>
            </a:r>
            <a:r>
              <a:rPr lang="zh-CN" altLang="en-US" sz="800" dirty="0">
                <a:solidFill>
                  <a:srgbClr val="A5A5A5"/>
                </a:solidFill>
              </a:rPr>
              <a:t>公众号“留学宝”</a:t>
            </a:r>
            <a:endParaRPr lang="en-US" altLang="zh-CN" sz="800" dirty="0">
              <a:solidFill>
                <a:srgbClr val="A5A5A5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主要为英国留学数据</a:t>
            </a:r>
            <a:endParaRPr lang="en-US" alt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不包括美国数据</a:t>
            </a:r>
            <a:endParaRPr 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Shape 1083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6153115" y="3509306"/>
            <a:ext cx="312978" cy="3296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000" y="102178"/>
                </a:moveTo>
                <a:cubicBezTo>
                  <a:pt x="15000" y="92673"/>
                  <a:pt x="10000" y="80792"/>
                  <a:pt x="8750" y="68910"/>
                </a:cubicBezTo>
                <a:cubicBezTo>
                  <a:pt x="8750" y="57029"/>
                  <a:pt x="12500" y="45148"/>
                  <a:pt x="22500" y="34455"/>
                </a:cubicBezTo>
                <a:cubicBezTo>
                  <a:pt x="30000" y="26138"/>
                  <a:pt x="41250" y="21386"/>
                  <a:pt x="52500" y="20198"/>
                </a:cubicBezTo>
                <a:cubicBezTo>
                  <a:pt x="51250" y="10693"/>
                  <a:pt x="51250" y="10693"/>
                  <a:pt x="51250" y="10693"/>
                </a:cubicBezTo>
                <a:cubicBezTo>
                  <a:pt x="45000" y="11881"/>
                  <a:pt x="45000" y="11881"/>
                  <a:pt x="45000" y="11881"/>
                </a:cubicBezTo>
                <a:cubicBezTo>
                  <a:pt x="43750" y="5940"/>
                  <a:pt x="43750" y="5940"/>
                  <a:pt x="43750" y="5940"/>
                </a:cubicBezTo>
                <a:cubicBezTo>
                  <a:pt x="60000" y="3564"/>
                  <a:pt x="60000" y="3564"/>
                  <a:pt x="60000" y="3564"/>
                </a:cubicBezTo>
                <a:cubicBezTo>
                  <a:pt x="61250" y="9504"/>
                  <a:pt x="61250" y="9504"/>
                  <a:pt x="61250" y="9504"/>
                </a:cubicBezTo>
                <a:cubicBezTo>
                  <a:pt x="55000" y="10693"/>
                  <a:pt x="55000" y="10693"/>
                  <a:pt x="55000" y="10693"/>
                </a:cubicBezTo>
                <a:cubicBezTo>
                  <a:pt x="57500" y="19009"/>
                  <a:pt x="57500" y="19009"/>
                  <a:pt x="57500" y="19009"/>
                </a:cubicBezTo>
                <a:cubicBezTo>
                  <a:pt x="70000" y="19009"/>
                  <a:pt x="82500" y="22574"/>
                  <a:pt x="92500" y="32079"/>
                </a:cubicBezTo>
                <a:cubicBezTo>
                  <a:pt x="102500" y="40396"/>
                  <a:pt x="108750" y="52277"/>
                  <a:pt x="108750" y="64158"/>
                </a:cubicBezTo>
                <a:cubicBezTo>
                  <a:pt x="110000" y="77227"/>
                  <a:pt x="105000" y="89108"/>
                  <a:pt x="96250" y="98613"/>
                </a:cubicBezTo>
                <a:cubicBezTo>
                  <a:pt x="95000" y="99801"/>
                  <a:pt x="95000" y="99801"/>
                  <a:pt x="93750" y="100990"/>
                </a:cubicBezTo>
                <a:cubicBezTo>
                  <a:pt x="98750" y="120000"/>
                  <a:pt x="98750" y="120000"/>
                  <a:pt x="98750" y="120000"/>
                </a:cubicBezTo>
                <a:cubicBezTo>
                  <a:pt x="92500" y="120000"/>
                  <a:pt x="92500" y="120000"/>
                  <a:pt x="92500" y="120000"/>
                </a:cubicBezTo>
                <a:cubicBezTo>
                  <a:pt x="78750" y="110495"/>
                  <a:pt x="78750" y="110495"/>
                  <a:pt x="78750" y="110495"/>
                </a:cubicBezTo>
                <a:cubicBezTo>
                  <a:pt x="73750" y="112871"/>
                  <a:pt x="67500" y="114059"/>
                  <a:pt x="61250" y="114059"/>
                </a:cubicBezTo>
                <a:cubicBezTo>
                  <a:pt x="55000" y="114059"/>
                  <a:pt x="47500" y="112871"/>
                  <a:pt x="40000" y="110495"/>
                </a:cubicBezTo>
                <a:cubicBezTo>
                  <a:pt x="27500" y="120000"/>
                  <a:pt x="27500" y="120000"/>
                  <a:pt x="27500" y="120000"/>
                </a:cubicBezTo>
                <a:cubicBezTo>
                  <a:pt x="21250" y="120000"/>
                  <a:pt x="21250" y="120000"/>
                  <a:pt x="21250" y="120000"/>
                </a:cubicBezTo>
                <a:cubicBezTo>
                  <a:pt x="26250" y="102178"/>
                  <a:pt x="26250" y="102178"/>
                  <a:pt x="26250" y="102178"/>
                </a:cubicBezTo>
                <a:cubicBezTo>
                  <a:pt x="25000" y="102178"/>
                  <a:pt x="25000" y="102178"/>
                  <a:pt x="25000" y="102178"/>
                </a:cubicBezTo>
                <a:close/>
                <a:moveTo>
                  <a:pt x="102500" y="7128"/>
                </a:moveTo>
                <a:cubicBezTo>
                  <a:pt x="92500" y="3564"/>
                  <a:pt x="82500" y="5940"/>
                  <a:pt x="75000" y="13069"/>
                </a:cubicBezTo>
                <a:cubicBezTo>
                  <a:pt x="115000" y="36831"/>
                  <a:pt x="115000" y="36831"/>
                  <a:pt x="115000" y="36831"/>
                </a:cubicBezTo>
                <a:cubicBezTo>
                  <a:pt x="120000" y="28514"/>
                  <a:pt x="117500" y="17821"/>
                  <a:pt x="110000" y="10693"/>
                </a:cubicBezTo>
                <a:cubicBezTo>
                  <a:pt x="115000" y="3564"/>
                  <a:pt x="115000" y="3564"/>
                  <a:pt x="115000" y="3564"/>
                </a:cubicBezTo>
                <a:cubicBezTo>
                  <a:pt x="107500" y="0"/>
                  <a:pt x="107500" y="0"/>
                  <a:pt x="107500" y="0"/>
                </a:cubicBezTo>
                <a:cubicBezTo>
                  <a:pt x="102500" y="7128"/>
                  <a:pt x="102500" y="7128"/>
                  <a:pt x="102500" y="7128"/>
                </a:cubicBezTo>
                <a:close/>
                <a:moveTo>
                  <a:pt x="17500" y="7128"/>
                </a:moveTo>
                <a:cubicBezTo>
                  <a:pt x="12500" y="0"/>
                  <a:pt x="12500" y="0"/>
                  <a:pt x="12500" y="0"/>
                </a:cubicBezTo>
                <a:cubicBezTo>
                  <a:pt x="5000" y="3564"/>
                  <a:pt x="5000" y="3564"/>
                  <a:pt x="5000" y="3564"/>
                </a:cubicBezTo>
                <a:cubicBezTo>
                  <a:pt x="10000" y="10693"/>
                  <a:pt x="10000" y="10693"/>
                  <a:pt x="10000" y="10693"/>
                </a:cubicBezTo>
                <a:cubicBezTo>
                  <a:pt x="2500" y="17821"/>
                  <a:pt x="0" y="28514"/>
                  <a:pt x="5000" y="36831"/>
                </a:cubicBezTo>
                <a:cubicBezTo>
                  <a:pt x="45000" y="13069"/>
                  <a:pt x="45000" y="13069"/>
                  <a:pt x="45000" y="13069"/>
                </a:cubicBezTo>
                <a:cubicBezTo>
                  <a:pt x="37500" y="5940"/>
                  <a:pt x="26250" y="3564"/>
                  <a:pt x="17500" y="7128"/>
                </a:cubicBezTo>
                <a:close/>
                <a:moveTo>
                  <a:pt x="53750" y="64158"/>
                </a:moveTo>
                <a:cubicBezTo>
                  <a:pt x="52500" y="65346"/>
                  <a:pt x="52500" y="65346"/>
                  <a:pt x="52500" y="66534"/>
                </a:cubicBezTo>
                <a:cubicBezTo>
                  <a:pt x="43750" y="67722"/>
                  <a:pt x="35000" y="68910"/>
                  <a:pt x="27500" y="72475"/>
                </a:cubicBezTo>
                <a:cubicBezTo>
                  <a:pt x="27500" y="73663"/>
                  <a:pt x="27500" y="74851"/>
                  <a:pt x="27500" y="76039"/>
                </a:cubicBezTo>
                <a:cubicBezTo>
                  <a:pt x="36250" y="74851"/>
                  <a:pt x="46250" y="73663"/>
                  <a:pt x="53750" y="70099"/>
                </a:cubicBezTo>
                <a:cubicBezTo>
                  <a:pt x="55000" y="71287"/>
                  <a:pt x="56250" y="72475"/>
                  <a:pt x="57500" y="72475"/>
                </a:cubicBezTo>
                <a:cubicBezTo>
                  <a:pt x="61250" y="73663"/>
                  <a:pt x="66250" y="72475"/>
                  <a:pt x="67500" y="68910"/>
                </a:cubicBezTo>
                <a:cubicBezTo>
                  <a:pt x="68750" y="65346"/>
                  <a:pt x="66250" y="60594"/>
                  <a:pt x="62500" y="59405"/>
                </a:cubicBezTo>
                <a:cubicBezTo>
                  <a:pt x="62500" y="59405"/>
                  <a:pt x="61250" y="59405"/>
                  <a:pt x="61250" y="59405"/>
                </a:cubicBezTo>
                <a:cubicBezTo>
                  <a:pt x="58750" y="54653"/>
                  <a:pt x="55000" y="48712"/>
                  <a:pt x="51250" y="43960"/>
                </a:cubicBezTo>
                <a:cubicBezTo>
                  <a:pt x="50000" y="45148"/>
                  <a:pt x="48750" y="46336"/>
                  <a:pt x="47500" y="46336"/>
                </a:cubicBezTo>
                <a:cubicBezTo>
                  <a:pt x="48750" y="52277"/>
                  <a:pt x="51250" y="57029"/>
                  <a:pt x="55000" y="61782"/>
                </a:cubicBezTo>
                <a:cubicBezTo>
                  <a:pt x="53750" y="61782"/>
                  <a:pt x="53750" y="62970"/>
                  <a:pt x="53750" y="64158"/>
                </a:cubicBezTo>
                <a:close/>
                <a:moveTo>
                  <a:pt x="22500" y="68910"/>
                </a:moveTo>
                <a:cubicBezTo>
                  <a:pt x="23750" y="77227"/>
                  <a:pt x="27500" y="85544"/>
                  <a:pt x="35000" y="92673"/>
                </a:cubicBezTo>
                <a:cubicBezTo>
                  <a:pt x="42500" y="98613"/>
                  <a:pt x="51250" y="102178"/>
                  <a:pt x="61250" y="100990"/>
                </a:cubicBezTo>
                <a:cubicBezTo>
                  <a:pt x="70000" y="100990"/>
                  <a:pt x="78750" y="97425"/>
                  <a:pt x="86250" y="90297"/>
                </a:cubicBezTo>
                <a:cubicBezTo>
                  <a:pt x="92500" y="83168"/>
                  <a:pt x="96250" y="73663"/>
                  <a:pt x="95000" y="65346"/>
                </a:cubicBezTo>
                <a:cubicBezTo>
                  <a:pt x="95000" y="55841"/>
                  <a:pt x="91250" y="47524"/>
                  <a:pt x="83750" y="41584"/>
                </a:cubicBezTo>
                <a:cubicBezTo>
                  <a:pt x="76250" y="34455"/>
                  <a:pt x="66250" y="32079"/>
                  <a:pt x="57500" y="32079"/>
                </a:cubicBezTo>
                <a:cubicBezTo>
                  <a:pt x="47500" y="33267"/>
                  <a:pt x="38750" y="36831"/>
                  <a:pt x="32500" y="43960"/>
                </a:cubicBezTo>
                <a:cubicBezTo>
                  <a:pt x="25000" y="51089"/>
                  <a:pt x="22500" y="59405"/>
                  <a:pt x="22500" y="68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6114638" y="5024359"/>
            <a:ext cx="355312" cy="287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73" y="120000"/>
                </a:moveTo>
                <a:cubicBezTo>
                  <a:pt x="94678" y="120000"/>
                  <a:pt x="94678" y="120000"/>
                  <a:pt x="94678" y="120000"/>
                </a:cubicBezTo>
                <a:cubicBezTo>
                  <a:pt x="94678" y="60000"/>
                  <a:pt x="94678" y="60000"/>
                  <a:pt x="94678" y="60000"/>
                </a:cubicBezTo>
                <a:cubicBezTo>
                  <a:pt x="92477" y="60000"/>
                  <a:pt x="92477" y="60000"/>
                  <a:pt x="92477" y="60000"/>
                </a:cubicBezTo>
                <a:cubicBezTo>
                  <a:pt x="90275" y="95454"/>
                  <a:pt x="90275" y="95454"/>
                  <a:pt x="90275" y="95454"/>
                </a:cubicBezTo>
                <a:cubicBezTo>
                  <a:pt x="88073" y="96818"/>
                  <a:pt x="88073" y="96818"/>
                  <a:pt x="88073" y="96818"/>
                </a:cubicBezTo>
                <a:cubicBezTo>
                  <a:pt x="88073" y="120000"/>
                  <a:pt x="88073" y="120000"/>
                  <a:pt x="88073" y="120000"/>
                </a:cubicBezTo>
                <a:close/>
                <a:moveTo>
                  <a:pt x="120000" y="0"/>
                </a:moveTo>
                <a:cubicBezTo>
                  <a:pt x="110091" y="23181"/>
                  <a:pt x="110091" y="23181"/>
                  <a:pt x="110091" y="23181"/>
                </a:cubicBezTo>
                <a:cubicBezTo>
                  <a:pt x="101284" y="45000"/>
                  <a:pt x="101284" y="45000"/>
                  <a:pt x="101284" y="45000"/>
                </a:cubicBezTo>
                <a:cubicBezTo>
                  <a:pt x="92477" y="30000"/>
                  <a:pt x="92477" y="30000"/>
                  <a:pt x="92477" y="30000"/>
                </a:cubicBezTo>
                <a:cubicBezTo>
                  <a:pt x="88073" y="34090"/>
                  <a:pt x="88073" y="34090"/>
                  <a:pt x="88073" y="34090"/>
                </a:cubicBezTo>
                <a:cubicBezTo>
                  <a:pt x="84770" y="87272"/>
                  <a:pt x="84770" y="87272"/>
                  <a:pt x="84770" y="87272"/>
                </a:cubicBezTo>
                <a:cubicBezTo>
                  <a:pt x="73761" y="92727"/>
                  <a:pt x="73761" y="92727"/>
                  <a:pt x="73761" y="92727"/>
                </a:cubicBezTo>
                <a:cubicBezTo>
                  <a:pt x="52844" y="68181"/>
                  <a:pt x="52844" y="68181"/>
                  <a:pt x="52844" y="68181"/>
                </a:cubicBezTo>
                <a:cubicBezTo>
                  <a:pt x="40733" y="99545"/>
                  <a:pt x="40733" y="99545"/>
                  <a:pt x="40733" y="99545"/>
                </a:cubicBezTo>
                <a:cubicBezTo>
                  <a:pt x="28623" y="99545"/>
                  <a:pt x="28623" y="99545"/>
                  <a:pt x="28623" y="99545"/>
                </a:cubicBezTo>
                <a:cubicBezTo>
                  <a:pt x="20917" y="85909"/>
                  <a:pt x="20917" y="85909"/>
                  <a:pt x="20917" y="85909"/>
                </a:cubicBezTo>
                <a:cubicBezTo>
                  <a:pt x="4403" y="91363"/>
                  <a:pt x="4403" y="91363"/>
                  <a:pt x="4403" y="91363"/>
                </a:cubicBezTo>
                <a:cubicBezTo>
                  <a:pt x="0" y="76363"/>
                  <a:pt x="0" y="76363"/>
                  <a:pt x="0" y="76363"/>
                </a:cubicBezTo>
                <a:cubicBezTo>
                  <a:pt x="22018" y="68181"/>
                  <a:pt x="22018" y="68181"/>
                  <a:pt x="22018" y="68181"/>
                </a:cubicBezTo>
                <a:cubicBezTo>
                  <a:pt x="27522" y="65454"/>
                  <a:pt x="27522" y="65454"/>
                  <a:pt x="27522" y="65454"/>
                </a:cubicBezTo>
                <a:cubicBezTo>
                  <a:pt x="29724" y="70909"/>
                  <a:pt x="29724" y="70909"/>
                  <a:pt x="29724" y="70909"/>
                </a:cubicBezTo>
                <a:cubicBezTo>
                  <a:pt x="33027" y="77727"/>
                  <a:pt x="33027" y="77727"/>
                  <a:pt x="33027" y="77727"/>
                </a:cubicBezTo>
                <a:cubicBezTo>
                  <a:pt x="44036" y="50454"/>
                  <a:pt x="44036" y="50454"/>
                  <a:pt x="44036" y="50454"/>
                </a:cubicBezTo>
                <a:cubicBezTo>
                  <a:pt x="48440" y="39545"/>
                  <a:pt x="48440" y="39545"/>
                  <a:pt x="48440" y="39545"/>
                </a:cubicBezTo>
                <a:cubicBezTo>
                  <a:pt x="55045" y="47727"/>
                  <a:pt x="55045" y="47727"/>
                  <a:pt x="55045" y="47727"/>
                </a:cubicBezTo>
                <a:cubicBezTo>
                  <a:pt x="72660" y="68181"/>
                  <a:pt x="72660" y="68181"/>
                  <a:pt x="72660" y="68181"/>
                </a:cubicBezTo>
                <a:cubicBezTo>
                  <a:pt x="74862" y="28636"/>
                  <a:pt x="74862" y="28636"/>
                  <a:pt x="74862" y="28636"/>
                </a:cubicBezTo>
                <a:cubicBezTo>
                  <a:pt x="74862" y="24545"/>
                  <a:pt x="74862" y="24545"/>
                  <a:pt x="74862" y="24545"/>
                </a:cubicBezTo>
                <a:cubicBezTo>
                  <a:pt x="78165" y="21818"/>
                  <a:pt x="78165" y="21818"/>
                  <a:pt x="78165" y="21818"/>
                </a:cubicBezTo>
                <a:cubicBezTo>
                  <a:pt x="85871" y="16363"/>
                  <a:pt x="85871" y="16363"/>
                  <a:pt x="85871" y="16363"/>
                </a:cubicBezTo>
                <a:cubicBezTo>
                  <a:pt x="79266" y="2727"/>
                  <a:pt x="79266" y="2727"/>
                  <a:pt x="79266" y="2727"/>
                </a:cubicBezTo>
                <a:cubicBezTo>
                  <a:pt x="99082" y="1363"/>
                  <a:pt x="99082" y="1363"/>
                  <a:pt x="99082" y="1363"/>
                </a:cubicBezTo>
                <a:cubicBezTo>
                  <a:pt x="120000" y="0"/>
                  <a:pt x="120000" y="0"/>
                  <a:pt x="120000" y="0"/>
                </a:cubicBezTo>
                <a:close/>
                <a:moveTo>
                  <a:pt x="24220" y="120000"/>
                </a:moveTo>
                <a:cubicBezTo>
                  <a:pt x="26422" y="120000"/>
                  <a:pt x="29724" y="120000"/>
                  <a:pt x="31926" y="120000"/>
                </a:cubicBezTo>
                <a:cubicBezTo>
                  <a:pt x="31926" y="109090"/>
                  <a:pt x="31926" y="109090"/>
                  <a:pt x="31926" y="109090"/>
                </a:cubicBezTo>
                <a:cubicBezTo>
                  <a:pt x="25321" y="110454"/>
                  <a:pt x="25321" y="110454"/>
                  <a:pt x="25321" y="110454"/>
                </a:cubicBezTo>
                <a:cubicBezTo>
                  <a:pt x="24220" y="107727"/>
                  <a:pt x="24220" y="107727"/>
                  <a:pt x="24220" y="107727"/>
                </a:cubicBezTo>
                <a:cubicBezTo>
                  <a:pt x="24220" y="120000"/>
                  <a:pt x="24220" y="120000"/>
                  <a:pt x="24220" y="120000"/>
                </a:cubicBezTo>
                <a:close/>
                <a:moveTo>
                  <a:pt x="12110" y="120000"/>
                </a:moveTo>
                <a:cubicBezTo>
                  <a:pt x="18715" y="120000"/>
                  <a:pt x="18715" y="120000"/>
                  <a:pt x="18715" y="120000"/>
                </a:cubicBezTo>
                <a:cubicBezTo>
                  <a:pt x="18715" y="96818"/>
                  <a:pt x="18715" y="96818"/>
                  <a:pt x="18715" y="96818"/>
                </a:cubicBezTo>
                <a:cubicBezTo>
                  <a:pt x="18715" y="96818"/>
                  <a:pt x="18715" y="96818"/>
                  <a:pt x="18715" y="96818"/>
                </a:cubicBezTo>
                <a:cubicBezTo>
                  <a:pt x="12110" y="99545"/>
                  <a:pt x="12110" y="99545"/>
                  <a:pt x="12110" y="99545"/>
                </a:cubicBezTo>
                <a:cubicBezTo>
                  <a:pt x="12110" y="120000"/>
                  <a:pt x="12110" y="120000"/>
                  <a:pt x="12110" y="120000"/>
                </a:cubicBezTo>
                <a:close/>
                <a:moveTo>
                  <a:pt x="37431" y="120000"/>
                </a:moveTo>
                <a:cubicBezTo>
                  <a:pt x="39633" y="120000"/>
                  <a:pt x="41834" y="120000"/>
                  <a:pt x="44036" y="120000"/>
                </a:cubicBezTo>
                <a:cubicBezTo>
                  <a:pt x="44036" y="107727"/>
                  <a:pt x="44036" y="107727"/>
                  <a:pt x="44036" y="107727"/>
                </a:cubicBezTo>
                <a:cubicBezTo>
                  <a:pt x="44036" y="109090"/>
                  <a:pt x="44036" y="109090"/>
                  <a:pt x="44036" y="109090"/>
                </a:cubicBezTo>
                <a:cubicBezTo>
                  <a:pt x="37431" y="109090"/>
                  <a:pt x="37431" y="109090"/>
                  <a:pt x="37431" y="109090"/>
                </a:cubicBezTo>
                <a:cubicBezTo>
                  <a:pt x="37431" y="120000"/>
                  <a:pt x="37431" y="120000"/>
                  <a:pt x="37431" y="120000"/>
                </a:cubicBezTo>
                <a:close/>
                <a:moveTo>
                  <a:pt x="49541" y="120000"/>
                </a:moveTo>
                <a:cubicBezTo>
                  <a:pt x="51743" y="120000"/>
                  <a:pt x="55045" y="120000"/>
                  <a:pt x="57247" y="120000"/>
                </a:cubicBezTo>
                <a:cubicBezTo>
                  <a:pt x="57247" y="85909"/>
                  <a:pt x="57247" y="85909"/>
                  <a:pt x="57247" y="85909"/>
                </a:cubicBezTo>
                <a:cubicBezTo>
                  <a:pt x="53944" y="81818"/>
                  <a:pt x="53944" y="81818"/>
                  <a:pt x="53944" y="81818"/>
                </a:cubicBezTo>
                <a:cubicBezTo>
                  <a:pt x="49541" y="94090"/>
                  <a:pt x="49541" y="94090"/>
                  <a:pt x="49541" y="94090"/>
                </a:cubicBezTo>
                <a:cubicBezTo>
                  <a:pt x="49541" y="120000"/>
                  <a:pt x="49541" y="120000"/>
                  <a:pt x="49541" y="120000"/>
                </a:cubicBezTo>
                <a:close/>
                <a:moveTo>
                  <a:pt x="62752" y="120000"/>
                </a:moveTo>
                <a:cubicBezTo>
                  <a:pt x="64954" y="120000"/>
                  <a:pt x="67155" y="120000"/>
                  <a:pt x="69357" y="120000"/>
                </a:cubicBezTo>
                <a:cubicBezTo>
                  <a:pt x="69357" y="99545"/>
                  <a:pt x="69357" y="99545"/>
                  <a:pt x="69357" y="99545"/>
                </a:cubicBezTo>
                <a:cubicBezTo>
                  <a:pt x="62752" y="91363"/>
                  <a:pt x="62752" y="91363"/>
                  <a:pt x="62752" y="91363"/>
                </a:cubicBezTo>
                <a:cubicBezTo>
                  <a:pt x="62752" y="120000"/>
                  <a:pt x="62752" y="120000"/>
                  <a:pt x="62752" y="120000"/>
                </a:cubicBezTo>
                <a:close/>
                <a:moveTo>
                  <a:pt x="74862" y="120000"/>
                </a:moveTo>
                <a:cubicBezTo>
                  <a:pt x="77064" y="120000"/>
                  <a:pt x="80366" y="120000"/>
                  <a:pt x="82568" y="120000"/>
                </a:cubicBezTo>
                <a:cubicBezTo>
                  <a:pt x="82568" y="98181"/>
                  <a:pt x="82568" y="98181"/>
                  <a:pt x="82568" y="98181"/>
                </a:cubicBezTo>
                <a:cubicBezTo>
                  <a:pt x="74862" y="102272"/>
                  <a:pt x="74862" y="102272"/>
                  <a:pt x="74862" y="102272"/>
                </a:cubicBezTo>
                <a:lnTo>
                  <a:pt x="7486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8854192" y="5021839"/>
            <a:ext cx="237380" cy="3477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301" y="86355"/>
                </a:moveTo>
                <a:cubicBezTo>
                  <a:pt x="93698" y="86355"/>
                  <a:pt x="93698" y="86355"/>
                  <a:pt x="93698" y="86355"/>
                </a:cubicBezTo>
                <a:cubicBezTo>
                  <a:pt x="85479" y="113271"/>
                  <a:pt x="85479" y="113271"/>
                  <a:pt x="85479" y="113271"/>
                </a:cubicBezTo>
                <a:cubicBezTo>
                  <a:pt x="73972" y="113271"/>
                  <a:pt x="73972" y="113271"/>
                  <a:pt x="73972" y="113271"/>
                </a:cubicBezTo>
                <a:cubicBezTo>
                  <a:pt x="72328" y="116635"/>
                  <a:pt x="67397" y="120000"/>
                  <a:pt x="60821" y="120000"/>
                </a:cubicBezTo>
                <a:cubicBezTo>
                  <a:pt x="54246" y="120000"/>
                  <a:pt x="49315" y="116635"/>
                  <a:pt x="47671" y="113271"/>
                </a:cubicBezTo>
                <a:cubicBezTo>
                  <a:pt x="34520" y="113271"/>
                  <a:pt x="34520" y="113271"/>
                  <a:pt x="34520" y="113271"/>
                </a:cubicBezTo>
                <a:cubicBezTo>
                  <a:pt x="26301" y="86355"/>
                  <a:pt x="26301" y="86355"/>
                  <a:pt x="26301" y="86355"/>
                </a:cubicBezTo>
                <a:close/>
                <a:moveTo>
                  <a:pt x="83835" y="32523"/>
                </a:moveTo>
                <a:cubicBezTo>
                  <a:pt x="85479" y="39252"/>
                  <a:pt x="85479" y="39252"/>
                  <a:pt x="85479" y="39252"/>
                </a:cubicBezTo>
                <a:cubicBezTo>
                  <a:pt x="83835" y="41495"/>
                  <a:pt x="83835" y="41495"/>
                  <a:pt x="83835" y="41495"/>
                </a:cubicBezTo>
                <a:cubicBezTo>
                  <a:pt x="87123" y="42616"/>
                  <a:pt x="87123" y="42616"/>
                  <a:pt x="87123" y="42616"/>
                </a:cubicBezTo>
                <a:cubicBezTo>
                  <a:pt x="85479" y="47102"/>
                  <a:pt x="85479" y="47102"/>
                  <a:pt x="85479" y="47102"/>
                </a:cubicBezTo>
                <a:cubicBezTo>
                  <a:pt x="82191" y="47102"/>
                  <a:pt x="82191" y="47102"/>
                  <a:pt x="82191" y="47102"/>
                </a:cubicBezTo>
                <a:cubicBezTo>
                  <a:pt x="85479" y="49345"/>
                  <a:pt x="85479" y="49345"/>
                  <a:pt x="85479" y="49345"/>
                </a:cubicBezTo>
                <a:cubicBezTo>
                  <a:pt x="83835" y="52710"/>
                  <a:pt x="83835" y="52710"/>
                  <a:pt x="83835" y="52710"/>
                </a:cubicBezTo>
                <a:cubicBezTo>
                  <a:pt x="82191" y="53831"/>
                  <a:pt x="82191" y="53831"/>
                  <a:pt x="82191" y="53831"/>
                </a:cubicBezTo>
                <a:cubicBezTo>
                  <a:pt x="83835" y="54953"/>
                  <a:pt x="83835" y="54953"/>
                  <a:pt x="83835" y="54953"/>
                </a:cubicBezTo>
                <a:cubicBezTo>
                  <a:pt x="82191" y="59439"/>
                  <a:pt x="82191" y="59439"/>
                  <a:pt x="82191" y="59439"/>
                </a:cubicBezTo>
                <a:cubicBezTo>
                  <a:pt x="77260" y="60560"/>
                  <a:pt x="77260" y="60560"/>
                  <a:pt x="77260" y="60560"/>
                </a:cubicBezTo>
                <a:cubicBezTo>
                  <a:pt x="47671" y="54953"/>
                  <a:pt x="47671" y="54953"/>
                  <a:pt x="47671" y="54953"/>
                </a:cubicBezTo>
                <a:cubicBezTo>
                  <a:pt x="34520" y="54953"/>
                  <a:pt x="34520" y="54953"/>
                  <a:pt x="34520" y="54953"/>
                </a:cubicBezTo>
                <a:cubicBezTo>
                  <a:pt x="34520" y="35887"/>
                  <a:pt x="34520" y="35887"/>
                  <a:pt x="34520" y="35887"/>
                </a:cubicBezTo>
                <a:cubicBezTo>
                  <a:pt x="46027" y="34766"/>
                  <a:pt x="46027" y="34766"/>
                  <a:pt x="46027" y="34766"/>
                </a:cubicBezTo>
                <a:cubicBezTo>
                  <a:pt x="69041" y="17943"/>
                  <a:pt x="69041" y="17943"/>
                  <a:pt x="69041" y="17943"/>
                </a:cubicBezTo>
                <a:cubicBezTo>
                  <a:pt x="82191" y="23551"/>
                  <a:pt x="70684" y="30280"/>
                  <a:pt x="62465" y="33644"/>
                </a:cubicBezTo>
                <a:cubicBezTo>
                  <a:pt x="83835" y="32523"/>
                  <a:pt x="83835" y="32523"/>
                  <a:pt x="83835" y="32523"/>
                </a:cubicBezTo>
                <a:close/>
                <a:moveTo>
                  <a:pt x="24657" y="79626"/>
                </a:moveTo>
                <a:cubicBezTo>
                  <a:pt x="41095" y="79626"/>
                  <a:pt x="41095" y="79626"/>
                  <a:pt x="41095" y="79626"/>
                </a:cubicBezTo>
                <a:cubicBezTo>
                  <a:pt x="39452" y="69532"/>
                  <a:pt x="32876" y="61682"/>
                  <a:pt x="27945" y="53831"/>
                </a:cubicBezTo>
                <a:cubicBezTo>
                  <a:pt x="21369" y="45981"/>
                  <a:pt x="16438" y="38130"/>
                  <a:pt x="18082" y="32523"/>
                </a:cubicBezTo>
                <a:cubicBezTo>
                  <a:pt x="21369" y="23551"/>
                  <a:pt x="27945" y="17943"/>
                  <a:pt x="37808" y="14579"/>
                </a:cubicBezTo>
                <a:cubicBezTo>
                  <a:pt x="44383" y="12336"/>
                  <a:pt x="52602" y="11214"/>
                  <a:pt x="60821" y="12336"/>
                </a:cubicBezTo>
                <a:cubicBezTo>
                  <a:pt x="69041" y="12336"/>
                  <a:pt x="75616" y="13457"/>
                  <a:pt x="82191" y="15700"/>
                </a:cubicBezTo>
                <a:cubicBezTo>
                  <a:pt x="92054" y="19065"/>
                  <a:pt x="98630" y="24672"/>
                  <a:pt x="101917" y="32523"/>
                </a:cubicBezTo>
                <a:cubicBezTo>
                  <a:pt x="103561" y="38130"/>
                  <a:pt x="96986" y="45981"/>
                  <a:pt x="92054" y="53831"/>
                </a:cubicBezTo>
                <a:cubicBezTo>
                  <a:pt x="87123" y="61682"/>
                  <a:pt x="80547" y="69532"/>
                  <a:pt x="78904" y="79626"/>
                </a:cubicBezTo>
                <a:cubicBezTo>
                  <a:pt x="95342" y="79626"/>
                  <a:pt x="95342" y="79626"/>
                  <a:pt x="95342" y="79626"/>
                </a:cubicBezTo>
                <a:cubicBezTo>
                  <a:pt x="96986" y="71775"/>
                  <a:pt x="101917" y="65046"/>
                  <a:pt x="106849" y="58317"/>
                </a:cubicBezTo>
                <a:cubicBezTo>
                  <a:pt x="113424" y="49345"/>
                  <a:pt x="119999" y="40373"/>
                  <a:pt x="116712" y="30280"/>
                </a:cubicBezTo>
                <a:cubicBezTo>
                  <a:pt x="115068" y="19065"/>
                  <a:pt x="103561" y="10093"/>
                  <a:pt x="90410" y="5607"/>
                </a:cubicBezTo>
                <a:cubicBezTo>
                  <a:pt x="80547" y="2242"/>
                  <a:pt x="70684" y="1121"/>
                  <a:pt x="60821" y="1121"/>
                </a:cubicBezTo>
                <a:cubicBezTo>
                  <a:pt x="50958" y="0"/>
                  <a:pt x="39452" y="2242"/>
                  <a:pt x="31232" y="5607"/>
                </a:cubicBezTo>
                <a:cubicBezTo>
                  <a:pt x="16438" y="10093"/>
                  <a:pt x="6575" y="17943"/>
                  <a:pt x="3287" y="30280"/>
                </a:cubicBezTo>
                <a:cubicBezTo>
                  <a:pt x="0" y="40373"/>
                  <a:pt x="6575" y="49345"/>
                  <a:pt x="13150" y="59439"/>
                </a:cubicBezTo>
                <a:cubicBezTo>
                  <a:pt x="18082" y="65046"/>
                  <a:pt x="21369" y="71775"/>
                  <a:pt x="24657" y="796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8844060" y="3512070"/>
            <a:ext cx="250987" cy="3039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5" y="113548"/>
                </a:moveTo>
                <a:cubicBezTo>
                  <a:pt x="3116" y="112258"/>
                  <a:pt x="1558" y="110967"/>
                  <a:pt x="0" y="109677"/>
                </a:cubicBezTo>
                <a:cubicBezTo>
                  <a:pt x="0" y="92903"/>
                  <a:pt x="0" y="74838"/>
                  <a:pt x="0" y="58064"/>
                </a:cubicBezTo>
                <a:cubicBezTo>
                  <a:pt x="18701" y="51612"/>
                  <a:pt x="32727" y="41290"/>
                  <a:pt x="46753" y="25806"/>
                </a:cubicBezTo>
                <a:cubicBezTo>
                  <a:pt x="59220" y="33548"/>
                  <a:pt x="59220" y="33548"/>
                  <a:pt x="59220" y="33548"/>
                </a:cubicBezTo>
                <a:cubicBezTo>
                  <a:pt x="59220" y="33548"/>
                  <a:pt x="59220" y="33548"/>
                  <a:pt x="59220" y="33548"/>
                </a:cubicBezTo>
                <a:cubicBezTo>
                  <a:pt x="59220" y="34838"/>
                  <a:pt x="59220" y="34838"/>
                  <a:pt x="59220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2337" y="34838"/>
                  <a:pt x="62337" y="34838"/>
                  <a:pt x="62337" y="34838"/>
                </a:cubicBezTo>
                <a:cubicBezTo>
                  <a:pt x="62337" y="34838"/>
                  <a:pt x="62337" y="34838"/>
                  <a:pt x="62337" y="34838"/>
                </a:cubicBezTo>
                <a:cubicBezTo>
                  <a:pt x="62337" y="36129"/>
                  <a:pt x="62337" y="36129"/>
                  <a:pt x="62337" y="36129"/>
                </a:cubicBezTo>
                <a:cubicBezTo>
                  <a:pt x="62337" y="36129"/>
                  <a:pt x="62337" y="36129"/>
                  <a:pt x="62337" y="36129"/>
                </a:cubicBezTo>
                <a:cubicBezTo>
                  <a:pt x="62337" y="36129"/>
                  <a:pt x="62337" y="36129"/>
                  <a:pt x="62337" y="36129"/>
                </a:cubicBezTo>
                <a:cubicBezTo>
                  <a:pt x="63896" y="36129"/>
                  <a:pt x="63896" y="36129"/>
                  <a:pt x="63896" y="36129"/>
                </a:cubicBezTo>
                <a:cubicBezTo>
                  <a:pt x="63896" y="36129"/>
                  <a:pt x="63896" y="36129"/>
                  <a:pt x="63896" y="36129"/>
                </a:cubicBezTo>
                <a:cubicBezTo>
                  <a:pt x="63896" y="36129"/>
                  <a:pt x="63896" y="36129"/>
                  <a:pt x="63896" y="36129"/>
                </a:cubicBezTo>
                <a:cubicBezTo>
                  <a:pt x="63896" y="37419"/>
                  <a:pt x="63896" y="37419"/>
                  <a:pt x="63896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7012" y="37419"/>
                  <a:pt x="67012" y="37419"/>
                  <a:pt x="67012" y="3741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8571" y="38709"/>
                  <a:pt x="68571" y="38709"/>
                  <a:pt x="68571" y="38709"/>
                </a:cubicBezTo>
                <a:cubicBezTo>
                  <a:pt x="74805" y="42580"/>
                  <a:pt x="74805" y="42580"/>
                  <a:pt x="74805" y="42580"/>
                </a:cubicBezTo>
                <a:cubicBezTo>
                  <a:pt x="74805" y="42580"/>
                  <a:pt x="74805" y="42580"/>
                  <a:pt x="74805" y="42580"/>
                </a:cubicBezTo>
                <a:cubicBezTo>
                  <a:pt x="74805" y="42580"/>
                  <a:pt x="74805" y="42580"/>
                  <a:pt x="74805" y="42580"/>
                </a:cubicBezTo>
                <a:cubicBezTo>
                  <a:pt x="74805" y="43870"/>
                  <a:pt x="74805" y="43870"/>
                  <a:pt x="74805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7922" y="43870"/>
                  <a:pt x="77922" y="43870"/>
                  <a:pt x="77922" y="43870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9480" y="45161"/>
                  <a:pt x="79480" y="45161"/>
                  <a:pt x="79480" y="45161"/>
                </a:cubicBezTo>
                <a:cubicBezTo>
                  <a:pt x="79480" y="45161"/>
                  <a:pt x="79480" y="45161"/>
                  <a:pt x="79480" y="45161"/>
                </a:cubicBezTo>
                <a:cubicBezTo>
                  <a:pt x="79480" y="45161"/>
                  <a:pt x="79480" y="45161"/>
                  <a:pt x="79480" y="45161"/>
                </a:cubicBezTo>
                <a:cubicBezTo>
                  <a:pt x="79480" y="46451"/>
                  <a:pt x="79480" y="46451"/>
                  <a:pt x="79480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2597" y="47741"/>
                  <a:pt x="82597" y="47741"/>
                  <a:pt x="82597" y="47741"/>
                </a:cubicBezTo>
                <a:cubicBezTo>
                  <a:pt x="82597" y="47741"/>
                  <a:pt x="82597" y="47741"/>
                  <a:pt x="82597" y="47741"/>
                </a:cubicBezTo>
                <a:cubicBezTo>
                  <a:pt x="82597" y="47741"/>
                  <a:pt x="82597" y="47741"/>
                  <a:pt x="82597" y="47741"/>
                </a:cubicBezTo>
                <a:cubicBezTo>
                  <a:pt x="96623" y="55483"/>
                  <a:pt x="96623" y="55483"/>
                  <a:pt x="96623" y="55483"/>
                </a:cubicBezTo>
                <a:cubicBezTo>
                  <a:pt x="82597" y="70967"/>
                  <a:pt x="76363" y="86451"/>
                  <a:pt x="74805" y="101935"/>
                </a:cubicBezTo>
                <a:cubicBezTo>
                  <a:pt x="56103" y="108387"/>
                  <a:pt x="35844" y="113548"/>
                  <a:pt x="17142" y="120000"/>
                </a:cubicBezTo>
                <a:cubicBezTo>
                  <a:pt x="14025" y="118709"/>
                  <a:pt x="12467" y="117419"/>
                  <a:pt x="10909" y="117419"/>
                </a:cubicBezTo>
                <a:cubicBezTo>
                  <a:pt x="35844" y="87741"/>
                  <a:pt x="35844" y="87741"/>
                  <a:pt x="35844" y="87741"/>
                </a:cubicBezTo>
                <a:cubicBezTo>
                  <a:pt x="42077" y="89032"/>
                  <a:pt x="49870" y="87741"/>
                  <a:pt x="54545" y="82580"/>
                </a:cubicBezTo>
                <a:cubicBezTo>
                  <a:pt x="59220" y="77419"/>
                  <a:pt x="57662" y="69677"/>
                  <a:pt x="49870" y="65806"/>
                </a:cubicBezTo>
                <a:cubicBezTo>
                  <a:pt x="43636" y="60645"/>
                  <a:pt x="34285" y="63225"/>
                  <a:pt x="29610" y="68387"/>
                </a:cubicBezTo>
                <a:cubicBezTo>
                  <a:pt x="24935" y="73548"/>
                  <a:pt x="24935" y="80000"/>
                  <a:pt x="29610" y="83870"/>
                </a:cubicBezTo>
                <a:cubicBezTo>
                  <a:pt x="4675" y="113548"/>
                  <a:pt x="4675" y="113548"/>
                  <a:pt x="4675" y="113548"/>
                </a:cubicBezTo>
                <a:close/>
                <a:moveTo>
                  <a:pt x="42077" y="120000"/>
                </a:moveTo>
                <a:cubicBezTo>
                  <a:pt x="113766" y="120000"/>
                  <a:pt x="113766" y="120000"/>
                  <a:pt x="113766" y="120000"/>
                </a:cubicBezTo>
                <a:cubicBezTo>
                  <a:pt x="113766" y="107096"/>
                  <a:pt x="113766" y="107096"/>
                  <a:pt x="113766" y="107096"/>
                </a:cubicBezTo>
                <a:cubicBezTo>
                  <a:pt x="84155" y="107096"/>
                  <a:pt x="84155" y="107096"/>
                  <a:pt x="84155" y="107096"/>
                </a:cubicBezTo>
                <a:cubicBezTo>
                  <a:pt x="42077" y="120000"/>
                  <a:pt x="42077" y="120000"/>
                  <a:pt x="42077" y="120000"/>
                </a:cubicBezTo>
                <a:close/>
                <a:moveTo>
                  <a:pt x="107532" y="54193"/>
                </a:moveTo>
                <a:cubicBezTo>
                  <a:pt x="120000" y="40000"/>
                  <a:pt x="120000" y="40000"/>
                  <a:pt x="120000" y="40000"/>
                </a:cubicBezTo>
                <a:cubicBezTo>
                  <a:pt x="52987" y="0"/>
                  <a:pt x="52987" y="0"/>
                  <a:pt x="52987" y="0"/>
                </a:cubicBezTo>
                <a:cubicBezTo>
                  <a:pt x="40519" y="15483"/>
                  <a:pt x="40519" y="15483"/>
                  <a:pt x="40519" y="15483"/>
                </a:cubicBezTo>
                <a:lnTo>
                  <a:pt x="107532" y="541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Shape 1088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Shape 1089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14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Web scraper</a:t>
            </a:r>
            <a:endParaRPr lang="zh-CN" sz="14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6653128" y="3340555"/>
            <a:ext cx="1236897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爬虫</a:t>
            </a:r>
            <a:endParaRPr lang="zh-CN" sz="14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dirty="0">
                <a:solidFill>
                  <a:srgbClr val="A5A5A5"/>
                </a:solidFill>
              </a:rPr>
              <a:t>预</a:t>
            </a:r>
            <a:r>
              <a:rPr lang="zh-CN" altLang="en-US" sz="14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处理数据</a:t>
            </a:r>
            <a:endParaRPr lang="zh-CN" sz="14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Shape 1094"/>
          <p:cNvSpPr txBox="1"/>
          <p:nvPr/>
        </p:nvSpPr>
        <p:spPr>
          <a:xfrm>
            <a:off x="9282082" y="3340555"/>
            <a:ext cx="870586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20378</a:t>
            </a:r>
            <a:endParaRPr lang="zh-CN" sz="14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Shape 1095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dirty="0">
                <a:solidFill>
                  <a:srgbClr val="A5A5A5"/>
                </a:solidFill>
              </a:rPr>
              <a:t>原始数据</a:t>
            </a:r>
            <a:endParaRPr lang="zh-CN" sz="14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Shape 1096"/>
          <p:cNvSpPr txBox="1"/>
          <p:nvPr/>
        </p:nvSpPr>
        <p:spPr>
          <a:xfrm>
            <a:off x="6662774" y="4858300"/>
            <a:ext cx="733290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29002</a:t>
            </a:r>
            <a:endParaRPr lang="zh-CN" sz="1400" b="1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Shape 1097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dirty="0">
                <a:solidFill>
                  <a:srgbClr val="A5A5A5"/>
                </a:solidFill>
              </a:rPr>
              <a:t>图表分析</a:t>
            </a:r>
            <a:endParaRPr lang="zh-CN" sz="14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Shape 1098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b="1" dirty="0">
                <a:solidFill>
                  <a:schemeClr val="accent4"/>
                </a:solidFill>
              </a:rPr>
              <a:t>20</a:t>
            </a:r>
            <a:endParaRPr lang="zh-CN" sz="14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Shape 1099"/>
          <p:cNvSpPr/>
          <p:nvPr/>
        </p:nvSpPr>
        <p:spPr>
          <a:xfrm>
            <a:off x="5884114" y="4036579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Shape 1100"/>
          <p:cNvSpPr/>
          <p:nvPr/>
        </p:nvSpPr>
        <p:spPr>
          <a:xfrm>
            <a:off x="5884114" y="5560125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Shape 1101"/>
          <p:cNvSpPr/>
          <p:nvPr/>
        </p:nvSpPr>
        <p:spPr>
          <a:xfrm>
            <a:off x="8548425" y="4036579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将学校按等级归类</a:t>
            </a:r>
            <a:endParaRPr lang="en-US" alt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统一</a:t>
            </a:r>
            <a:r>
              <a:rPr lang="en-US" altLang="zh-CN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endParaRPr 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Shape 1102"/>
          <p:cNvSpPr/>
          <p:nvPr/>
        </p:nvSpPr>
        <p:spPr>
          <a:xfrm>
            <a:off x="8542297" y="5560125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Shape 1103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altLang="zh-CN" sz="2000" dirty="0">
                <a:solidFill>
                  <a:schemeClr val="accent2"/>
                </a:solidFill>
              </a:rPr>
              <a:t>GPA</a:t>
            </a:r>
            <a:r>
              <a:rPr lang="zh-CN" altLang="en-US" sz="2000" dirty="0">
                <a:solidFill>
                  <a:schemeClr val="accent2"/>
                </a:solidFill>
              </a:rPr>
              <a:t>对深造的影响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Shape 110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68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195B18-9E50-4DEC-A170-2B721C2A7A0F}"/>
              </a:ext>
            </a:extLst>
          </p:cNvPr>
          <p:cNvGrpSpPr/>
          <p:nvPr/>
        </p:nvGrpSpPr>
        <p:grpSpPr>
          <a:xfrm>
            <a:off x="1436282" y="1675232"/>
            <a:ext cx="37967" cy="2493652"/>
            <a:chOff x="1331651" y="1597980"/>
            <a:chExt cx="36000" cy="2364481"/>
          </a:xfrm>
          <a:solidFill>
            <a:srgbClr val="F29548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25897C3-42BC-4F36-81D0-96031A38C42D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F295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E31B5F-C66E-414E-B849-5576FAA3FAA7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F29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E7ADFE-405A-4F9D-B01D-F6FE67DAF651}"/>
              </a:ext>
            </a:extLst>
          </p:cNvPr>
          <p:cNvGrpSpPr/>
          <p:nvPr/>
        </p:nvGrpSpPr>
        <p:grpSpPr>
          <a:xfrm flipV="1">
            <a:off x="3978630" y="3106062"/>
            <a:ext cx="37967" cy="2520910"/>
            <a:chOff x="1331651" y="1572132"/>
            <a:chExt cx="36000" cy="2390327"/>
          </a:xfrm>
          <a:solidFill>
            <a:srgbClr val="008C8A"/>
          </a:solidFill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5F6CD4E-D05D-41C2-B7C9-FF502881A7B5}"/>
                </a:ext>
              </a:extLst>
            </p:cNvPr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F2E1868-3BCC-460F-93E9-F03A97A791C6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D54CDE8-0E6B-4737-A997-7236119EDD1E}"/>
              </a:ext>
            </a:extLst>
          </p:cNvPr>
          <p:cNvGrpSpPr/>
          <p:nvPr/>
        </p:nvGrpSpPr>
        <p:grpSpPr>
          <a:xfrm>
            <a:off x="6520979" y="1675232"/>
            <a:ext cx="37967" cy="2493652"/>
            <a:chOff x="1331651" y="1597980"/>
            <a:chExt cx="36000" cy="2364481"/>
          </a:xfrm>
          <a:solidFill>
            <a:srgbClr val="F29548"/>
          </a:solidFill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2D8568E-B34B-47EE-AC7E-87200F4FB6B1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F295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F1E1EC-A38D-405A-B459-EFB6F77E8207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F29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93EBD7-79C1-44BB-B6C8-7E9EF9FCF954}"/>
              </a:ext>
            </a:extLst>
          </p:cNvPr>
          <p:cNvGrpSpPr/>
          <p:nvPr/>
        </p:nvGrpSpPr>
        <p:grpSpPr>
          <a:xfrm flipV="1">
            <a:off x="9063326" y="3106060"/>
            <a:ext cx="37967" cy="2520911"/>
            <a:chOff x="1331651" y="1572132"/>
            <a:chExt cx="36000" cy="2390328"/>
          </a:xfrm>
          <a:solidFill>
            <a:srgbClr val="008C8A"/>
          </a:solidFill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C53601-2FFC-45F6-A102-9F47F009A716}"/>
                </a:ext>
              </a:extLst>
            </p:cNvPr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DCECA2-CFB5-4A75-B684-01654D2CA15D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532D9F-FB52-4AC3-84D0-474EC3FB57C8}"/>
              </a:ext>
            </a:extLst>
          </p:cNvPr>
          <p:cNvGrpSpPr/>
          <p:nvPr/>
        </p:nvGrpSpPr>
        <p:grpSpPr>
          <a:xfrm>
            <a:off x="1436283" y="3106060"/>
            <a:ext cx="2214639" cy="1072869"/>
            <a:chOff x="1331651" y="2945166"/>
            <a:chExt cx="2099921" cy="101729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CF6475-1CA0-4FBA-82C2-CC0621036FEC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F2954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E8031E-EFE6-4B63-8EFC-9F35B85E897E}"/>
                </a:ext>
              </a:extLst>
            </p:cNvPr>
            <p:cNvSpPr txBox="1"/>
            <p:nvPr/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确定爬取目标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B88E31A-2E77-4B42-B5AE-514A95C9A856}"/>
                </a:ext>
              </a:extLst>
            </p:cNvPr>
            <p:cNvSpPr txBox="1"/>
            <p:nvPr/>
          </p:nvSpPr>
          <p:spPr>
            <a:xfrm>
              <a:off x="1843808" y="2945166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1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2BFA656D-2DA6-49AA-9213-E7CD26EB97BF}"/>
              </a:ext>
            </a:extLst>
          </p:cNvPr>
          <p:cNvSpPr/>
          <p:nvPr/>
        </p:nvSpPr>
        <p:spPr>
          <a:xfrm flipV="1">
            <a:off x="3978631" y="3106058"/>
            <a:ext cx="2214639" cy="1072869"/>
          </a:xfrm>
          <a:prstGeom prst="rect">
            <a:avLst/>
          </a:prstGeom>
          <a:solidFill>
            <a:srgbClr val="008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7B6D60-FEFE-4910-9DFA-6E3052A86114}"/>
              </a:ext>
            </a:extLst>
          </p:cNvPr>
          <p:cNvGrpSpPr/>
          <p:nvPr/>
        </p:nvGrpSpPr>
        <p:grpSpPr>
          <a:xfrm>
            <a:off x="6520979" y="3106060"/>
            <a:ext cx="2214639" cy="1072869"/>
            <a:chOff x="6152961" y="2945166"/>
            <a:chExt cx="2099921" cy="101729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99EFDA2-143B-4AD2-A0AC-09E3893A7D23}"/>
                </a:ext>
              </a:extLst>
            </p:cNvPr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F2954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47C9CF4-47F0-47EF-96CA-21D447322721}"/>
                </a:ext>
              </a:extLst>
            </p:cNvPr>
            <p:cNvSpPr txBox="1"/>
            <p:nvPr/>
          </p:nvSpPr>
          <p:spPr>
            <a:xfrm>
              <a:off x="6246353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100" dirty="0">
                  <a:sym typeface="Arial" panose="020B0604020202020204" pitchFamily="34" charset="0"/>
                </a:rPr>
                <a:t>获取源数据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7EA2167-3665-4AD3-AD89-BA3BFBD6A8AB}"/>
                </a:ext>
              </a:extLst>
            </p:cNvPr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3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50A7626-1938-4685-8382-1A04BF8F39A4}"/>
              </a:ext>
            </a:extLst>
          </p:cNvPr>
          <p:cNvGrpSpPr/>
          <p:nvPr/>
        </p:nvGrpSpPr>
        <p:grpSpPr>
          <a:xfrm>
            <a:off x="9063326" y="3106060"/>
            <a:ext cx="2214639" cy="1072869"/>
            <a:chOff x="8563615" y="2945166"/>
            <a:chExt cx="2099921" cy="101729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0DC9A8D-628E-4CF3-A36D-DC9EE8C314B2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008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8B56668-EA47-4671-92C6-9F04B324537E}"/>
                </a:ext>
              </a:extLst>
            </p:cNvPr>
            <p:cNvSpPr txBox="1"/>
            <p:nvPr/>
          </p:nvSpPr>
          <p:spPr>
            <a:xfrm>
              <a:off x="8651906" y="3543679"/>
              <a:ext cx="1923330" cy="395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zh-CN" altLang="en-US" sz="2109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数据预处理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F3F9E7C-D91B-4FB2-A2F6-82456303AA87}"/>
                </a:ext>
              </a:extLst>
            </p:cNvPr>
            <p:cNvSpPr txBox="1"/>
            <p:nvPr/>
          </p:nvSpPr>
          <p:spPr>
            <a:xfrm>
              <a:off x="9087650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8" name="图片 37" descr="图片包含 屏幕截图&#10;&#10;已生成高可信度的说明">
            <a:extLst>
              <a:ext uri="{FF2B5EF4-FFF2-40B4-BE49-F238E27FC236}">
                <a16:creationId xmlns:a16="http://schemas.microsoft.com/office/drawing/2014/main" id="{9FE99B1C-96E9-4E23-B636-195C8104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" b="9741"/>
          <a:stretch/>
        </p:blipFill>
        <p:spPr>
          <a:xfrm>
            <a:off x="1632819" y="1672581"/>
            <a:ext cx="2220254" cy="1090828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63FCFB-035C-4D16-8D67-A06A7A5BC975}"/>
              </a:ext>
            </a:extLst>
          </p:cNvPr>
          <p:cNvGrpSpPr/>
          <p:nvPr/>
        </p:nvGrpSpPr>
        <p:grpSpPr>
          <a:xfrm>
            <a:off x="4049610" y="3106057"/>
            <a:ext cx="2214639" cy="1092874"/>
            <a:chOff x="8563615" y="2945166"/>
            <a:chExt cx="2099921" cy="103626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5DF42E-726F-4D19-B0E3-95CD701C3B5F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008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847C83D-B23F-4797-9877-06B63874837B}"/>
                </a:ext>
              </a:extLst>
            </p:cNvPr>
            <p:cNvSpPr txBox="1"/>
            <p:nvPr/>
          </p:nvSpPr>
          <p:spPr>
            <a:xfrm>
              <a:off x="8651906" y="3543679"/>
              <a:ext cx="1923330" cy="43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确定爬取方式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E6B49BA-C47C-4527-AF3A-09712370D5AA}"/>
                </a:ext>
              </a:extLst>
            </p:cNvPr>
            <p:cNvSpPr txBox="1"/>
            <p:nvPr/>
          </p:nvSpPr>
          <p:spPr>
            <a:xfrm>
              <a:off x="9087650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22E38D4C-B3FF-4F70-9869-ED39DB6A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36" y="4490015"/>
            <a:ext cx="2825931" cy="1134912"/>
          </a:xfrm>
          <a:prstGeom prst="rect">
            <a:avLst/>
          </a:prstGeom>
        </p:spPr>
      </p:pic>
      <p:pic>
        <p:nvPicPr>
          <p:cNvPr id="54" name="图片 53" descr="图片包含 屏幕截图&#10;&#10;已生成极高可信度的说明">
            <a:extLst>
              <a:ext uri="{FF2B5EF4-FFF2-40B4-BE49-F238E27FC236}">
                <a16:creationId xmlns:a16="http://schemas.microsoft.com/office/drawing/2014/main" id="{928AFA9E-C5C1-4ADB-8783-E244E3642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130" y="909582"/>
            <a:ext cx="3546589" cy="1904650"/>
          </a:xfrm>
          <a:prstGeom prst="rect">
            <a:avLst/>
          </a:prstGeom>
        </p:spPr>
      </p:pic>
      <p:sp>
        <p:nvSpPr>
          <p:cNvPr id="55" name="Shape 1103">
            <a:extLst>
              <a:ext uri="{FF2B5EF4-FFF2-40B4-BE49-F238E27FC236}">
                <a16:creationId xmlns:a16="http://schemas.microsoft.com/office/drawing/2014/main" id="{5ACD9F29-B8E6-4CF7-BCBE-D582082D2D06}"/>
              </a:ext>
            </a:extLst>
          </p:cNvPr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爬虫步骤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56" name="Shape 1105">
            <a:extLst>
              <a:ext uri="{FF2B5EF4-FFF2-40B4-BE49-F238E27FC236}">
                <a16:creationId xmlns:a16="http://schemas.microsoft.com/office/drawing/2014/main" id="{CF6585A7-856F-4FD7-8161-FFFC04047F2F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1106">
            <a:extLst>
              <a:ext uri="{FF2B5EF4-FFF2-40B4-BE49-F238E27FC236}">
                <a16:creationId xmlns:a16="http://schemas.microsoft.com/office/drawing/2014/main" id="{39A6A87C-A8FF-47C5-B7AB-9FC4E876588D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图片 58" descr="图片包含 天空&#10;&#10;已生成高可信度的说明">
            <a:extLst>
              <a:ext uri="{FF2B5EF4-FFF2-40B4-BE49-F238E27FC236}">
                <a16:creationId xmlns:a16="http://schemas.microsoft.com/office/drawing/2014/main" id="{12447CD2-9AC3-4E8C-928F-C9D8677D3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466" y="4478690"/>
            <a:ext cx="2771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5591660" y="1057641"/>
            <a:ext cx="452424" cy="5039670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16995" y="1933401"/>
            <a:ext cx="2854108" cy="416391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 flipH="1">
            <a:off x="3104671" y="2770830"/>
            <a:ext cx="2854108" cy="3326481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3440322" y="3694979"/>
            <a:ext cx="2076131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20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endParaRPr lang="zh-CN" sz="20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百分制转化为四分制</a:t>
            </a:r>
            <a:endParaRPr lang="en-US" altLang="zh-CN" sz="1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3440322" y="1167762"/>
            <a:ext cx="2076131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是否成功</a:t>
            </a:r>
            <a:endParaRPr lang="en-US" altLang="zh-CN" sz="20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成功</a:t>
            </a:r>
            <a:r>
              <a:rPr lang="en-US" altLang="zh-CN" sz="1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-&gt;1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失败</a:t>
            </a:r>
            <a:r>
              <a:rPr lang="en-US" altLang="zh-CN" sz="12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-&gt;0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134482" y="2580114"/>
            <a:ext cx="2445362" cy="1383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学校</a:t>
            </a:r>
            <a:endParaRPr lang="en-US" altLang="zh-CN" sz="20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按等级划分</a:t>
            </a:r>
            <a:endParaRPr lang="en-US" alt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20000"/>
              </a:lnSpc>
              <a:buSzPct val="25000"/>
            </a:pPr>
            <a:r>
              <a:rPr lang="en-US" altLang="zh-CN" sz="1200" dirty="0">
                <a:solidFill>
                  <a:srgbClr val="A5A5A5"/>
                </a:solidFill>
              </a:rPr>
              <a:t>4: </a:t>
            </a:r>
            <a:r>
              <a:rPr lang="zh-CN" altLang="en-US" sz="1200" dirty="0">
                <a:solidFill>
                  <a:srgbClr val="A5A5A5"/>
                </a:solidFill>
              </a:rPr>
              <a:t>清北 </a:t>
            </a:r>
            <a:r>
              <a:rPr lang="en-US" altLang="zh-CN" sz="1200" dirty="0">
                <a:solidFill>
                  <a:srgbClr val="A5A5A5"/>
                </a:solidFill>
              </a:rPr>
              <a:t>+ </a:t>
            </a:r>
            <a:r>
              <a:rPr lang="zh-CN" altLang="en-US" sz="1200" dirty="0">
                <a:solidFill>
                  <a:srgbClr val="A5A5A5"/>
                </a:solidFill>
              </a:rPr>
              <a:t>世界</a:t>
            </a:r>
            <a:r>
              <a:rPr lang="en-US" altLang="zh-CN" sz="1200" dirty="0">
                <a:solidFill>
                  <a:srgbClr val="A5A5A5"/>
                </a:solidFill>
              </a:rPr>
              <a:t>top25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altLang="zh-CN" sz="1200" dirty="0">
                <a:solidFill>
                  <a:srgbClr val="A5A5A5"/>
                </a:solidFill>
              </a:rPr>
              <a:t>3: </a:t>
            </a:r>
            <a:r>
              <a:rPr lang="zh-CN" altLang="en-US" sz="1200" dirty="0">
                <a:solidFill>
                  <a:srgbClr val="A5A5A5"/>
                </a:solidFill>
              </a:rPr>
              <a:t>前十 </a:t>
            </a:r>
            <a:r>
              <a:rPr lang="en-US" altLang="zh-CN" sz="1200" dirty="0">
                <a:solidFill>
                  <a:srgbClr val="A5A5A5"/>
                </a:solidFill>
              </a:rPr>
              <a:t>+ </a:t>
            </a:r>
            <a:r>
              <a:rPr lang="zh-CN" altLang="en-US" sz="1200" dirty="0">
                <a:solidFill>
                  <a:srgbClr val="A5A5A5"/>
                </a:solidFill>
              </a:rPr>
              <a:t>世界</a:t>
            </a:r>
            <a:r>
              <a:rPr lang="en-US" altLang="zh-CN" sz="1200" dirty="0">
                <a:solidFill>
                  <a:srgbClr val="A5A5A5"/>
                </a:solidFill>
              </a:rPr>
              <a:t>top65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altLang="zh-CN" sz="1200" dirty="0">
                <a:solidFill>
                  <a:srgbClr val="A5A5A5"/>
                </a:solidFill>
              </a:rPr>
              <a:t>2: 985 + </a:t>
            </a:r>
            <a:r>
              <a:rPr lang="zh-CN" altLang="en-US" sz="1200" dirty="0">
                <a:solidFill>
                  <a:srgbClr val="A5A5A5"/>
                </a:solidFill>
              </a:rPr>
              <a:t>世界</a:t>
            </a:r>
            <a:r>
              <a:rPr lang="en-US" altLang="zh-CN" sz="1200" dirty="0">
                <a:solidFill>
                  <a:srgbClr val="A5A5A5"/>
                </a:solidFill>
              </a:rPr>
              <a:t>top100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altLang="zh-CN" sz="1200" dirty="0">
                <a:solidFill>
                  <a:srgbClr val="A5A5A5"/>
                </a:solidFill>
              </a:rPr>
              <a:t>1: 211 + </a:t>
            </a:r>
            <a:r>
              <a:rPr lang="zh-CN" altLang="en-US" sz="1200" dirty="0">
                <a:solidFill>
                  <a:srgbClr val="A5A5A5"/>
                </a:solidFill>
              </a:rPr>
              <a:t>世界</a:t>
            </a:r>
            <a:r>
              <a:rPr lang="en-US" altLang="zh-CN" sz="1200" dirty="0">
                <a:solidFill>
                  <a:srgbClr val="A5A5A5"/>
                </a:solidFill>
              </a:rPr>
              <a:t>top200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altLang="zh-CN" sz="1200" dirty="0">
                <a:solidFill>
                  <a:srgbClr val="A5A5A5"/>
                </a:solidFill>
              </a:rPr>
              <a:t>0: </a:t>
            </a:r>
            <a:r>
              <a:rPr lang="zh-CN" altLang="en-US" sz="1200" dirty="0">
                <a:solidFill>
                  <a:srgbClr val="A5A5A5"/>
                </a:solidFill>
              </a:rPr>
              <a:t>其他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zh-CN" sz="8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6138221" y="1339018"/>
            <a:ext cx="452258" cy="4522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93125"/>
                  <a:pt x="93125" y="120000"/>
                  <a:pt x="60000" y="120000"/>
                </a:cubicBezTo>
                <a:cubicBezTo>
                  <a:pt x="26875" y="120000"/>
                  <a:pt x="0" y="93125"/>
                  <a:pt x="0" y="60000"/>
                </a:cubicBezTo>
                <a:cubicBezTo>
                  <a:pt x="0" y="26875"/>
                  <a:pt x="26875" y="0"/>
                  <a:pt x="60000" y="0"/>
                </a:cubicBezTo>
                <a:cubicBezTo>
                  <a:pt x="93125" y="0"/>
                  <a:pt x="120000" y="26875"/>
                  <a:pt x="120000" y="60000"/>
                </a:cubicBezTo>
                <a:close/>
                <a:moveTo>
                  <a:pt x="79687" y="42187"/>
                </a:moveTo>
                <a:cubicBezTo>
                  <a:pt x="80000" y="42187"/>
                  <a:pt x="80312" y="40625"/>
                  <a:pt x="80625" y="40312"/>
                </a:cubicBezTo>
                <a:cubicBezTo>
                  <a:pt x="81250" y="39687"/>
                  <a:pt x="81875" y="39375"/>
                  <a:pt x="82500" y="39062"/>
                </a:cubicBezTo>
                <a:cubicBezTo>
                  <a:pt x="83750" y="38750"/>
                  <a:pt x="85000" y="38437"/>
                  <a:pt x="86562" y="38125"/>
                </a:cubicBezTo>
                <a:cubicBezTo>
                  <a:pt x="87812" y="37812"/>
                  <a:pt x="89375" y="37812"/>
                  <a:pt x="90312" y="39062"/>
                </a:cubicBezTo>
                <a:cubicBezTo>
                  <a:pt x="90312" y="38750"/>
                  <a:pt x="92187" y="37187"/>
                  <a:pt x="92187" y="37187"/>
                </a:cubicBezTo>
                <a:cubicBezTo>
                  <a:pt x="93125" y="36875"/>
                  <a:pt x="94062" y="36875"/>
                  <a:pt x="94687" y="36250"/>
                </a:cubicBezTo>
                <a:cubicBezTo>
                  <a:pt x="94687" y="35937"/>
                  <a:pt x="94687" y="34375"/>
                  <a:pt x="94687" y="34375"/>
                </a:cubicBezTo>
                <a:cubicBezTo>
                  <a:pt x="93437" y="34687"/>
                  <a:pt x="93125" y="33437"/>
                  <a:pt x="92812" y="32187"/>
                </a:cubicBezTo>
                <a:cubicBezTo>
                  <a:pt x="92812" y="32500"/>
                  <a:pt x="92812" y="32500"/>
                  <a:pt x="92500" y="32812"/>
                </a:cubicBezTo>
                <a:cubicBezTo>
                  <a:pt x="92500" y="31875"/>
                  <a:pt x="90937" y="32500"/>
                  <a:pt x="90625" y="32500"/>
                </a:cubicBezTo>
                <a:cubicBezTo>
                  <a:pt x="88750" y="31875"/>
                  <a:pt x="89062" y="30625"/>
                  <a:pt x="88437" y="29375"/>
                </a:cubicBezTo>
                <a:cubicBezTo>
                  <a:pt x="88125" y="28750"/>
                  <a:pt x="87187" y="28437"/>
                  <a:pt x="86875" y="27812"/>
                </a:cubicBezTo>
                <a:cubicBezTo>
                  <a:pt x="86562" y="27187"/>
                  <a:pt x="86562" y="26250"/>
                  <a:pt x="85625" y="26250"/>
                </a:cubicBezTo>
                <a:cubicBezTo>
                  <a:pt x="85312" y="26250"/>
                  <a:pt x="84375" y="27812"/>
                  <a:pt x="84375" y="27812"/>
                </a:cubicBezTo>
                <a:cubicBezTo>
                  <a:pt x="83437" y="27500"/>
                  <a:pt x="83125" y="27812"/>
                  <a:pt x="82812" y="28125"/>
                </a:cubicBezTo>
                <a:cubicBezTo>
                  <a:pt x="82187" y="28437"/>
                  <a:pt x="81875" y="28437"/>
                  <a:pt x="81250" y="28750"/>
                </a:cubicBezTo>
                <a:cubicBezTo>
                  <a:pt x="82812" y="28125"/>
                  <a:pt x="80625" y="27500"/>
                  <a:pt x="80000" y="27500"/>
                </a:cubicBezTo>
                <a:cubicBezTo>
                  <a:pt x="81250" y="27187"/>
                  <a:pt x="80625" y="25937"/>
                  <a:pt x="80000" y="25625"/>
                </a:cubicBezTo>
                <a:cubicBezTo>
                  <a:pt x="80000" y="25625"/>
                  <a:pt x="80312" y="25625"/>
                  <a:pt x="80312" y="25625"/>
                </a:cubicBezTo>
                <a:cubicBezTo>
                  <a:pt x="80312" y="24687"/>
                  <a:pt x="78125" y="24062"/>
                  <a:pt x="77187" y="23750"/>
                </a:cubicBezTo>
                <a:cubicBezTo>
                  <a:pt x="76562" y="23125"/>
                  <a:pt x="72812" y="22500"/>
                  <a:pt x="72187" y="22812"/>
                </a:cubicBezTo>
                <a:cubicBezTo>
                  <a:pt x="71250" y="23437"/>
                  <a:pt x="72187" y="25000"/>
                  <a:pt x="72187" y="25937"/>
                </a:cubicBezTo>
                <a:cubicBezTo>
                  <a:pt x="72500" y="26875"/>
                  <a:pt x="71250" y="26875"/>
                  <a:pt x="71250" y="27812"/>
                </a:cubicBezTo>
                <a:cubicBezTo>
                  <a:pt x="71250" y="29062"/>
                  <a:pt x="73750" y="28750"/>
                  <a:pt x="73125" y="30625"/>
                </a:cubicBezTo>
                <a:cubicBezTo>
                  <a:pt x="72812" y="31875"/>
                  <a:pt x="71250" y="31875"/>
                  <a:pt x="70625" y="32812"/>
                </a:cubicBezTo>
                <a:cubicBezTo>
                  <a:pt x="70000" y="33750"/>
                  <a:pt x="70937" y="35000"/>
                  <a:pt x="71562" y="35625"/>
                </a:cubicBezTo>
                <a:cubicBezTo>
                  <a:pt x="72187" y="35937"/>
                  <a:pt x="70312" y="36875"/>
                  <a:pt x="70000" y="36875"/>
                </a:cubicBezTo>
                <a:cubicBezTo>
                  <a:pt x="68750" y="37500"/>
                  <a:pt x="67812" y="35625"/>
                  <a:pt x="67500" y="34375"/>
                </a:cubicBezTo>
                <a:cubicBezTo>
                  <a:pt x="67187" y="33750"/>
                  <a:pt x="67187" y="32500"/>
                  <a:pt x="66250" y="32187"/>
                </a:cubicBezTo>
                <a:cubicBezTo>
                  <a:pt x="65625" y="31875"/>
                  <a:pt x="64375" y="31875"/>
                  <a:pt x="64062" y="32187"/>
                </a:cubicBezTo>
                <a:cubicBezTo>
                  <a:pt x="63437" y="30937"/>
                  <a:pt x="61875" y="30625"/>
                  <a:pt x="60625" y="30312"/>
                </a:cubicBezTo>
                <a:cubicBezTo>
                  <a:pt x="59062" y="29687"/>
                  <a:pt x="57812" y="29687"/>
                  <a:pt x="56250" y="30000"/>
                </a:cubicBezTo>
                <a:cubicBezTo>
                  <a:pt x="56562" y="29687"/>
                  <a:pt x="55937" y="27500"/>
                  <a:pt x="54687" y="27812"/>
                </a:cubicBezTo>
                <a:cubicBezTo>
                  <a:pt x="55000" y="26875"/>
                  <a:pt x="55000" y="26250"/>
                  <a:pt x="55000" y="25312"/>
                </a:cubicBezTo>
                <a:cubicBezTo>
                  <a:pt x="55312" y="24687"/>
                  <a:pt x="55625" y="24062"/>
                  <a:pt x="55937" y="23437"/>
                </a:cubicBezTo>
                <a:cubicBezTo>
                  <a:pt x="56250" y="23125"/>
                  <a:pt x="57812" y="21562"/>
                  <a:pt x="57187" y="21250"/>
                </a:cubicBezTo>
                <a:cubicBezTo>
                  <a:pt x="58750" y="21562"/>
                  <a:pt x="60312" y="21562"/>
                  <a:pt x="61250" y="20625"/>
                </a:cubicBezTo>
                <a:cubicBezTo>
                  <a:pt x="61875" y="19687"/>
                  <a:pt x="62187" y="18750"/>
                  <a:pt x="63125" y="17812"/>
                </a:cubicBezTo>
                <a:cubicBezTo>
                  <a:pt x="64062" y="16562"/>
                  <a:pt x="65312" y="18125"/>
                  <a:pt x="66250" y="18125"/>
                </a:cubicBezTo>
                <a:cubicBezTo>
                  <a:pt x="67812" y="18437"/>
                  <a:pt x="67812" y="16562"/>
                  <a:pt x="66875" y="15937"/>
                </a:cubicBezTo>
                <a:cubicBezTo>
                  <a:pt x="68125" y="15937"/>
                  <a:pt x="67187" y="14062"/>
                  <a:pt x="66562" y="13750"/>
                </a:cubicBezTo>
                <a:cubicBezTo>
                  <a:pt x="65937" y="13437"/>
                  <a:pt x="63125" y="14375"/>
                  <a:pt x="64687" y="14687"/>
                </a:cubicBezTo>
                <a:cubicBezTo>
                  <a:pt x="64375" y="14687"/>
                  <a:pt x="62500" y="18437"/>
                  <a:pt x="61250" y="16562"/>
                </a:cubicBezTo>
                <a:cubicBezTo>
                  <a:pt x="60937" y="16250"/>
                  <a:pt x="60937" y="14687"/>
                  <a:pt x="60312" y="14375"/>
                </a:cubicBezTo>
                <a:cubicBezTo>
                  <a:pt x="59375" y="14375"/>
                  <a:pt x="59062" y="15312"/>
                  <a:pt x="58750" y="15625"/>
                </a:cubicBezTo>
                <a:cubicBezTo>
                  <a:pt x="59375" y="14687"/>
                  <a:pt x="56562" y="14062"/>
                  <a:pt x="56250" y="13750"/>
                </a:cubicBezTo>
                <a:cubicBezTo>
                  <a:pt x="57187" y="13125"/>
                  <a:pt x="56250" y="12187"/>
                  <a:pt x="55625" y="11875"/>
                </a:cubicBezTo>
                <a:cubicBezTo>
                  <a:pt x="55000" y="11250"/>
                  <a:pt x="52812" y="10937"/>
                  <a:pt x="52500" y="11562"/>
                </a:cubicBezTo>
                <a:cubicBezTo>
                  <a:pt x="50937" y="13437"/>
                  <a:pt x="54062" y="13750"/>
                  <a:pt x="54687" y="14062"/>
                </a:cubicBezTo>
                <a:cubicBezTo>
                  <a:pt x="55000" y="14375"/>
                  <a:pt x="55937" y="15000"/>
                  <a:pt x="55312" y="15312"/>
                </a:cubicBezTo>
                <a:cubicBezTo>
                  <a:pt x="55000" y="15625"/>
                  <a:pt x="53437" y="15937"/>
                  <a:pt x="53437" y="16250"/>
                </a:cubicBezTo>
                <a:cubicBezTo>
                  <a:pt x="52812" y="16875"/>
                  <a:pt x="53750" y="17812"/>
                  <a:pt x="53125" y="18437"/>
                </a:cubicBezTo>
                <a:cubicBezTo>
                  <a:pt x="52500" y="17812"/>
                  <a:pt x="52500" y="16562"/>
                  <a:pt x="51875" y="15625"/>
                </a:cubicBezTo>
                <a:cubicBezTo>
                  <a:pt x="52500" y="16562"/>
                  <a:pt x="49062" y="16250"/>
                  <a:pt x="49062" y="16250"/>
                </a:cubicBezTo>
                <a:cubicBezTo>
                  <a:pt x="48125" y="16250"/>
                  <a:pt x="46250" y="16875"/>
                  <a:pt x="45312" y="15625"/>
                </a:cubicBezTo>
                <a:cubicBezTo>
                  <a:pt x="45000" y="15312"/>
                  <a:pt x="45000" y="13750"/>
                  <a:pt x="45625" y="14062"/>
                </a:cubicBezTo>
                <a:cubicBezTo>
                  <a:pt x="45000" y="13437"/>
                  <a:pt x="44375" y="12812"/>
                  <a:pt x="44062" y="12500"/>
                </a:cubicBezTo>
                <a:cubicBezTo>
                  <a:pt x="41250" y="13437"/>
                  <a:pt x="39062" y="14687"/>
                  <a:pt x="36562" y="15937"/>
                </a:cubicBezTo>
                <a:cubicBezTo>
                  <a:pt x="36875" y="15937"/>
                  <a:pt x="37187" y="15937"/>
                  <a:pt x="37500" y="15625"/>
                </a:cubicBezTo>
                <a:cubicBezTo>
                  <a:pt x="38125" y="15625"/>
                  <a:pt x="38750" y="15000"/>
                  <a:pt x="39375" y="14687"/>
                </a:cubicBezTo>
                <a:cubicBezTo>
                  <a:pt x="40000" y="14375"/>
                  <a:pt x="41875" y="13437"/>
                  <a:pt x="42500" y="14375"/>
                </a:cubicBezTo>
                <a:cubicBezTo>
                  <a:pt x="42812" y="14062"/>
                  <a:pt x="42812" y="14062"/>
                  <a:pt x="43125" y="13750"/>
                </a:cubicBezTo>
                <a:cubicBezTo>
                  <a:pt x="43437" y="14375"/>
                  <a:pt x="44062" y="15000"/>
                  <a:pt x="44687" y="15937"/>
                </a:cubicBezTo>
                <a:cubicBezTo>
                  <a:pt x="44062" y="15625"/>
                  <a:pt x="42812" y="15625"/>
                  <a:pt x="42187" y="15625"/>
                </a:cubicBezTo>
                <a:cubicBezTo>
                  <a:pt x="41562" y="15937"/>
                  <a:pt x="40625" y="15937"/>
                  <a:pt x="40625" y="16562"/>
                </a:cubicBezTo>
                <a:cubicBezTo>
                  <a:pt x="40625" y="17187"/>
                  <a:pt x="40937" y="17812"/>
                  <a:pt x="40937" y="18125"/>
                </a:cubicBezTo>
                <a:cubicBezTo>
                  <a:pt x="40000" y="17500"/>
                  <a:pt x="39062" y="16250"/>
                  <a:pt x="37812" y="15937"/>
                </a:cubicBezTo>
                <a:cubicBezTo>
                  <a:pt x="37187" y="15937"/>
                  <a:pt x="36562" y="15937"/>
                  <a:pt x="35937" y="16250"/>
                </a:cubicBezTo>
                <a:cubicBezTo>
                  <a:pt x="28437" y="20312"/>
                  <a:pt x="22187" y="26250"/>
                  <a:pt x="17500" y="33437"/>
                </a:cubicBezTo>
                <a:cubicBezTo>
                  <a:pt x="17812" y="33750"/>
                  <a:pt x="18125" y="34062"/>
                  <a:pt x="18437" y="34062"/>
                </a:cubicBezTo>
                <a:cubicBezTo>
                  <a:pt x="19375" y="34375"/>
                  <a:pt x="18437" y="36562"/>
                  <a:pt x="20000" y="35312"/>
                </a:cubicBezTo>
                <a:cubicBezTo>
                  <a:pt x="20625" y="35937"/>
                  <a:pt x="20625" y="36250"/>
                  <a:pt x="20312" y="36875"/>
                </a:cubicBezTo>
                <a:cubicBezTo>
                  <a:pt x="20312" y="36875"/>
                  <a:pt x="23437" y="38750"/>
                  <a:pt x="23750" y="39062"/>
                </a:cubicBezTo>
                <a:cubicBezTo>
                  <a:pt x="24375" y="39375"/>
                  <a:pt x="25000" y="40000"/>
                  <a:pt x="25312" y="40625"/>
                </a:cubicBezTo>
                <a:cubicBezTo>
                  <a:pt x="25625" y="41250"/>
                  <a:pt x="25000" y="41875"/>
                  <a:pt x="24687" y="42187"/>
                </a:cubicBezTo>
                <a:cubicBezTo>
                  <a:pt x="24375" y="41875"/>
                  <a:pt x="23437" y="40625"/>
                  <a:pt x="23125" y="40937"/>
                </a:cubicBezTo>
                <a:cubicBezTo>
                  <a:pt x="22812" y="41562"/>
                  <a:pt x="23125" y="43437"/>
                  <a:pt x="24062" y="43437"/>
                </a:cubicBezTo>
                <a:cubicBezTo>
                  <a:pt x="22812" y="43437"/>
                  <a:pt x="23437" y="48437"/>
                  <a:pt x="23125" y="49375"/>
                </a:cubicBezTo>
                <a:cubicBezTo>
                  <a:pt x="23125" y="49375"/>
                  <a:pt x="23125" y="49375"/>
                  <a:pt x="23125" y="49375"/>
                </a:cubicBezTo>
                <a:cubicBezTo>
                  <a:pt x="22812" y="50312"/>
                  <a:pt x="23750" y="54062"/>
                  <a:pt x="25312" y="53750"/>
                </a:cubicBezTo>
                <a:cubicBezTo>
                  <a:pt x="24375" y="53750"/>
                  <a:pt x="27187" y="57500"/>
                  <a:pt x="27500" y="57812"/>
                </a:cubicBezTo>
                <a:cubicBezTo>
                  <a:pt x="28437" y="58437"/>
                  <a:pt x="29687" y="58750"/>
                  <a:pt x="30312" y="60000"/>
                </a:cubicBezTo>
                <a:cubicBezTo>
                  <a:pt x="31250" y="60937"/>
                  <a:pt x="31250" y="62812"/>
                  <a:pt x="32187" y="63437"/>
                </a:cubicBezTo>
                <a:cubicBezTo>
                  <a:pt x="31875" y="64375"/>
                  <a:pt x="33750" y="65625"/>
                  <a:pt x="33750" y="66875"/>
                </a:cubicBezTo>
                <a:cubicBezTo>
                  <a:pt x="33750" y="66875"/>
                  <a:pt x="33437" y="66875"/>
                  <a:pt x="33437" y="67187"/>
                </a:cubicBezTo>
                <a:cubicBezTo>
                  <a:pt x="33750" y="68125"/>
                  <a:pt x="35312" y="68125"/>
                  <a:pt x="35937" y="69062"/>
                </a:cubicBezTo>
                <a:cubicBezTo>
                  <a:pt x="36250" y="69687"/>
                  <a:pt x="35937" y="71250"/>
                  <a:pt x="36875" y="70937"/>
                </a:cubicBezTo>
                <a:cubicBezTo>
                  <a:pt x="36875" y="69375"/>
                  <a:pt x="35937" y="67500"/>
                  <a:pt x="35000" y="66250"/>
                </a:cubicBezTo>
                <a:cubicBezTo>
                  <a:pt x="34375" y="65312"/>
                  <a:pt x="34062" y="64687"/>
                  <a:pt x="33750" y="63750"/>
                </a:cubicBezTo>
                <a:cubicBezTo>
                  <a:pt x="33125" y="63125"/>
                  <a:pt x="33125" y="62187"/>
                  <a:pt x="32812" y="61562"/>
                </a:cubicBezTo>
                <a:cubicBezTo>
                  <a:pt x="33125" y="61562"/>
                  <a:pt x="35000" y="62187"/>
                  <a:pt x="34687" y="62500"/>
                </a:cubicBezTo>
                <a:cubicBezTo>
                  <a:pt x="34062" y="64062"/>
                  <a:pt x="37187" y="66875"/>
                  <a:pt x="38125" y="67812"/>
                </a:cubicBezTo>
                <a:cubicBezTo>
                  <a:pt x="38437" y="68125"/>
                  <a:pt x="40000" y="70312"/>
                  <a:pt x="39062" y="70312"/>
                </a:cubicBezTo>
                <a:cubicBezTo>
                  <a:pt x="40312" y="70312"/>
                  <a:pt x="41562" y="71875"/>
                  <a:pt x="42187" y="72812"/>
                </a:cubicBezTo>
                <a:cubicBezTo>
                  <a:pt x="42812" y="73750"/>
                  <a:pt x="42500" y="75312"/>
                  <a:pt x="43125" y="76562"/>
                </a:cubicBezTo>
                <a:cubicBezTo>
                  <a:pt x="43437" y="78125"/>
                  <a:pt x="45625" y="78750"/>
                  <a:pt x="46875" y="79687"/>
                </a:cubicBezTo>
                <a:cubicBezTo>
                  <a:pt x="48125" y="80000"/>
                  <a:pt x="49062" y="80937"/>
                  <a:pt x="50000" y="81250"/>
                </a:cubicBezTo>
                <a:cubicBezTo>
                  <a:pt x="51875" y="81875"/>
                  <a:pt x="52187" y="81250"/>
                  <a:pt x="53437" y="81250"/>
                </a:cubicBezTo>
                <a:cubicBezTo>
                  <a:pt x="55625" y="80937"/>
                  <a:pt x="55937" y="83125"/>
                  <a:pt x="57500" y="84062"/>
                </a:cubicBezTo>
                <a:cubicBezTo>
                  <a:pt x="58437" y="84375"/>
                  <a:pt x="60625" y="85312"/>
                  <a:pt x="61875" y="84687"/>
                </a:cubicBezTo>
                <a:cubicBezTo>
                  <a:pt x="61250" y="85000"/>
                  <a:pt x="63437" y="88125"/>
                  <a:pt x="63750" y="88437"/>
                </a:cubicBezTo>
                <a:cubicBezTo>
                  <a:pt x="64375" y="89375"/>
                  <a:pt x="65625" y="89687"/>
                  <a:pt x="66562" y="90625"/>
                </a:cubicBezTo>
                <a:cubicBezTo>
                  <a:pt x="66562" y="90625"/>
                  <a:pt x="66875" y="90312"/>
                  <a:pt x="66875" y="90000"/>
                </a:cubicBezTo>
                <a:cubicBezTo>
                  <a:pt x="66562" y="90937"/>
                  <a:pt x="68125" y="92500"/>
                  <a:pt x="69062" y="92500"/>
                </a:cubicBezTo>
                <a:cubicBezTo>
                  <a:pt x="69687" y="92187"/>
                  <a:pt x="70000" y="90625"/>
                  <a:pt x="70000" y="90000"/>
                </a:cubicBezTo>
                <a:cubicBezTo>
                  <a:pt x="68437" y="90625"/>
                  <a:pt x="67187" y="90000"/>
                  <a:pt x="66250" y="88437"/>
                </a:cubicBezTo>
                <a:cubicBezTo>
                  <a:pt x="65937" y="88125"/>
                  <a:pt x="64687" y="85937"/>
                  <a:pt x="65937" y="85937"/>
                </a:cubicBezTo>
                <a:cubicBezTo>
                  <a:pt x="67500" y="85937"/>
                  <a:pt x="66250" y="84687"/>
                  <a:pt x="66250" y="83750"/>
                </a:cubicBezTo>
                <a:cubicBezTo>
                  <a:pt x="65937" y="82500"/>
                  <a:pt x="65000" y="81875"/>
                  <a:pt x="64375" y="80937"/>
                </a:cubicBezTo>
                <a:cubicBezTo>
                  <a:pt x="64062" y="81875"/>
                  <a:pt x="62500" y="81562"/>
                  <a:pt x="61875" y="80937"/>
                </a:cubicBezTo>
                <a:cubicBezTo>
                  <a:pt x="61875" y="80937"/>
                  <a:pt x="61562" y="81562"/>
                  <a:pt x="61562" y="81875"/>
                </a:cubicBezTo>
                <a:cubicBezTo>
                  <a:pt x="61250" y="81875"/>
                  <a:pt x="60937" y="81875"/>
                  <a:pt x="60625" y="81562"/>
                </a:cubicBezTo>
                <a:cubicBezTo>
                  <a:pt x="60625" y="80625"/>
                  <a:pt x="60625" y="79687"/>
                  <a:pt x="60937" y="78437"/>
                </a:cubicBezTo>
                <a:cubicBezTo>
                  <a:pt x="61250" y="77187"/>
                  <a:pt x="64062" y="74375"/>
                  <a:pt x="60625" y="74687"/>
                </a:cubicBezTo>
                <a:cubicBezTo>
                  <a:pt x="59375" y="74687"/>
                  <a:pt x="58750" y="75000"/>
                  <a:pt x="58437" y="76250"/>
                </a:cubicBezTo>
                <a:cubicBezTo>
                  <a:pt x="58125" y="77187"/>
                  <a:pt x="58125" y="77812"/>
                  <a:pt x="57187" y="78437"/>
                </a:cubicBezTo>
                <a:cubicBezTo>
                  <a:pt x="56562" y="78750"/>
                  <a:pt x="54062" y="78437"/>
                  <a:pt x="53437" y="78125"/>
                </a:cubicBezTo>
                <a:cubicBezTo>
                  <a:pt x="51875" y="77187"/>
                  <a:pt x="50937" y="74687"/>
                  <a:pt x="50937" y="73125"/>
                </a:cubicBezTo>
                <a:cubicBezTo>
                  <a:pt x="50937" y="70937"/>
                  <a:pt x="51875" y="69062"/>
                  <a:pt x="50937" y="67187"/>
                </a:cubicBezTo>
                <a:cubicBezTo>
                  <a:pt x="51250" y="66562"/>
                  <a:pt x="51875" y="65937"/>
                  <a:pt x="52500" y="65625"/>
                </a:cubicBezTo>
                <a:cubicBezTo>
                  <a:pt x="52812" y="65312"/>
                  <a:pt x="53437" y="65625"/>
                  <a:pt x="53750" y="64687"/>
                </a:cubicBezTo>
                <a:cubicBezTo>
                  <a:pt x="53437" y="64687"/>
                  <a:pt x="53125" y="64375"/>
                  <a:pt x="53125" y="64375"/>
                </a:cubicBezTo>
                <a:cubicBezTo>
                  <a:pt x="54062" y="65000"/>
                  <a:pt x="56250" y="63437"/>
                  <a:pt x="57500" y="64375"/>
                </a:cubicBezTo>
                <a:cubicBezTo>
                  <a:pt x="58125" y="64687"/>
                  <a:pt x="58750" y="65000"/>
                  <a:pt x="59062" y="64062"/>
                </a:cubicBezTo>
                <a:cubicBezTo>
                  <a:pt x="59062" y="64062"/>
                  <a:pt x="58437" y="63125"/>
                  <a:pt x="58750" y="62500"/>
                </a:cubicBezTo>
                <a:cubicBezTo>
                  <a:pt x="59062" y="63750"/>
                  <a:pt x="60000" y="64062"/>
                  <a:pt x="61250" y="63125"/>
                </a:cubicBezTo>
                <a:cubicBezTo>
                  <a:pt x="61562" y="63437"/>
                  <a:pt x="62812" y="63437"/>
                  <a:pt x="63750" y="63750"/>
                </a:cubicBezTo>
                <a:cubicBezTo>
                  <a:pt x="64687" y="64375"/>
                  <a:pt x="64687" y="65312"/>
                  <a:pt x="65937" y="64062"/>
                </a:cubicBezTo>
                <a:cubicBezTo>
                  <a:pt x="66562" y="65000"/>
                  <a:pt x="66562" y="65000"/>
                  <a:pt x="66875" y="65937"/>
                </a:cubicBezTo>
                <a:cubicBezTo>
                  <a:pt x="66875" y="66875"/>
                  <a:pt x="67500" y="69062"/>
                  <a:pt x="68125" y="69375"/>
                </a:cubicBezTo>
                <a:cubicBezTo>
                  <a:pt x="70000" y="70312"/>
                  <a:pt x="69375" y="67812"/>
                  <a:pt x="69375" y="66875"/>
                </a:cubicBezTo>
                <a:cubicBezTo>
                  <a:pt x="69375" y="66562"/>
                  <a:pt x="69375" y="64062"/>
                  <a:pt x="69062" y="64062"/>
                </a:cubicBezTo>
                <a:cubicBezTo>
                  <a:pt x="66562" y="63437"/>
                  <a:pt x="67500" y="61562"/>
                  <a:pt x="69062" y="60312"/>
                </a:cubicBezTo>
                <a:cubicBezTo>
                  <a:pt x="69375" y="60000"/>
                  <a:pt x="70937" y="59375"/>
                  <a:pt x="71875" y="58750"/>
                </a:cubicBezTo>
                <a:cubicBezTo>
                  <a:pt x="72500" y="58125"/>
                  <a:pt x="73437" y="57187"/>
                  <a:pt x="73125" y="55937"/>
                </a:cubicBezTo>
                <a:cubicBezTo>
                  <a:pt x="73437" y="55937"/>
                  <a:pt x="73750" y="55625"/>
                  <a:pt x="73750" y="55312"/>
                </a:cubicBezTo>
                <a:cubicBezTo>
                  <a:pt x="73750" y="55312"/>
                  <a:pt x="72812" y="54375"/>
                  <a:pt x="72500" y="54687"/>
                </a:cubicBezTo>
                <a:cubicBezTo>
                  <a:pt x="73125" y="54375"/>
                  <a:pt x="73125" y="53750"/>
                  <a:pt x="72812" y="53437"/>
                </a:cubicBezTo>
                <a:cubicBezTo>
                  <a:pt x="73437" y="52812"/>
                  <a:pt x="73125" y="51875"/>
                  <a:pt x="73750" y="51562"/>
                </a:cubicBezTo>
                <a:cubicBezTo>
                  <a:pt x="74687" y="52812"/>
                  <a:pt x="76562" y="51562"/>
                  <a:pt x="75625" y="50625"/>
                </a:cubicBezTo>
                <a:cubicBezTo>
                  <a:pt x="76250" y="49375"/>
                  <a:pt x="78125" y="50000"/>
                  <a:pt x="78750" y="49062"/>
                </a:cubicBezTo>
                <a:cubicBezTo>
                  <a:pt x="79687" y="49375"/>
                  <a:pt x="79062" y="47812"/>
                  <a:pt x="79687" y="46875"/>
                </a:cubicBezTo>
                <a:cubicBezTo>
                  <a:pt x="80000" y="46250"/>
                  <a:pt x="80937" y="46250"/>
                  <a:pt x="81875" y="45937"/>
                </a:cubicBezTo>
                <a:cubicBezTo>
                  <a:pt x="81875" y="45937"/>
                  <a:pt x="83750" y="44687"/>
                  <a:pt x="83125" y="44687"/>
                </a:cubicBezTo>
                <a:cubicBezTo>
                  <a:pt x="84375" y="45000"/>
                  <a:pt x="87187" y="43437"/>
                  <a:pt x="85000" y="42187"/>
                </a:cubicBezTo>
                <a:cubicBezTo>
                  <a:pt x="85312" y="41562"/>
                  <a:pt x="84375" y="41250"/>
                  <a:pt x="83750" y="41250"/>
                </a:cubicBezTo>
                <a:cubicBezTo>
                  <a:pt x="84062" y="40937"/>
                  <a:pt x="85000" y="41250"/>
                  <a:pt x="85312" y="40937"/>
                </a:cubicBezTo>
                <a:cubicBezTo>
                  <a:pt x="86250" y="40312"/>
                  <a:pt x="85625" y="40000"/>
                  <a:pt x="84687" y="39687"/>
                </a:cubicBezTo>
                <a:cubicBezTo>
                  <a:pt x="83750" y="39375"/>
                  <a:pt x="82187" y="40000"/>
                  <a:pt x="81562" y="40625"/>
                </a:cubicBezTo>
                <a:cubicBezTo>
                  <a:pt x="80937" y="41250"/>
                  <a:pt x="80312" y="41875"/>
                  <a:pt x="79687" y="42187"/>
                </a:cubicBezTo>
                <a:close/>
                <a:moveTo>
                  <a:pt x="96250" y="94375"/>
                </a:moveTo>
                <a:cubicBezTo>
                  <a:pt x="95625" y="94062"/>
                  <a:pt x="94687" y="94062"/>
                  <a:pt x="94062" y="93750"/>
                </a:cubicBezTo>
                <a:cubicBezTo>
                  <a:pt x="93437" y="93750"/>
                  <a:pt x="93125" y="93437"/>
                  <a:pt x="92187" y="93125"/>
                </a:cubicBezTo>
                <a:cubicBezTo>
                  <a:pt x="92500" y="91562"/>
                  <a:pt x="90625" y="91250"/>
                  <a:pt x="89687" y="90312"/>
                </a:cubicBezTo>
                <a:cubicBezTo>
                  <a:pt x="88750" y="89687"/>
                  <a:pt x="88125" y="88750"/>
                  <a:pt x="86562" y="89062"/>
                </a:cubicBezTo>
                <a:cubicBezTo>
                  <a:pt x="86250" y="89062"/>
                  <a:pt x="84687" y="89687"/>
                  <a:pt x="85000" y="90000"/>
                </a:cubicBezTo>
                <a:cubicBezTo>
                  <a:pt x="84062" y="89062"/>
                  <a:pt x="83750" y="88750"/>
                  <a:pt x="82187" y="88125"/>
                </a:cubicBezTo>
                <a:cubicBezTo>
                  <a:pt x="80937" y="87812"/>
                  <a:pt x="80312" y="86250"/>
                  <a:pt x="79062" y="87812"/>
                </a:cubicBezTo>
                <a:cubicBezTo>
                  <a:pt x="78437" y="88437"/>
                  <a:pt x="78750" y="89375"/>
                  <a:pt x="78437" y="90000"/>
                </a:cubicBezTo>
                <a:cubicBezTo>
                  <a:pt x="77187" y="89062"/>
                  <a:pt x="79375" y="88125"/>
                  <a:pt x="78437" y="87187"/>
                </a:cubicBezTo>
                <a:cubicBezTo>
                  <a:pt x="77500" y="85937"/>
                  <a:pt x="75937" y="87812"/>
                  <a:pt x="75000" y="88125"/>
                </a:cubicBezTo>
                <a:cubicBezTo>
                  <a:pt x="74687" y="88750"/>
                  <a:pt x="74062" y="88750"/>
                  <a:pt x="73750" y="89375"/>
                </a:cubicBezTo>
                <a:cubicBezTo>
                  <a:pt x="73437" y="89687"/>
                  <a:pt x="73125" y="90625"/>
                  <a:pt x="72812" y="90937"/>
                </a:cubicBezTo>
                <a:cubicBezTo>
                  <a:pt x="72812" y="90312"/>
                  <a:pt x="71250" y="90625"/>
                  <a:pt x="71250" y="90000"/>
                </a:cubicBezTo>
                <a:cubicBezTo>
                  <a:pt x="71562" y="91875"/>
                  <a:pt x="71562" y="94062"/>
                  <a:pt x="71875" y="95937"/>
                </a:cubicBezTo>
                <a:cubicBezTo>
                  <a:pt x="72187" y="96875"/>
                  <a:pt x="71875" y="98750"/>
                  <a:pt x="70937" y="99687"/>
                </a:cubicBezTo>
                <a:cubicBezTo>
                  <a:pt x="70000" y="100312"/>
                  <a:pt x="69062" y="101250"/>
                  <a:pt x="68750" y="102812"/>
                </a:cubicBezTo>
                <a:cubicBezTo>
                  <a:pt x="68750" y="103750"/>
                  <a:pt x="68750" y="104375"/>
                  <a:pt x="69687" y="104687"/>
                </a:cubicBezTo>
                <a:cubicBezTo>
                  <a:pt x="69687" y="105937"/>
                  <a:pt x="68437" y="106875"/>
                  <a:pt x="68437" y="108125"/>
                </a:cubicBezTo>
                <a:cubicBezTo>
                  <a:pt x="68437" y="108125"/>
                  <a:pt x="68750" y="108750"/>
                  <a:pt x="68750" y="109375"/>
                </a:cubicBezTo>
                <a:cubicBezTo>
                  <a:pt x="79375" y="107500"/>
                  <a:pt x="89062" y="102187"/>
                  <a:pt x="96250" y="94375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4289941" y="3354321"/>
            <a:ext cx="1226512" cy="34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0"/>
                  <a:pt x="0" y="0"/>
                  <a:pt x="0" y="0"/>
                </a:cubicBezTo>
                <a:cubicBezTo>
                  <a:pt x="7692" y="0"/>
                  <a:pt x="7692" y="0"/>
                  <a:pt x="7692" y="0"/>
                </a:cubicBezTo>
                <a:cubicBezTo>
                  <a:pt x="7692" y="109655"/>
                  <a:pt x="7692" y="109655"/>
                  <a:pt x="7692" y="109655"/>
                </a:cubicBezTo>
                <a:cubicBezTo>
                  <a:pt x="120000" y="109655"/>
                  <a:pt x="120000" y="109655"/>
                  <a:pt x="120000" y="109655"/>
                </a:cubicBezTo>
                <a:lnTo>
                  <a:pt x="120000" y="120000"/>
                </a:lnTo>
                <a:close/>
                <a:moveTo>
                  <a:pt x="112307" y="45517"/>
                </a:moveTo>
                <a:cubicBezTo>
                  <a:pt x="112307" y="47586"/>
                  <a:pt x="109230" y="49655"/>
                  <a:pt x="109230" y="47586"/>
                </a:cubicBezTo>
                <a:cubicBezTo>
                  <a:pt x="101538" y="37241"/>
                  <a:pt x="101538" y="37241"/>
                  <a:pt x="101538" y="37241"/>
                </a:cubicBezTo>
                <a:cubicBezTo>
                  <a:pt x="64615" y="86896"/>
                  <a:pt x="64615" y="86896"/>
                  <a:pt x="64615" y="86896"/>
                </a:cubicBezTo>
                <a:cubicBezTo>
                  <a:pt x="63076" y="88965"/>
                  <a:pt x="63076" y="88965"/>
                  <a:pt x="61538" y="86896"/>
                </a:cubicBezTo>
                <a:cubicBezTo>
                  <a:pt x="47692" y="70344"/>
                  <a:pt x="47692" y="70344"/>
                  <a:pt x="47692" y="70344"/>
                </a:cubicBezTo>
                <a:cubicBezTo>
                  <a:pt x="24615" y="101379"/>
                  <a:pt x="24615" y="101379"/>
                  <a:pt x="24615" y="101379"/>
                </a:cubicBezTo>
                <a:cubicBezTo>
                  <a:pt x="12307" y="86896"/>
                  <a:pt x="12307" y="86896"/>
                  <a:pt x="12307" y="86896"/>
                </a:cubicBezTo>
                <a:cubicBezTo>
                  <a:pt x="46153" y="41379"/>
                  <a:pt x="46153" y="41379"/>
                  <a:pt x="46153" y="41379"/>
                </a:cubicBezTo>
                <a:cubicBezTo>
                  <a:pt x="47692" y="39310"/>
                  <a:pt x="49230" y="39310"/>
                  <a:pt x="49230" y="41379"/>
                </a:cubicBezTo>
                <a:cubicBezTo>
                  <a:pt x="63076" y="60000"/>
                  <a:pt x="63076" y="60000"/>
                  <a:pt x="63076" y="60000"/>
                </a:cubicBezTo>
                <a:cubicBezTo>
                  <a:pt x="90769" y="22758"/>
                  <a:pt x="90769" y="22758"/>
                  <a:pt x="90769" y="22758"/>
                </a:cubicBezTo>
                <a:cubicBezTo>
                  <a:pt x="83076" y="12413"/>
                  <a:pt x="83076" y="12413"/>
                  <a:pt x="83076" y="12413"/>
                </a:cubicBezTo>
                <a:cubicBezTo>
                  <a:pt x="81538" y="12413"/>
                  <a:pt x="83076" y="8275"/>
                  <a:pt x="84615" y="8275"/>
                </a:cubicBezTo>
                <a:cubicBezTo>
                  <a:pt x="109230" y="8275"/>
                  <a:pt x="109230" y="8275"/>
                  <a:pt x="109230" y="8275"/>
                </a:cubicBezTo>
                <a:cubicBezTo>
                  <a:pt x="110769" y="8275"/>
                  <a:pt x="112307" y="10344"/>
                  <a:pt x="112307" y="12413"/>
                </a:cubicBezTo>
                <a:lnTo>
                  <a:pt x="112307" y="45517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111000" y="2516890"/>
            <a:ext cx="370434" cy="34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369" y="68823"/>
                </a:moveTo>
                <a:cubicBezTo>
                  <a:pt x="13150" y="68823"/>
                  <a:pt x="13150" y="68823"/>
                  <a:pt x="13150" y="68823"/>
                </a:cubicBezTo>
                <a:cubicBezTo>
                  <a:pt x="6575" y="68823"/>
                  <a:pt x="0" y="65294"/>
                  <a:pt x="0" y="58235"/>
                </a:cubicBezTo>
                <a:cubicBezTo>
                  <a:pt x="0" y="51176"/>
                  <a:pt x="0" y="33529"/>
                  <a:pt x="8219" y="33529"/>
                </a:cubicBezTo>
                <a:cubicBezTo>
                  <a:pt x="9863" y="33529"/>
                  <a:pt x="16438" y="38823"/>
                  <a:pt x="24657" y="38823"/>
                </a:cubicBezTo>
                <a:cubicBezTo>
                  <a:pt x="27945" y="38823"/>
                  <a:pt x="29589" y="38823"/>
                  <a:pt x="32876" y="37058"/>
                </a:cubicBezTo>
                <a:cubicBezTo>
                  <a:pt x="32876" y="38823"/>
                  <a:pt x="32876" y="40588"/>
                  <a:pt x="32876" y="42352"/>
                </a:cubicBezTo>
                <a:cubicBezTo>
                  <a:pt x="32876" y="47647"/>
                  <a:pt x="34520" y="54705"/>
                  <a:pt x="37808" y="60000"/>
                </a:cubicBezTo>
                <a:cubicBezTo>
                  <a:pt x="31232" y="60000"/>
                  <a:pt x="24657" y="63529"/>
                  <a:pt x="21369" y="68823"/>
                </a:cubicBezTo>
                <a:close/>
                <a:moveTo>
                  <a:pt x="24657" y="33529"/>
                </a:moveTo>
                <a:cubicBezTo>
                  <a:pt x="16438" y="33529"/>
                  <a:pt x="8219" y="26470"/>
                  <a:pt x="8219" y="15882"/>
                </a:cubicBezTo>
                <a:cubicBezTo>
                  <a:pt x="8219" y="7058"/>
                  <a:pt x="16438" y="0"/>
                  <a:pt x="24657" y="0"/>
                </a:cubicBezTo>
                <a:cubicBezTo>
                  <a:pt x="32876" y="0"/>
                  <a:pt x="41095" y="7058"/>
                  <a:pt x="41095" y="15882"/>
                </a:cubicBezTo>
                <a:cubicBezTo>
                  <a:pt x="41095" y="26470"/>
                  <a:pt x="32876" y="33529"/>
                  <a:pt x="24657" y="33529"/>
                </a:cubicBezTo>
                <a:close/>
                <a:moveTo>
                  <a:pt x="87123" y="120000"/>
                </a:moveTo>
                <a:cubicBezTo>
                  <a:pt x="32876" y="120000"/>
                  <a:pt x="32876" y="120000"/>
                  <a:pt x="32876" y="120000"/>
                </a:cubicBezTo>
                <a:cubicBezTo>
                  <a:pt x="23013" y="120000"/>
                  <a:pt x="16438" y="112941"/>
                  <a:pt x="16438" y="102352"/>
                </a:cubicBezTo>
                <a:cubicBezTo>
                  <a:pt x="16438" y="86470"/>
                  <a:pt x="19726" y="63529"/>
                  <a:pt x="37808" y="63529"/>
                </a:cubicBezTo>
                <a:cubicBezTo>
                  <a:pt x="41095" y="63529"/>
                  <a:pt x="47671" y="72352"/>
                  <a:pt x="60821" y="72352"/>
                </a:cubicBezTo>
                <a:cubicBezTo>
                  <a:pt x="72328" y="72352"/>
                  <a:pt x="80547" y="63529"/>
                  <a:pt x="82191" y="63529"/>
                </a:cubicBezTo>
                <a:cubicBezTo>
                  <a:pt x="101917" y="63529"/>
                  <a:pt x="105205" y="86470"/>
                  <a:pt x="105205" y="102352"/>
                </a:cubicBezTo>
                <a:cubicBezTo>
                  <a:pt x="105205" y="112941"/>
                  <a:pt x="98630" y="120000"/>
                  <a:pt x="87123" y="120000"/>
                </a:cubicBezTo>
                <a:close/>
                <a:moveTo>
                  <a:pt x="60821" y="68823"/>
                </a:moveTo>
                <a:cubicBezTo>
                  <a:pt x="47671" y="68823"/>
                  <a:pt x="36164" y="56470"/>
                  <a:pt x="36164" y="42352"/>
                </a:cubicBezTo>
                <a:cubicBezTo>
                  <a:pt x="36164" y="28235"/>
                  <a:pt x="47671" y="15882"/>
                  <a:pt x="60821" y="15882"/>
                </a:cubicBezTo>
                <a:cubicBezTo>
                  <a:pt x="73972" y="15882"/>
                  <a:pt x="83835" y="28235"/>
                  <a:pt x="83835" y="42352"/>
                </a:cubicBezTo>
                <a:cubicBezTo>
                  <a:pt x="83835" y="56470"/>
                  <a:pt x="73972" y="68823"/>
                  <a:pt x="60821" y="68823"/>
                </a:cubicBezTo>
                <a:close/>
                <a:moveTo>
                  <a:pt x="96986" y="33529"/>
                </a:moveTo>
                <a:cubicBezTo>
                  <a:pt x="87123" y="33529"/>
                  <a:pt x="80547" y="26470"/>
                  <a:pt x="80547" y="15882"/>
                </a:cubicBezTo>
                <a:cubicBezTo>
                  <a:pt x="80547" y="7058"/>
                  <a:pt x="87123" y="0"/>
                  <a:pt x="96986" y="0"/>
                </a:cubicBezTo>
                <a:cubicBezTo>
                  <a:pt x="105205" y="0"/>
                  <a:pt x="111780" y="7058"/>
                  <a:pt x="111780" y="15882"/>
                </a:cubicBezTo>
                <a:cubicBezTo>
                  <a:pt x="111780" y="26470"/>
                  <a:pt x="105205" y="33529"/>
                  <a:pt x="96986" y="33529"/>
                </a:cubicBezTo>
                <a:close/>
                <a:moveTo>
                  <a:pt x="108493" y="68823"/>
                </a:moveTo>
                <a:cubicBezTo>
                  <a:pt x="100273" y="68823"/>
                  <a:pt x="100273" y="68823"/>
                  <a:pt x="100273" y="68823"/>
                </a:cubicBezTo>
                <a:cubicBezTo>
                  <a:pt x="95342" y="63529"/>
                  <a:pt x="90410" y="60000"/>
                  <a:pt x="83835" y="60000"/>
                </a:cubicBezTo>
                <a:cubicBezTo>
                  <a:pt x="87123" y="54705"/>
                  <a:pt x="88767" y="47647"/>
                  <a:pt x="88767" y="42352"/>
                </a:cubicBezTo>
                <a:cubicBezTo>
                  <a:pt x="88767" y="40588"/>
                  <a:pt x="88767" y="38823"/>
                  <a:pt x="88767" y="37058"/>
                </a:cubicBezTo>
                <a:cubicBezTo>
                  <a:pt x="90410" y="38823"/>
                  <a:pt x="93698" y="38823"/>
                  <a:pt x="96986" y="38823"/>
                </a:cubicBezTo>
                <a:cubicBezTo>
                  <a:pt x="105205" y="38823"/>
                  <a:pt x="111780" y="33529"/>
                  <a:pt x="113424" y="33529"/>
                </a:cubicBezTo>
                <a:cubicBezTo>
                  <a:pt x="119999" y="33529"/>
                  <a:pt x="119999" y="51176"/>
                  <a:pt x="119999" y="58235"/>
                </a:cubicBezTo>
                <a:cubicBezTo>
                  <a:pt x="119999" y="65294"/>
                  <a:pt x="115068" y="68823"/>
                  <a:pt x="108493" y="68823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103">
            <a:extLst>
              <a:ext uri="{FF2B5EF4-FFF2-40B4-BE49-F238E27FC236}">
                <a16:creationId xmlns:a16="http://schemas.microsoft.com/office/drawing/2014/main" id="{C40EA23B-567E-4FA5-965E-38CE1C7F14E9}"/>
              </a:ext>
            </a:extLst>
          </p:cNvPr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数据预处理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20" name="Shape 1105">
            <a:extLst>
              <a:ext uri="{FF2B5EF4-FFF2-40B4-BE49-F238E27FC236}">
                <a16:creationId xmlns:a16="http://schemas.microsoft.com/office/drawing/2014/main" id="{E0D0B444-8FE1-4980-926A-917AA5AAEADD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106">
            <a:extLst>
              <a:ext uri="{FF2B5EF4-FFF2-40B4-BE49-F238E27FC236}">
                <a16:creationId xmlns:a16="http://schemas.microsoft.com/office/drawing/2014/main" id="{EBF9EE7A-162F-4BF2-A2C0-1DABFBF5E488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0B8167-B858-4FC3-BAB2-AC1E7A288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48" y="4360570"/>
            <a:ext cx="2733675" cy="666750"/>
          </a:xfrm>
          <a:prstGeom prst="rect">
            <a:avLst/>
          </a:prstGeom>
        </p:spPr>
      </p:pic>
      <p:pic>
        <p:nvPicPr>
          <p:cNvPr id="26" name="图片 25" descr="图片包含 屏幕截图&#10;&#10;已生成极高可信度的说明">
            <a:extLst>
              <a:ext uri="{FF2B5EF4-FFF2-40B4-BE49-F238E27FC236}">
                <a16:creationId xmlns:a16="http://schemas.microsoft.com/office/drawing/2014/main" id="{FD781C81-C3CD-40C3-A68A-08FA85A88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17" y="4610293"/>
            <a:ext cx="4399655" cy="2362778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7EF5B274-9A5B-4664-A179-0DDB32658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41" y="267892"/>
            <a:ext cx="3003129" cy="6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880975" y="267919"/>
            <a:ext cx="2564700" cy="10443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数据概览</a:t>
            </a:r>
            <a:endParaRPr lang="zh-CN" sz="2000" dirty="0">
              <a:solidFill>
                <a:schemeClr val="accent1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Isosceles Triangle 91">
            <a:extLst>
              <a:ext uri="{FF2B5EF4-FFF2-40B4-BE49-F238E27FC236}">
                <a16:creationId xmlns:a16="http://schemas.microsoft.com/office/drawing/2014/main" id="{E1B41ABF-09DD-4695-B3A8-CE9E9A4B7A50}"/>
              </a:ext>
            </a:extLst>
          </p:cNvPr>
          <p:cNvSpPr/>
          <p:nvPr/>
        </p:nvSpPr>
        <p:spPr>
          <a:xfrm rot="3600000" flipH="1">
            <a:off x="8271052" y="3549894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92">
            <a:extLst>
              <a:ext uri="{FF2B5EF4-FFF2-40B4-BE49-F238E27FC236}">
                <a16:creationId xmlns:a16="http://schemas.microsoft.com/office/drawing/2014/main" id="{4CB46844-F5C6-4AF3-85BC-4D8D7A32ACE1}"/>
              </a:ext>
            </a:extLst>
          </p:cNvPr>
          <p:cNvSpPr/>
          <p:nvPr/>
        </p:nvSpPr>
        <p:spPr>
          <a:xfrm flipH="1">
            <a:off x="7406181" y="2827316"/>
            <a:ext cx="1444124" cy="1444124"/>
          </a:xfrm>
          <a:prstGeom prst="donut">
            <a:avLst>
              <a:gd name="adj" fmla="val 19079"/>
            </a:avLst>
          </a:prstGeom>
          <a:solidFill>
            <a:srgbClr val="008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93">
            <a:extLst>
              <a:ext uri="{FF2B5EF4-FFF2-40B4-BE49-F238E27FC236}">
                <a16:creationId xmlns:a16="http://schemas.microsoft.com/office/drawing/2014/main" id="{BD0BECE2-FC0C-4D37-B791-891F765B140B}"/>
              </a:ext>
            </a:extLst>
          </p:cNvPr>
          <p:cNvGrpSpPr/>
          <p:nvPr/>
        </p:nvGrpSpPr>
        <p:grpSpPr>
          <a:xfrm flipH="1">
            <a:off x="8210858" y="3214853"/>
            <a:ext cx="1762321" cy="446701"/>
            <a:chOff x="1793077" y="1463668"/>
            <a:chExt cx="1371600" cy="347664"/>
          </a:xfrm>
        </p:grpSpPr>
        <p:sp>
          <p:nvSpPr>
            <p:cNvPr id="9" name="Round Same Side Corner Rectangle 94">
              <a:extLst>
                <a:ext uri="{FF2B5EF4-FFF2-40B4-BE49-F238E27FC236}">
                  <a16:creationId xmlns:a16="http://schemas.microsoft.com/office/drawing/2014/main" id="{8E7BFCA4-16F4-4FA0-BCEA-F6A5102D7C9E}"/>
                </a:ext>
              </a:extLst>
            </p:cNvPr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rgbClr val="F2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392D0A5-4249-40F9-9314-7486F74A03D2}"/>
                </a:ext>
              </a:extLst>
            </p:cNvPr>
            <p:cNvSpPr txBox="1">
              <a:spLocks/>
            </p:cNvSpPr>
            <p:nvPr/>
          </p:nvSpPr>
          <p:spPr>
            <a:xfrm>
              <a:off x="1852567" y="1475799"/>
              <a:ext cx="1270414" cy="287448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3.34 </a:t>
              </a:r>
              <a:r>
                <a:rPr 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GPA</a:t>
              </a:r>
            </a:p>
          </p:txBody>
        </p:sp>
      </p:grpSp>
      <p:sp>
        <p:nvSpPr>
          <p:cNvPr id="11" name="Isosceles Triangle 98">
            <a:extLst>
              <a:ext uri="{FF2B5EF4-FFF2-40B4-BE49-F238E27FC236}">
                <a16:creationId xmlns:a16="http://schemas.microsoft.com/office/drawing/2014/main" id="{80C6EE6C-07A6-4BB2-B6C6-6DBA6EB87E1C}"/>
              </a:ext>
            </a:extLst>
          </p:cNvPr>
          <p:cNvSpPr/>
          <p:nvPr/>
        </p:nvSpPr>
        <p:spPr>
          <a:xfrm rot="3600000" flipH="1">
            <a:off x="8324627" y="5506592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nut 99">
            <a:extLst>
              <a:ext uri="{FF2B5EF4-FFF2-40B4-BE49-F238E27FC236}">
                <a16:creationId xmlns:a16="http://schemas.microsoft.com/office/drawing/2014/main" id="{AFABB910-9A51-489A-8BBE-897FCDD893BE}"/>
              </a:ext>
            </a:extLst>
          </p:cNvPr>
          <p:cNvSpPr/>
          <p:nvPr/>
        </p:nvSpPr>
        <p:spPr>
          <a:xfrm flipH="1">
            <a:off x="7459756" y="4784014"/>
            <a:ext cx="1444124" cy="1444124"/>
          </a:xfrm>
          <a:prstGeom prst="donut">
            <a:avLst>
              <a:gd name="adj" fmla="val 19079"/>
            </a:avLst>
          </a:prstGeom>
          <a:solidFill>
            <a:srgbClr val="008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00">
            <a:extLst>
              <a:ext uri="{FF2B5EF4-FFF2-40B4-BE49-F238E27FC236}">
                <a16:creationId xmlns:a16="http://schemas.microsoft.com/office/drawing/2014/main" id="{09838433-6B64-4907-B988-4AABC10F877E}"/>
              </a:ext>
            </a:extLst>
          </p:cNvPr>
          <p:cNvGrpSpPr/>
          <p:nvPr/>
        </p:nvGrpSpPr>
        <p:grpSpPr>
          <a:xfrm flipH="1">
            <a:off x="8264436" y="5175642"/>
            <a:ext cx="1848054" cy="446702"/>
            <a:chOff x="1726350" y="1466851"/>
            <a:chExt cx="1438325" cy="347664"/>
          </a:xfrm>
        </p:grpSpPr>
        <p:sp>
          <p:nvSpPr>
            <p:cNvPr id="14" name="Round Same Side Corner Rectangle 101">
              <a:extLst>
                <a:ext uri="{FF2B5EF4-FFF2-40B4-BE49-F238E27FC236}">
                  <a16:creationId xmlns:a16="http://schemas.microsoft.com/office/drawing/2014/main" id="{ED697A3D-9D37-4795-A0A1-1375D5E9ABE5}"/>
                </a:ext>
              </a:extLst>
            </p:cNvPr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solidFill>
              <a:srgbClr val="F2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6E43A951-28F0-4583-84BC-D5A2756AA95D}"/>
                </a:ext>
              </a:extLst>
            </p:cNvPr>
            <p:cNvSpPr txBox="1">
              <a:spLocks/>
            </p:cNvSpPr>
            <p:nvPr/>
          </p:nvSpPr>
          <p:spPr>
            <a:xfrm>
              <a:off x="1726350" y="1536450"/>
              <a:ext cx="1438152" cy="215586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62.5%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成功率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Straight Connector 108">
            <a:extLst>
              <a:ext uri="{FF2B5EF4-FFF2-40B4-BE49-F238E27FC236}">
                <a16:creationId xmlns:a16="http://schemas.microsoft.com/office/drawing/2014/main" id="{9E91904B-8DFE-4A21-B209-80FDBF681316}"/>
              </a:ext>
            </a:extLst>
          </p:cNvPr>
          <p:cNvCxnSpPr/>
          <p:nvPr/>
        </p:nvCxnSpPr>
        <p:spPr>
          <a:xfrm>
            <a:off x="6088231" y="2544241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0">
            <a:extLst>
              <a:ext uri="{FF2B5EF4-FFF2-40B4-BE49-F238E27FC236}">
                <a16:creationId xmlns:a16="http://schemas.microsoft.com/office/drawing/2014/main" id="{63A817B6-D1B0-4B11-A821-DDADDEBA7E0E}"/>
              </a:ext>
            </a:extLst>
          </p:cNvPr>
          <p:cNvCxnSpPr/>
          <p:nvPr/>
        </p:nvCxnSpPr>
        <p:spPr>
          <a:xfrm rot="10800000" flipV="1">
            <a:off x="6088231" y="3832451"/>
            <a:ext cx="1392955" cy="72206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2">
            <a:extLst>
              <a:ext uri="{FF2B5EF4-FFF2-40B4-BE49-F238E27FC236}">
                <a16:creationId xmlns:a16="http://schemas.microsoft.com/office/drawing/2014/main" id="{DDF58970-BCF1-476E-902A-BEC87960B6A3}"/>
              </a:ext>
            </a:extLst>
          </p:cNvPr>
          <p:cNvCxnSpPr/>
          <p:nvPr/>
        </p:nvCxnSpPr>
        <p:spPr>
          <a:xfrm>
            <a:off x="6088231" y="4608088"/>
            <a:ext cx="1392955" cy="722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14">
            <a:extLst>
              <a:ext uri="{FF2B5EF4-FFF2-40B4-BE49-F238E27FC236}">
                <a16:creationId xmlns:a16="http://schemas.microsoft.com/office/drawing/2014/main" id="{7991B560-5962-4E2D-A92C-BEBE859ACAC0}"/>
              </a:ext>
            </a:extLst>
          </p:cNvPr>
          <p:cNvSpPr/>
          <p:nvPr/>
        </p:nvSpPr>
        <p:spPr>
          <a:xfrm rot="18000000">
            <a:off x="4777975" y="2544758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nut 115">
            <a:extLst>
              <a:ext uri="{FF2B5EF4-FFF2-40B4-BE49-F238E27FC236}">
                <a16:creationId xmlns:a16="http://schemas.microsoft.com/office/drawing/2014/main" id="{DD91638D-F204-49B9-8366-BF01DD78004F}"/>
              </a:ext>
            </a:extLst>
          </p:cNvPr>
          <p:cNvSpPr/>
          <p:nvPr/>
        </p:nvSpPr>
        <p:spPr>
          <a:xfrm>
            <a:off x="4686968" y="1822179"/>
            <a:ext cx="1444124" cy="1444124"/>
          </a:xfrm>
          <a:prstGeom prst="donut">
            <a:avLst>
              <a:gd name="adj" fmla="val 19079"/>
            </a:avLst>
          </a:prstGeom>
          <a:solidFill>
            <a:srgbClr val="008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54">
            <a:extLst>
              <a:ext uri="{FF2B5EF4-FFF2-40B4-BE49-F238E27FC236}">
                <a16:creationId xmlns:a16="http://schemas.microsoft.com/office/drawing/2014/main" id="{F4A7A795-7AAC-4FE8-9C50-7A8C7C76381F}"/>
              </a:ext>
            </a:extLst>
          </p:cNvPr>
          <p:cNvGrpSpPr/>
          <p:nvPr/>
        </p:nvGrpSpPr>
        <p:grpSpPr>
          <a:xfrm>
            <a:off x="3445675" y="2213808"/>
            <a:ext cx="1880737" cy="446702"/>
            <a:chOff x="1700915" y="1466850"/>
            <a:chExt cx="1463763" cy="347664"/>
          </a:xfrm>
        </p:grpSpPr>
        <p:sp>
          <p:nvSpPr>
            <p:cNvPr id="23" name="Round Same Side Corner Rectangle 117">
              <a:extLst>
                <a:ext uri="{FF2B5EF4-FFF2-40B4-BE49-F238E27FC236}">
                  <a16:creationId xmlns:a16="http://schemas.microsoft.com/office/drawing/2014/main" id="{E77A9F67-155D-4487-8D3E-956E3C3319CF}"/>
                </a:ext>
              </a:extLst>
            </p:cNvPr>
            <p:cNvSpPr/>
            <p:nvPr/>
          </p:nvSpPr>
          <p:spPr>
            <a:xfrm rot="16200000">
              <a:off x="2305046" y="954882"/>
              <a:ext cx="347664" cy="1371600"/>
            </a:xfrm>
            <a:prstGeom prst="round2SameRect">
              <a:avLst/>
            </a:prstGeom>
            <a:solidFill>
              <a:srgbClr val="F2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Placeholder 3">
              <a:extLst>
                <a:ext uri="{FF2B5EF4-FFF2-40B4-BE49-F238E27FC236}">
                  <a16:creationId xmlns:a16="http://schemas.microsoft.com/office/drawing/2014/main" id="{BAE5AE36-E9F5-4A83-B2F9-242CB14D934C}"/>
                </a:ext>
              </a:extLst>
            </p:cNvPr>
            <p:cNvSpPr txBox="1">
              <a:spLocks/>
            </p:cNvSpPr>
            <p:nvPr/>
          </p:nvSpPr>
          <p:spPr>
            <a:xfrm>
              <a:off x="1700915" y="1542186"/>
              <a:ext cx="1341719" cy="215586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毕业学校 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0.4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Isosceles Triangle 121">
            <a:extLst>
              <a:ext uri="{FF2B5EF4-FFF2-40B4-BE49-F238E27FC236}">
                <a16:creationId xmlns:a16="http://schemas.microsoft.com/office/drawing/2014/main" id="{3A410188-8E85-4F33-8FA8-B00BCB94F3BB}"/>
              </a:ext>
            </a:extLst>
          </p:cNvPr>
          <p:cNvSpPr/>
          <p:nvPr/>
        </p:nvSpPr>
        <p:spPr>
          <a:xfrm rot="18000000">
            <a:off x="4777975" y="4555031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nut 122">
            <a:extLst>
              <a:ext uri="{FF2B5EF4-FFF2-40B4-BE49-F238E27FC236}">
                <a16:creationId xmlns:a16="http://schemas.microsoft.com/office/drawing/2014/main" id="{0480C566-B83F-4B4E-B329-24B2E27BEC0B}"/>
              </a:ext>
            </a:extLst>
          </p:cNvPr>
          <p:cNvSpPr/>
          <p:nvPr/>
        </p:nvSpPr>
        <p:spPr>
          <a:xfrm>
            <a:off x="4686968" y="3832452"/>
            <a:ext cx="1444124" cy="1444124"/>
          </a:xfrm>
          <a:prstGeom prst="donut">
            <a:avLst>
              <a:gd name="adj" fmla="val 19079"/>
            </a:avLst>
          </a:prstGeom>
          <a:solidFill>
            <a:srgbClr val="008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79">
            <a:extLst>
              <a:ext uri="{FF2B5EF4-FFF2-40B4-BE49-F238E27FC236}">
                <a16:creationId xmlns:a16="http://schemas.microsoft.com/office/drawing/2014/main" id="{AC2EAF77-A5A2-4CD0-9902-F91EA680FCC3}"/>
              </a:ext>
            </a:extLst>
          </p:cNvPr>
          <p:cNvGrpSpPr/>
          <p:nvPr/>
        </p:nvGrpSpPr>
        <p:grpSpPr>
          <a:xfrm>
            <a:off x="3564097" y="4224080"/>
            <a:ext cx="1762321" cy="446702"/>
            <a:chOff x="1793079" y="1466851"/>
            <a:chExt cx="1371600" cy="347664"/>
          </a:xfrm>
        </p:grpSpPr>
        <p:sp>
          <p:nvSpPr>
            <p:cNvPr id="28" name="Round Same Side Corner Rectangle 124">
              <a:extLst>
                <a:ext uri="{FF2B5EF4-FFF2-40B4-BE49-F238E27FC236}">
                  <a16:creationId xmlns:a16="http://schemas.microsoft.com/office/drawing/2014/main" id="{EAB3965A-B82D-4DC8-BEFB-E6929D707DDC}"/>
                </a:ext>
              </a:extLst>
            </p:cNvPr>
            <p:cNvSpPr/>
            <p:nvPr/>
          </p:nvSpPr>
          <p:spPr>
            <a:xfrm rot="16200000">
              <a:off x="2305047" y="954883"/>
              <a:ext cx="347664" cy="1371600"/>
            </a:xfrm>
            <a:prstGeom prst="round2SameRect">
              <a:avLst/>
            </a:prstGeom>
            <a:solidFill>
              <a:srgbClr val="F2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10A46C7F-5E1E-428C-ADA8-64AC2B444A96}"/>
                </a:ext>
              </a:extLst>
            </p:cNvPr>
            <p:cNvSpPr txBox="1">
              <a:spLocks/>
            </p:cNvSpPr>
            <p:nvPr/>
          </p:nvSpPr>
          <p:spPr>
            <a:xfrm>
              <a:off x="1856000" y="1554241"/>
              <a:ext cx="1210176" cy="215586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829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申请学校 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1.76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 descr="图片包含 名片&#10;&#10;已生成高可信度的说明">
            <a:extLst>
              <a:ext uri="{FF2B5EF4-FFF2-40B4-BE49-F238E27FC236}">
                <a16:creationId xmlns:a16="http://schemas.microsoft.com/office/drawing/2014/main" id="{28A3714B-DCEA-4203-BF2A-2A5C57A4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74" t="7289" r="4994" b="10299"/>
          <a:stretch/>
        </p:blipFill>
        <p:spPr>
          <a:xfrm>
            <a:off x="397967" y="4336364"/>
            <a:ext cx="2919882" cy="254285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2EFDF84-C268-4FD7-9D5C-092AC4AED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136" y="358173"/>
            <a:ext cx="3500983" cy="2581975"/>
          </a:xfrm>
          <a:prstGeom prst="rect">
            <a:avLst/>
          </a:prstGeom>
        </p:spPr>
      </p:pic>
      <p:pic>
        <p:nvPicPr>
          <p:cNvPr id="48" name="图片 47" descr="图片包含 屏幕截图&#10;&#10;已生成极高可信度的说明">
            <a:extLst>
              <a:ext uri="{FF2B5EF4-FFF2-40B4-BE49-F238E27FC236}">
                <a16:creationId xmlns:a16="http://schemas.microsoft.com/office/drawing/2014/main" id="{5A09D2F5-73B4-4F79-B464-E70B8C14C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490" y="4670783"/>
            <a:ext cx="2690036" cy="19839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5DB2C4-812F-4063-91B2-5F593CBD4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56" y="909695"/>
            <a:ext cx="2846693" cy="24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/>
        </p:nvSpPr>
        <p:spPr>
          <a:xfrm>
            <a:off x="880973" y="267892"/>
            <a:ext cx="688732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数据分析</a:t>
            </a:r>
            <a:r>
              <a:rPr lang="en-US" altLang="zh-CN" sz="2000" dirty="0">
                <a:solidFill>
                  <a:schemeClr val="accent2"/>
                </a:solidFill>
              </a:rPr>
              <a:t>1 —— GPA</a:t>
            </a:r>
            <a:r>
              <a:rPr lang="zh-CN" altLang="en-US" sz="2000" dirty="0">
                <a:solidFill>
                  <a:schemeClr val="accent2"/>
                </a:solidFill>
              </a:rPr>
              <a:t>与申请成功率的直观分析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Shape 110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661">
            <a:extLst>
              <a:ext uri="{FF2B5EF4-FFF2-40B4-BE49-F238E27FC236}">
                <a16:creationId xmlns:a16="http://schemas.microsoft.com/office/drawing/2014/main" id="{192914FC-F722-4236-85F4-59C8AE49A9EA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60" name="Shape 662">
            <a:extLst>
              <a:ext uri="{FF2B5EF4-FFF2-40B4-BE49-F238E27FC236}">
                <a16:creationId xmlns:a16="http://schemas.microsoft.com/office/drawing/2014/main" id="{F0FD24EF-F2E0-4AA8-88BD-B44EEDA8645A}"/>
              </a:ext>
            </a:extLst>
          </p:cNvPr>
          <p:cNvSpPr txBox="1"/>
          <p:nvPr/>
        </p:nvSpPr>
        <p:spPr>
          <a:xfrm>
            <a:off x="5767399" y="3765046"/>
            <a:ext cx="5507059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可能因为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越高 申请学校往往越好</a:t>
            </a: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64">
            <a:extLst>
              <a:ext uri="{FF2B5EF4-FFF2-40B4-BE49-F238E27FC236}">
                <a16:creationId xmlns:a16="http://schemas.microsoft.com/office/drawing/2014/main" id="{FC15682C-0D9B-4339-96C0-D30129F77435}"/>
              </a:ext>
            </a:extLst>
          </p:cNvPr>
          <p:cNvSpPr txBox="1"/>
          <p:nvPr/>
        </p:nvSpPr>
        <p:spPr>
          <a:xfrm>
            <a:off x="5767399" y="3267221"/>
            <a:ext cx="4272147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en-US" altLang="zh-CN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增加，申请成功率反而降低</a:t>
            </a: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65">
            <a:extLst>
              <a:ext uri="{FF2B5EF4-FFF2-40B4-BE49-F238E27FC236}">
                <a16:creationId xmlns:a16="http://schemas.microsoft.com/office/drawing/2014/main" id="{BEC7EAA4-BE85-4B39-AF27-00FE78070ADE}"/>
              </a:ext>
            </a:extLst>
          </p:cNvPr>
          <p:cNvSpPr txBox="1"/>
          <p:nvPr/>
        </p:nvSpPr>
        <p:spPr>
          <a:xfrm>
            <a:off x="5767402" y="2769396"/>
            <a:ext cx="3895072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内地</a:t>
            </a:r>
            <a:r>
              <a:rPr lang="en-US" altLang="zh-CN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普遍较高</a:t>
            </a: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E0E0D4-BF54-4950-A6AA-77267D06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00" y="1938988"/>
            <a:ext cx="4482194" cy="33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5619375" y="2570025"/>
            <a:ext cx="64038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4800">
                <a:solidFill>
                  <a:schemeClr val="accent1"/>
                </a:solidFill>
              </a:rPr>
              <a:t>背景介绍及文献阐述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126" name="Shape 126"/>
          <p:cNvSpPr txBox="1"/>
          <p:nvPr/>
        </p:nvSpPr>
        <p:spPr>
          <a:xfrm>
            <a:off x="5767375" y="4678925"/>
            <a:ext cx="3393900" cy="64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香港中文大学采用的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9">
                <a:solidFill>
                  <a:srgbClr val="595959"/>
                </a:solidFill>
              </a:rPr>
              <a:t>    评分准则及理念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8162250" y="3769600"/>
            <a:ext cx="2507700" cy="46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大学主要采用评分准则的特色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462430" y="4541726"/>
            <a:ext cx="1269470" cy="3462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3182438" y="2553129"/>
            <a:ext cx="1829454" cy="1829454"/>
            <a:chOff x="2262782" y="1446400"/>
            <a:chExt cx="1301106" cy="1301106"/>
          </a:xfrm>
        </p:grpSpPr>
        <p:sp>
          <p:nvSpPr>
            <p:cNvPr id="130" name="Shape 130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523120" y="1821416"/>
              <a:ext cx="836342" cy="5742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Shape 132"/>
          <p:cNvSpPr txBox="1"/>
          <p:nvPr/>
        </p:nvSpPr>
        <p:spPr>
          <a:xfrm>
            <a:off x="5767411" y="3769602"/>
            <a:ext cx="21021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评分系统历史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3">
            <a:extLst>
              <a:ext uri="{FF2B5EF4-FFF2-40B4-BE49-F238E27FC236}">
                <a16:creationId xmlns:a16="http://schemas.microsoft.com/office/drawing/2014/main" id="{BC6ED350-B3AD-44EE-A43A-6985F1539F38}"/>
              </a:ext>
            </a:extLst>
          </p:cNvPr>
          <p:cNvSpPr txBox="1"/>
          <p:nvPr/>
        </p:nvSpPr>
        <p:spPr>
          <a:xfrm>
            <a:off x="880973" y="267892"/>
            <a:ext cx="688732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数据分析</a:t>
            </a:r>
            <a:r>
              <a:rPr lang="en-US" altLang="zh-CN" sz="2000" dirty="0">
                <a:solidFill>
                  <a:schemeClr val="accent2"/>
                </a:solidFill>
              </a:rPr>
              <a:t>2 —— GPA</a:t>
            </a:r>
            <a:r>
              <a:rPr lang="zh-CN" altLang="en-US" sz="2000" dirty="0">
                <a:solidFill>
                  <a:schemeClr val="accent2"/>
                </a:solidFill>
              </a:rPr>
              <a:t>与申请成功率按申请学校分析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3" name="Shape 1105">
            <a:extLst>
              <a:ext uri="{FF2B5EF4-FFF2-40B4-BE49-F238E27FC236}">
                <a16:creationId xmlns:a16="http://schemas.microsoft.com/office/drawing/2014/main" id="{DF3C07FD-0452-4163-88B9-6BFB4ED7C0B2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106">
            <a:extLst>
              <a:ext uri="{FF2B5EF4-FFF2-40B4-BE49-F238E27FC236}">
                <a16:creationId xmlns:a16="http://schemas.microsoft.com/office/drawing/2014/main" id="{758FCB45-C199-4496-B7B0-053D5F2485E7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hape 661">
            <a:extLst>
              <a:ext uri="{FF2B5EF4-FFF2-40B4-BE49-F238E27FC236}">
                <a16:creationId xmlns:a16="http://schemas.microsoft.com/office/drawing/2014/main" id="{BFF6F004-20F5-4021-B398-C4D25C8C5AC8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8" name="Shape 665">
            <a:extLst>
              <a:ext uri="{FF2B5EF4-FFF2-40B4-BE49-F238E27FC236}">
                <a16:creationId xmlns:a16="http://schemas.microsoft.com/office/drawing/2014/main" id="{67A8658D-E29F-4722-9CA8-CF6F8FDDEF35}"/>
              </a:ext>
            </a:extLst>
          </p:cNvPr>
          <p:cNvSpPr txBox="1"/>
          <p:nvPr/>
        </p:nvSpPr>
        <p:spPr>
          <a:xfrm>
            <a:off x="5767402" y="2769395"/>
            <a:ext cx="6826808" cy="3028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en-US" altLang="zh-CN" sz="1800" dirty="0">
                <a:solidFill>
                  <a:srgbClr val="595959"/>
                </a:solidFill>
              </a:rPr>
              <a:t>985</a:t>
            </a:r>
            <a:r>
              <a:rPr lang="zh-CN" altLang="en-US" sz="1800" dirty="0">
                <a:solidFill>
                  <a:srgbClr val="595959"/>
                </a:solidFill>
              </a:rPr>
              <a:t>及以上毕业生申请学校分析</a:t>
            </a:r>
            <a:endParaRPr lang="en-US" altLang="zh-CN" sz="1800" dirty="0">
              <a:solidFill>
                <a:srgbClr val="595959"/>
              </a:solidFill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申请学校水平越低，对于</a:t>
            </a:r>
            <a:r>
              <a:rPr lang="en-US" altLang="zh-C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985</a:t>
            </a:r>
            <a:r>
              <a:rPr lang="zh-CN" alt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学生来说越容易申请，申请</a:t>
            </a:r>
            <a:r>
              <a:rPr lang="en-US" altLang="zh-C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alt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分学校（前</a:t>
            </a:r>
            <a:r>
              <a:rPr lang="en-US" altLang="zh-C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zh-CN" alt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以外）成功率能到达</a:t>
            </a:r>
            <a:r>
              <a:rPr lang="en-US" altLang="zh-C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lang="zh-CN" alt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，但申请顶级学校成功率不到</a:t>
            </a:r>
            <a:r>
              <a:rPr lang="en-US" altLang="zh-C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1800" dirty="0">
                <a:solidFill>
                  <a:srgbClr val="595959"/>
                </a:solidFill>
              </a:rPr>
              <a:t>随着申请学校水平上升，成功录取的平均</a:t>
            </a:r>
            <a:r>
              <a:rPr lang="en-US" altLang="zh-CN" sz="1800" dirty="0">
                <a:solidFill>
                  <a:srgbClr val="595959"/>
                </a:solidFill>
              </a:rPr>
              <a:t>GPA</a:t>
            </a:r>
            <a:r>
              <a:rPr lang="zh-CN" altLang="en-US" sz="1800" dirty="0">
                <a:solidFill>
                  <a:srgbClr val="595959"/>
                </a:solidFill>
              </a:rPr>
              <a:t>随之上升</a:t>
            </a:r>
            <a:endParaRPr lang="en-US" altLang="zh-CN" sz="1800" dirty="0">
              <a:solidFill>
                <a:srgbClr val="595959"/>
              </a:solidFill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申请低水平学校时，失败的平均</a:t>
            </a:r>
            <a:r>
              <a:rPr lang="en-US" altLang="zh-C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r>
              <a:rPr lang="zh-CN" altLang="en-US" sz="1800" dirty="0">
                <a:solidFill>
                  <a:srgbClr val="595959"/>
                </a:solidFill>
              </a:rPr>
              <a:t>大于成功的平均</a:t>
            </a:r>
            <a:r>
              <a:rPr lang="en-US" altLang="zh-CN" sz="1800" dirty="0">
                <a:solidFill>
                  <a:srgbClr val="595959"/>
                </a:solidFill>
              </a:rPr>
              <a:t>GPA</a:t>
            </a:r>
            <a:r>
              <a:rPr lang="zh-CN" altLang="en-US" sz="1800" dirty="0">
                <a:solidFill>
                  <a:srgbClr val="595959"/>
                </a:solidFill>
              </a:rPr>
              <a:t>，意味着在毕业学校优秀的情况下，申请低端学校</a:t>
            </a:r>
            <a:r>
              <a:rPr lang="en-US" altLang="zh-CN" sz="1800" dirty="0">
                <a:solidFill>
                  <a:srgbClr val="595959"/>
                </a:solidFill>
              </a:rPr>
              <a:t>GPA</a:t>
            </a:r>
            <a:r>
              <a:rPr lang="zh-CN" altLang="en-US" sz="1800" dirty="0">
                <a:solidFill>
                  <a:srgbClr val="595959"/>
                </a:solidFill>
              </a:rPr>
              <a:t>并不重要，反之顶级学校对</a:t>
            </a:r>
            <a:r>
              <a:rPr lang="en-US" altLang="zh-CN" sz="1800" dirty="0">
                <a:solidFill>
                  <a:srgbClr val="595959"/>
                </a:solidFill>
              </a:rPr>
              <a:t>GPA</a:t>
            </a:r>
            <a:r>
              <a:rPr lang="zh-CN" altLang="en-US" sz="1800" dirty="0">
                <a:solidFill>
                  <a:srgbClr val="595959"/>
                </a:solidFill>
              </a:rPr>
              <a:t>就开始有要求</a:t>
            </a:r>
            <a:endParaRPr lang="en-US" altLang="zh-CN"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9635D1-52F3-4771-A835-AF42400C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0" y="1938988"/>
            <a:ext cx="4482194" cy="3305618"/>
          </a:xfrm>
          <a:prstGeom prst="rect">
            <a:avLst/>
          </a:prstGeom>
        </p:spPr>
      </p:pic>
      <p:pic>
        <p:nvPicPr>
          <p:cNvPr id="12" name="图片 11" descr="图片包含 屏幕截图&#10;&#10;已生成高可信度的说明">
            <a:extLst>
              <a:ext uri="{FF2B5EF4-FFF2-40B4-BE49-F238E27FC236}">
                <a16:creationId xmlns:a16="http://schemas.microsoft.com/office/drawing/2014/main" id="{C9888614-E25A-4DA3-89B2-4F3141EB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10" y="1938988"/>
            <a:ext cx="4473084" cy="32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3">
            <a:extLst>
              <a:ext uri="{FF2B5EF4-FFF2-40B4-BE49-F238E27FC236}">
                <a16:creationId xmlns:a16="http://schemas.microsoft.com/office/drawing/2014/main" id="{BC6ED350-B3AD-44EE-A43A-6985F1539F38}"/>
              </a:ext>
            </a:extLst>
          </p:cNvPr>
          <p:cNvSpPr txBox="1"/>
          <p:nvPr/>
        </p:nvSpPr>
        <p:spPr>
          <a:xfrm>
            <a:off x="880973" y="267892"/>
            <a:ext cx="871551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数据分析</a:t>
            </a:r>
            <a:r>
              <a:rPr lang="en-US" altLang="zh-CN" sz="2000" dirty="0">
                <a:solidFill>
                  <a:schemeClr val="accent2"/>
                </a:solidFill>
              </a:rPr>
              <a:t>3 —— GPA</a:t>
            </a:r>
            <a:r>
              <a:rPr lang="zh-CN" altLang="en-US" sz="2000" dirty="0">
                <a:solidFill>
                  <a:schemeClr val="accent2"/>
                </a:solidFill>
              </a:rPr>
              <a:t>与成功率的</a:t>
            </a:r>
            <a:r>
              <a:rPr lang="en-US" altLang="zh-CN" sz="2000" dirty="0">
                <a:solidFill>
                  <a:schemeClr val="accent2"/>
                </a:solidFill>
              </a:rPr>
              <a:t>Pearson's r</a:t>
            </a:r>
            <a:r>
              <a:rPr lang="zh-CN" altLang="en-US" sz="2000" dirty="0">
                <a:solidFill>
                  <a:schemeClr val="accent2"/>
                </a:solidFill>
              </a:rPr>
              <a:t>及与其他变量对比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3" name="Shape 1105">
            <a:extLst>
              <a:ext uri="{FF2B5EF4-FFF2-40B4-BE49-F238E27FC236}">
                <a16:creationId xmlns:a16="http://schemas.microsoft.com/office/drawing/2014/main" id="{DF3C07FD-0452-4163-88B9-6BFB4ED7C0B2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106">
            <a:extLst>
              <a:ext uri="{FF2B5EF4-FFF2-40B4-BE49-F238E27FC236}">
                <a16:creationId xmlns:a16="http://schemas.microsoft.com/office/drawing/2014/main" id="{758FCB45-C199-4496-B7B0-053D5F2485E7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hape 661">
            <a:extLst>
              <a:ext uri="{FF2B5EF4-FFF2-40B4-BE49-F238E27FC236}">
                <a16:creationId xmlns:a16="http://schemas.microsoft.com/office/drawing/2014/main" id="{BFF6F004-20F5-4021-B398-C4D25C8C5AC8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8" name="Shape 665">
            <a:extLst>
              <a:ext uri="{FF2B5EF4-FFF2-40B4-BE49-F238E27FC236}">
                <a16:creationId xmlns:a16="http://schemas.microsoft.com/office/drawing/2014/main" id="{67A8658D-E29F-4722-9CA8-CF6F8FDDEF35}"/>
              </a:ext>
            </a:extLst>
          </p:cNvPr>
          <p:cNvSpPr txBox="1"/>
          <p:nvPr/>
        </p:nvSpPr>
        <p:spPr>
          <a:xfrm>
            <a:off x="5767402" y="2769395"/>
            <a:ext cx="6826808" cy="3028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en-US" altLang="zh-CN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与毕业学校有轻微负相关性，学校越好，</a:t>
            </a:r>
            <a:r>
              <a:rPr lang="en-US" altLang="zh-CN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越低</a:t>
            </a: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相对于</a:t>
            </a:r>
            <a:r>
              <a:rPr lang="en-US" altLang="zh-CN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对申请成功率的影响，你毕业于哪个学校与成功率的相关性更高。</a:t>
            </a: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3FBD7E-7D0E-4288-86EE-C33268F99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6" t="8718" r="8371" b="6637"/>
          <a:stretch/>
        </p:blipFill>
        <p:spPr>
          <a:xfrm>
            <a:off x="236066" y="1759990"/>
            <a:ext cx="4887494" cy="40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3">
            <a:extLst>
              <a:ext uri="{FF2B5EF4-FFF2-40B4-BE49-F238E27FC236}">
                <a16:creationId xmlns:a16="http://schemas.microsoft.com/office/drawing/2014/main" id="{7D1092BE-7AC9-49EE-B2C1-F974C6EE79C4}"/>
              </a:ext>
            </a:extLst>
          </p:cNvPr>
          <p:cNvSpPr txBox="1"/>
          <p:nvPr/>
        </p:nvSpPr>
        <p:spPr>
          <a:xfrm>
            <a:off x="880973" y="267892"/>
            <a:ext cx="871551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数据分析</a:t>
            </a:r>
            <a:r>
              <a:rPr lang="en-US" altLang="zh-CN" sz="2000" dirty="0">
                <a:solidFill>
                  <a:schemeClr val="accent2"/>
                </a:solidFill>
              </a:rPr>
              <a:t>4 —— GPA</a:t>
            </a:r>
            <a:r>
              <a:rPr lang="zh-CN" altLang="en-US" sz="2000" dirty="0">
                <a:solidFill>
                  <a:schemeClr val="accent2"/>
                </a:solidFill>
              </a:rPr>
              <a:t>与成功率的</a:t>
            </a:r>
            <a:r>
              <a:rPr lang="en-US" altLang="zh-CN" sz="2000" dirty="0">
                <a:solidFill>
                  <a:schemeClr val="accent2"/>
                </a:solidFill>
              </a:rPr>
              <a:t>Pearson's r</a:t>
            </a:r>
            <a:r>
              <a:rPr lang="zh-CN" altLang="en-US" sz="2000" dirty="0">
                <a:solidFill>
                  <a:schemeClr val="accent2"/>
                </a:solidFill>
              </a:rPr>
              <a:t>及与其他变量对比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3" name="Shape 1105">
            <a:extLst>
              <a:ext uri="{FF2B5EF4-FFF2-40B4-BE49-F238E27FC236}">
                <a16:creationId xmlns:a16="http://schemas.microsoft.com/office/drawing/2014/main" id="{42FE78DA-5351-43DE-8B74-A75459A4E3A6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106">
            <a:extLst>
              <a:ext uri="{FF2B5EF4-FFF2-40B4-BE49-F238E27FC236}">
                <a16:creationId xmlns:a16="http://schemas.microsoft.com/office/drawing/2014/main" id="{BB5AD551-1673-482A-97AD-507182EEA546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hape 661">
            <a:extLst>
              <a:ext uri="{FF2B5EF4-FFF2-40B4-BE49-F238E27FC236}">
                <a16:creationId xmlns:a16="http://schemas.microsoft.com/office/drawing/2014/main" id="{666E4D2D-1469-4279-BC10-501BF31B0137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6" name="Shape 665">
            <a:extLst>
              <a:ext uri="{FF2B5EF4-FFF2-40B4-BE49-F238E27FC236}">
                <a16:creationId xmlns:a16="http://schemas.microsoft.com/office/drawing/2014/main" id="{4D6ECB8C-62C6-400D-AF2D-EF9387122C77}"/>
              </a:ext>
            </a:extLst>
          </p:cNvPr>
          <p:cNvSpPr txBox="1"/>
          <p:nvPr/>
        </p:nvSpPr>
        <p:spPr>
          <a:xfrm>
            <a:off x="5767402" y="2769395"/>
            <a:ext cx="6826808" cy="3028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从高等学校毕业申请低等学校时，</a:t>
            </a:r>
            <a:r>
              <a:rPr lang="en-US" altLang="zh-CN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与成功率基本无关，有时甚至负相关</a:t>
            </a:r>
            <a:r>
              <a:rPr lang="zh-CN" altLang="en-US" sz="2109" dirty="0">
                <a:solidFill>
                  <a:srgbClr val="595959"/>
                </a:solidFill>
              </a:rPr>
              <a:t>。反之，要申请更好或同等学校，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与成功率呈现明显正相关。</a:t>
            </a: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与之前发现类似，学校越好，越看重</a:t>
            </a:r>
            <a:r>
              <a:rPr lang="en-US" altLang="zh-CN" sz="2109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GPA</a:t>
            </a:r>
          </a:p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endParaRPr 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661">
            <a:extLst>
              <a:ext uri="{FF2B5EF4-FFF2-40B4-BE49-F238E27FC236}">
                <a16:creationId xmlns:a16="http://schemas.microsoft.com/office/drawing/2014/main" id="{4FBE85C7-767A-4B86-8E93-7673BB8CAC6D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F9E18E07-CF05-4742-AA86-2C3AEA682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3" t="3328" r="9343" b="4761"/>
          <a:stretch/>
        </p:blipFill>
        <p:spPr>
          <a:xfrm>
            <a:off x="236065" y="1759990"/>
            <a:ext cx="4844982" cy="42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3">
            <a:extLst>
              <a:ext uri="{FF2B5EF4-FFF2-40B4-BE49-F238E27FC236}">
                <a16:creationId xmlns:a16="http://schemas.microsoft.com/office/drawing/2014/main" id="{7D1092BE-7AC9-49EE-B2C1-F974C6EE79C4}"/>
              </a:ext>
            </a:extLst>
          </p:cNvPr>
          <p:cNvSpPr txBox="1"/>
          <p:nvPr/>
        </p:nvSpPr>
        <p:spPr>
          <a:xfrm>
            <a:off x="880973" y="267892"/>
            <a:ext cx="871551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数据分析</a:t>
            </a:r>
            <a:r>
              <a:rPr lang="en-US" altLang="zh-CN" sz="2000" dirty="0">
                <a:solidFill>
                  <a:schemeClr val="accent2"/>
                </a:solidFill>
              </a:rPr>
              <a:t>5 —— GPA</a:t>
            </a:r>
            <a:r>
              <a:rPr lang="zh-CN" altLang="en-US" sz="2000" dirty="0">
                <a:solidFill>
                  <a:schemeClr val="accent2"/>
                </a:solidFill>
              </a:rPr>
              <a:t>与成功率的</a:t>
            </a:r>
            <a:r>
              <a:rPr lang="en-US" altLang="zh-CN" sz="2000" dirty="0">
                <a:solidFill>
                  <a:schemeClr val="accent2"/>
                </a:solidFill>
              </a:rPr>
              <a:t>Pearson's r</a:t>
            </a:r>
            <a:r>
              <a:rPr lang="zh-CN" altLang="en-US" sz="2000" dirty="0">
                <a:solidFill>
                  <a:schemeClr val="accent2"/>
                </a:solidFill>
              </a:rPr>
              <a:t>及与其他变量对比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3" name="Shape 1105">
            <a:extLst>
              <a:ext uri="{FF2B5EF4-FFF2-40B4-BE49-F238E27FC236}">
                <a16:creationId xmlns:a16="http://schemas.microsoft.com/office/drawing/2014/main" id="{42FE78DA-5351-43DE-8B74-A75459A4E3A6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106">
            <a:extLst>
              <a:ext uri="{FF2B5EF4-FFF2-40B4-BE49-F238E27FC236}">
                <a16:creationId xmlns:a16="http://schemas.microsoft.com/office/drawing/2014/main" id="{BB5AD551-1673-482A-97AD-507182EEA546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hape 661">
            <a:extLst>
              <a:ext uri="{FF2B5EF4-FFF2-40B4-BE49-F238E27FC236}">
                <a16:creationId xmlns:a16="http://schemas.microsoft.com/office/drawing/2014/main" id="{666E4D2D-1469-4279-BC10-501BF31B0137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6" name="Shape 665">
            <a:extLst>
              <a:ext uri="{FF2B5EF4-FFF2-40B4-BE49-F238E27FC236}">
                <a16:creationId xmlns:a16="http://schemas.microsoft.com/office/drawing/2014/main" id="{4D6ECB8C-62C6-400D-AF2D-EF9387122C77}"/>
              </a:ext>
            </a:extLst>
          </p:cNvPr>
          <p:cNvSpPr txBox="1"/>
          <p:nvPr/>
        </p:nvSpPr>
        <p:spPr>
          <a:xfrm>
            <a:off x="5767402" y="2769395"/>
            <a:ext cx="6826808" cy="3028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当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位于不上不下的尴尬位置时（</a:t>
            </a:r>
            <a:r>
              <a:rPr lang="en-US" altLang="zh-CN" sz="2109" dirty="0">
                <a:solidFill>
                  <a:srgbClr val="595959"/>
                </a:solidFill>
              </a:rPr>
              <a:t>2.0-3.0</a:t>
            </a:r>
            <a:r>
              <a:rPr lang="zh-CN" altLang="en-US" sz="2109" dirty="0">
                <a:solidFill>
                  <a:srgbClr val="595959"/>
                </a:solidFill>
              </a:rPr>
              <a:t>），毕业学校对于是否录取相关性较高，反之当你是学神时，英雄不问出身。</a:t>
            </a:r>
            <a:endParaRPr lang="en-US" altLang="zh-CN" sz="2109" dirty="0">
              <a:solidFill>
                <a:srgbClr val="595959"/>
              </a:solidFill>
            </a:endParaRP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</a:pP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661">
            <a:extLst>
              <a:ext uri="{FF2B5EF4-FFF2-40B4-BE49-F238E27FC236}">
                <a16:creationId xmlns:a16="http://schemas.microsoft.com/office/drawing/2014/main" id="{4FBE85C7-767A-4B86-8E93-7673BB8CAC6D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92590C2-E715-484F-9CD8-698789C9F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4" t="4952" r="11494" b="4304"/>
          <a:stretch/>
        </p:blipFill>
        <p:spPr>
          <a:xfrm>
            <a:off x="236063" y="1759989"/>
            <a:ext cx="4750715" cy="41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/>
        </p:nvSpPr>
        <p:spPr>
          <a:xfrm rot="16200000">
            <a:off x="8100861" y="2867974"/>
            <a:ext cx="3532017" cy="30451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8461"/>
                </a:moveTo>
                <a:lnTo>
                  <a:pt x="116478" y="18461"/>
                </a:lnTo>
                <a:lnTo>
                  <a:pt x="116478" y="101538"/>
                </a:lnTo>
                <a:lnTo>
                  <a:pt x="100561" y="120000"/>
                </a:lnTo>
                <a:lnTo>
                  <a:pt x="0" y="120000"/>
                </a:lnTo>
                <a:lnTo>
                  <a:pt x="0" y="101538"/>
                </a:lnTo>
                <a:lnTo>
                  <a:pt x="100561" y="101538"/>
                </a:lnTo>
                <a:lnTo>
                  <a:pt x="100561" y="18461"/>
                </a:lnTo>
                <a:lnTo>
                  <a:pt x="97039" y="18461"/>
                </a:lnTo>
                <a:lnTo>
                  <a:pt x="1085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Shape 1279"/>
          <p:cNvSpPr/>
          <p:nvPr/>
        </p:nvSpPr>
        <p:spPr>
          <a:xfrm rot="16200000">
            <a:off x="8216787" y="3628074"/>
            <a:ext cx="2655984" cy="2401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909" y="96585"/>
                </a:moveTo>
                <a:lnTo>
                  <a:pt x="93909" y="119999"/>
                </a:lnTo>
                <a:lnTo>
                  <a:pt x="0" y="119999"/>
                </a:lnTo>
                <a:lnTo>
                  <a:pt x="0" y="96585"/>
                </a:lnTo>
                <a:close/>
                <a:moveTo>
                  <a:pt x="120000" y="23414"/>
                </a:moveTo>
                <a:lnTo>
                  <a:pt x="115196" y="23414"/>
                </a:lnTo>
                <a:lnTo>
                  <a:pt x="115196" y="96585"/>
                </a:lnTo>
                <a:lnTo>
                  <a:pt x="115316" y="96585"/>
                </a:lnTo>
                <a:lnTo>
                  <a:pt x="94029" y="120000"/>
                </a:lnTo>
                <a:lnTo>
                  <a:pt x="94029" y="96585"/>
                </a:lnTo>
                <a:lnTo>
                  <a:pt x="94029" y="23414"/>
                </a:lnTo>
                <a:lnTo>
                  <a:pt x="89466" y="23414"/>
                </a:lnTo>
                <a:lnTo>
                  <a:pt x="1047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Shape 1282"/>
          <p:cNvSpPr/>
          <p:nvPr/>
        </p:nvSpPr>
        <p:spPr>
          <a:xfrm rot="16200000">
            <a:off x="7986975" y="2109916"/>
            <a:ext cx="4403959" cy="36893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5238"/>
                </a:moveTo>
                <a:lnTo>
                  <a:pt x="117175" y="15238"/>
                </a:lnTo>
                <a:lnTo>
                  <a:pt x="117175" y="104761"/>
                </a:lnTo>
                <a:lnTo>
                  <a:pt x="104410" y="120000"/>
                </a:lnTo>
                <a:lnTo>
                  <a:pt x="0" y="120000"/>
                </a:lnTo>
                <a:lnTo>
                  <a:pt x="0" y="104761"/>
                </a:lnTo>
                <a:lnTo>
                  <a:pt x="104410" y="104761"/>
                </a:lnTo>
                <a:lnTo>
                  <a:pt x="104410" y="15238"/>
                </a:lnTo>
                <a:lnTo>
                  <a:pt x="101585" y="15238"/>
                </a:lnTo>
                <a:lnTo>
                  <a:pt x="1107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7" name="Shape 1287"/>
          <p:cNvGrpSpPr/>
          <p:nvPr/>
        </p:nvGrpSpPr>
        <p:grpSpPr>
          <a:xfrm>
            <a:off x="7631752" y="1945290"/>
            <a:ext cx="419805" cy="315056"/>
            <a:chOff x="789999" y="2242985"/>
            <a:chExt cx="504229" cy="378415"/>
          </a:xfrm>
        </p:grpSpPr>
        <p:sp>
          <p:nvSpPr>
            <p:cNvPr id="1288" name="Shape 128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0" name="Shape 1290"/>
          <p:cNvSpPr/>
          <p:nvPr/>
        </p:nvSpPr>
        <p:spPr>
          <a:xfrm>
            <a:off x="1024658" y="1816043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相对于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，毕业学校对于深造更为重要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自信</a:t>
            </a:r>
            <a:endParaRPr 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grpSp>
        <p:nvGrpSpPr>
          <p:cNvPr id="1291" name="Shape 1291"/>
          <p:cNvGrpSpPr/>
          <p:nvPr/>
        </p:nvGrpSpPr>
        <p:grpSpPr>
          <a:xfrm>
            <a:off x="7631752" y="2821991"/>
            <a:ext cx="419805" cy="315056"/>
            <a:chOff x="789999" y="2242985"/>
            <a:chExt cx="504229" cy="378415"/>
          </a:xfrm>
        </p:grpSpPr>
        <p:sp>
          <p:nvSpPr>
            <p:cNvPr id="1292" name="Shape 129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Shape 1295"/>
          <p:cNvGrpSpPr/>
          <p:nvPr/>
        </p:nvGrpSpPr>
        <p:grpSpPr>
          <a:xfrm>
            <a:off x="7631752" y="3639543"/>
            <a:ext cx="419805" cy="315056"/>
            <a:chOff x="789999" y="2242985"/>
            <a:chExt cx="504229" cy="378415"/>
          </a:xfrm>
        </p:grpSpPr>
        <p:sp>
          <p:nvSpPr>
            <p:cNvPr id="1296" name="Shape 1296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3" name="Shape 1303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大数据总结 </a:t>
            </a:r>
            <a:r>
              <a:rPr lang="en-US" altLang="zh-CN" sz="2000" dirty="0">
                <a:solidFill>
                  <a:schemeClr val="accent2"/>
                </a:solidFill>
              </a:rPr>
              <a:t>&amp;&amp; </a:t>
            </a:r>
            <a:r>
              <a:rPr lang="zh-CN" altLang="en-US" sz="2000" dirty="0">
                <a:solidFill>
                  <a:schemeClr val="accent2"/>
                </a:solidFill>
              </a:rPr>
              <a:t>建议</a:t>
            </a:r>
            <a:endParaRPr lang="zh-CN" sz="20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Shape 130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290">
            <a:extLst>
              <a:ext uri="{FF2B5EF4-FFF2-40B4-BE49-F238E27FC236}">
                <a16:creationId xmlns:a16="http://schemas.microsoft.com/office/drawing/2014/main" id="{713DEE59-2FB0-4454-A8E9-8D38B4647092}"/>
              </a:ext>
            </a:extLst>
          </p:cNvPr>
          <p:cNvSpPr/>
          <p:nvPr/>
        </p:nvSpPr>
        <p:spPr>
          <a:xfrm>
            <a:off x="1024658" y="2645718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目标学校越高，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要求越高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20000"/>
              </a:lnSpc>
              <a:buSzPct val="25000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努力，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最好成为学神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1290">
            <a:extLst>
              <a:ext uri="{FF2B5EF4-FFF2-40B4-BE49-F238E27FC236}">
                <a16:creationId xmlns:a16="http://schemas.microsoft.com/office/drawing/2014/main" id="{856F15CB-728A-48D2-B6A5-57B9F98D7B34}"/>
              </a:ext>
            </a:extLst>
          </p:cNvPr>
          <p:cNvSpPr/>
          <p:nvPr/>
        </p:nvSpPr>
        <p:spPr>
          <a:xfrm>
            <a:off x="1024658" y="3510296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人往低处走时，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要求很低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不理想，适当调低目标学校会大大降低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的负影响</a:t>
            </a:r>
            <a:endParaRPr 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68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880975" y="267919"/>
            <a:ext cx="2564700" cy="55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顶端学校分析</a:t>
            </a:r>
            <a:endParaRPr lang="zh-CN" sz="2000" dirty="0">
              <a:solidFill>
                <a:schemeClr val="accent1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hape 661">
            <a:extLst>
              <a:ext uri="{FF2B5EF4-FFF2-40B4-BE49-F238E27FC236}">
                <a16:creationId xmlns:a16="http://schemas.microsoft.com/office/drawing/2014/main" id="{E68F5D09-2997-4785-A0E5-38127DF09225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9" name="Shape 665">
            <a:extLst>
              <a:ext uri="{FF2B5EF4-FFF2-40B4-BE49-F238E27FC236}">
                <a16:creationId xmlns:a16="http://schemas.microsoft.com/office/drawing/2014/main" id="{56CCCB9F-041F-4E90-80FF-A37CF7898AAC}"/>
              </a:ext>
            </a:extLst>
          </p:cNvPr>
          <p:cNvSpPr txBox="1"/>
          <p:nvPr/>
        </p:nvSpPr>
        <p:spPr>
          <a:xfrm>
            <a:off x="5767402" y="2769395"/>
            <a:ext cx="6826808" cy="3028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放松</a:t>
            </a:r>
            <a:r>
              <a:rPr lang="en-US" altLang="zh-CN" sz="2109" dirty="0">
                <a:solidFill>
                  <a:srgbClr val="595959"/>
                </a:solidFill>
              </a:rPr>
              <a:t>GPA:{'</a:t>
            </a:r>
            <a:r>
              <a:rPr lang="zh-CN" altLang="en-US" sz="2109" dirty="0">
                <a:solidFill>
                  <a:srgbClr val="595959"/>
                </a:solidFill>
              </a:rPr>
              <a:t>南京大学</a:t>
            </a:r>
            <a:r>
              <a:rPr lang="en-US" altLang="zh-CN" sz="2109" dirty="0">
                <a:solidFill>
                  <a:srgbClr val="595959"/>
                </a:solidFill>
              </a:rPr>
              <a:t>','</a:t>
            </a:r>
            <a:r>
              <a:rPr lang="zh-CN" altLang="en-US" sz="2109" dirty="0">
                <a:solidFill>
                  <a:srgbClr val="595959"/>
                </a:solidFill>
              </a:rPr>
              <a:t>北京大学</a:t>
            </a:r>
            <a:r>
              <a:rPr lang="en-US" altLang="zh-CN" sz="2109" dirty="0">
                <a:solidFill>
                  <a:srgbClr val="595959"/>
                </a:solidFill>
              </a:rPr>
              <a:t>','</a:t>
            </a:r>
            <a:r>
              <a:rPr lang="zh-CN" altLang="en-US" sz="2109" dirty="0">
                <a:solidFill>
                  <a:srgbClr val="595959"/>
                </a:solidFill>
              </a:rPr>
              <a:t>浙江大学</a:t>
            </a:r>
            <a:r>
              <a:rPr lang="en-US" altLang="zh-CN" sz="2109" dirty="0">
                <a:solidFill>
                  <a:srgbClr val="595959"/>
                </a:solidFill>
              </a:rPr>
              <a:t>','</a:t>
            </a:r>
            <a:r>
              <a:rPr lang="zh-CN" altLang="en-US" sz="2109" dirty="0">
                <a:solidFill>
                  <a:srgbClr val="595959"/>
                </a:solidFill>
              </a:rPr>
              <a:t>中国人民大学</a:t>
            </a:r>
            <a:r>
              <a:rPr lang="en-US" altLang="zh-CN" sz="2109" dirty="0">
                <a:solidFill>
                  <a:srgbClr val="595959"/>
                </a:solidFill>
              </a:rPr>
              <a:t>’}</a:t>
            </a: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严格</a:t>
            </a:r>
            <a:r>
              <a:rPr lang="en-US" altLang="zh-CN" sz="2109" dirty="0">
                <a:solidFill>
                  <a:srgbClr val="595959"/>
                </a:solidFill>
              </a:rPr>
              <a:t>GPA:{'</a:t>
            </a:r>
            <a:r>
              <a:rPr lang="zh-CN" altLang="en-US" sz="2109" dirty="0">
                <a:solidFill>
                  <a:srgbClr val="595959"/>
                </a:solidFill>
              </a:rPr>
              <a:t>清华大学</a:t>
            </a:r>
            <a:r>
              <a:rPr lang="en-US" altLang="zh-CN" sz="2109" dirty="0">
                <a:solidFill>
                  <a:srgbClr val="595959"/>
                </a:solidFill>
              </a:rPr>
              <a:t>','</a:t>
            </a:r>
            <a:r>
              <a:rPr lang="zh-CN" altLang="en-US" sz="2109" dirty="0">
                <a:solidFill>
                  <a:srgbClr val="595959"/>
                </a:solidFill>
              </a:rPr>
              <a:t>复旦大学</a:t>
            </a:r>
            <a:r>
              <a:rPr lang="en-US" altLang="zh-CN" sz="2109" dirty="0">
                <a:solidFill>
                  <a:srgbClr val="595959"/>
                </a:solidFill>
              </a:rPr>
              <a:t>','</a:t>
            </a:r>
            <a:r>
              <a:rPr lang="zh-CN" altLang="en-US" sz="2109" dirty="0">
                <a:solidFill>
                  <a:srgbClr val="595959"/>
                </a:solidFill>
              </a:rPr>
              <a:t>上海交通大学</a:t>
            </a:r>
            <a:r>
              <a:rPr lang="en-US" altLang="zh-CN" sz="2109" dirty="0">
                <a:solidFill>
                  <a:srgbClr val="595959"/>
                </a:solidFill>
              </a:rPr>
              <a:t>’}</a:t>
            </a: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严格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对比放松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，学生的平均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分布确实相对较低。</a:t>
            </a:r>
            <a:endParaRPr lang="en-US" altLang="zh-CN" sz="2109" dirty="0">
              <a:solidFill>
                <a:srgbClr val="595959"/>
              </a:solidFill>
            </a:endParaRP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在严格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的学校中若能得到</a:t>
            </a:r>
            <a:r>
              <a:rPr lang="en-US" altLang="zh-CN" sz="2109" dirty="0">
                <a:solidFill>
                  <a:srgbClr val="595959"/>
                </a:solidFill>
              </a:rPr>
              <a:t>3.7+</a:t>
            </a:r>
            <a:r>
              <a:rPr lang="zh-CN" altLang="en-US" sz="2109" dirty="0">
                <a:solidFill>
                  <a:srgbClr val="595959"/>
                </a:solidFill>
              </a:rPr>
              <a:t>的高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，录取成功率相当高。而放松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的学校中高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并带不来显著收益。</a:t>
            </a:r>
            <a:endParaRPr lang="en-US" altLang="zh-CN" sz="2109" dirty="0">
              <a:solidFill>
                <a:srgbClr val="595959"/>
              </a:solidFill>
            </a:endParaRP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</a:pP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61">
            <a:extLst>
              <a:ext uri="{FF2B5EF4-FFF2-40B4-BE49-F238E27FC236}">
                <a16:creationId xmlns:a16="http://schemas.microsoft.com/office/drawing/2014/main" id="{B1736D8C-4358-41B4-8013-9D685E2829DA}"/>
              </a:ext>
            </a:extLst>
          </p:cNvPr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pic>
        <p:nvPicPr>
          <p:cNvPr id="5" name="图片 4" title="的撒">
            <a:extLst>
              <a:ext uri="{FF2B5EF4-FFF2-40B4-BE49-F238E27FC236}">
                <a16:creationId xmlns:a16="http://schemas.microsoft.com/office/drawing/2014/main" id="{345AACEB-BD17-4D89-B1F5-C5AA4274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6" y="1129135"/>
            <a:ext cx="3431760" cy="2530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3EA502-F2BD-47BC-95A1-281280178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75" y="4267431"/>
            <a:ext cx="3441161" cy="2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880975" y="201932"/>
            <a:ext cx="2564700" cy="55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顶端学校分析</a:t>
            </a:r>
            <a:r>
              <a:rPr lang="en-US" altLang="zh-CN" sz="2000" dirty="0">
                <a:solidFill>
                  <a:schemeClr val="accent1"/>
                </a:solidFill>
              </a:rPr>
              <a:t>1</a:t>
            </a:r>
            <a:endParaRPr lang="zh-CN" sz="2000" dirty="0">
              <a:solidFill>
                <a:schemeClr val="accent1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E644EF-CFD8-4198-901E-D286E8E6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42" y="984676"/>
            <a:ext cx="2749802" cy="23255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F8CF52-D7C0-44E0-88AE-C1601B604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75" y="984676"/>
            <a:ext cx="3153283" cy="23255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733A43-6C62-4A6D-A836-578F484BA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190" y="984676"/>
            <a:ext cx="3153282" cy="2325546"/>
          </a:xfrm>
          <a:prstGeom prst="rect">
            <a:avLst/>
          </a:prstGeom>
        </p:spPr>
      </p:pic>
      <p:grpSp>
        <p:nvGrpSpPr>
          <p:cNvPr id="16" name="Shape 760">
            <a:extLst>
              <a:ext uri="{FF2B5EF4-FFF2-40B4-BE49-F238E27FC236}">
                <a16:creationId xmlns:a16="http://schemas.microsoft.com/office/drawing/2014/main" id="{22E381F6-DB06-4738-995B-6C291ECF0123}"/>
              </a:ext>
            </a:extLst>
          </p:cNvPr>
          <p:cNvGrpSpPr/>
          <p:nvPr/>
        </p:nvGrpSpPr>
        <p:grpSpPr>
          <a:xfrm>
            <a:off x="1358368" y="3710986"/>
            <a:ext cx="1581624" cy="417958"/>
            <a:chOff x="1424695" y="3437117"/>
            <a:chExt cx="1499779" cy="396330"/>
          </a:xfrm>
        </p:grpSpPr>
        <p:sp>
          <p:nvSpPr>
            <p:cNvPr id="17" name="Shape 761">
              <a:extLst>
                <a:ext uri="{FF2B5EF4-FFF2-40B4-BE49-F238E27FC236}">
                  <a16:creationId xmlns:a16="http://schemas.microsoft.com/office/drawing/2014/main" id="{ACEB7F6E-0D08-4ECF-8A0D-CB26D525F191}"/>
                </a:ext>
              </a:extLst>
            </p:cNvPr>
            <p:cNvSpPr/>
            <p:nvPr/>
          </p:nvSpPr>
          <p:spPr>
            <a:xfrm rot="-54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762">
              <a:extLst>
                <a:ext uri="{FF2B5EF4-FFF2-40B4-BE49-F238E27FC236}">
                  <a16:creationId xmlns:a16="http://schemas.microsoft.com/office/drawing/2014/main" id="{F1EB80C5-91F5-4E22-A7EB-F8D532FC18E5}"/>
                </a:ext>
              </a:extLst>
            </p:cNvPr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Shape 763">
            <a:extLst>
              <a:ext uri="{FF2B5EF4-FFF2-40B4-BE49-F238E27FC236}">
                <a16:creationId xmlns:a16="http://schemas.microsoft.com/office/drawing/2014/main" id="{FF24083F-5BC8-4216-B0F7-C2DD12BB3838}"/>
              </a:ext>
            </a:extLst>
          </p:cNvPr>
          <p:cNvGrpSpPr/>
          <p:nvPr/>
        </p:nvGrpSpPr>
        <p:grpSpPr>
          <a:xfrm>
            <a:off x="3012535" y="3865618"/>
            <a:ext cx="1581624" cy="406356"/>
            <a:chOff x="2993262" y="3583746"/>
            <a:chExt cx="1499779" cy="385328"/>
          </a:xfrm>
        </p:grpSpPr>
        <p:sp>
          <p:nvSpPr>
            <p:cNvPr id="20" name="Shape 764">
              <a:extLst>
                <a:ext uri="{FF2B5EF4-FFF2-40B4-BE49-F238E27FC236}">
                  <a16:creationId xmlns:a16="http://schemas.microsoft.com/office/drawing/2014/main" id="{E120BE4A-F762-424B-9B31-0CEE2FE83D4F}"/>
                </a:ext>
              </a:extLst>
            </p:cNvPr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765">
              <a:extLst>
                <a:ext uri="{FF2B5EF4-FFF2-40B4-BE49-F238E27FC236}">
                  <a16:creationId xmlns:a16="http://schemas.microsoft.com/office/drawing/2014/main" id="{BE612AB1-ACEB-4B55-9AFB-4EF128AE9365}"/>
                </a:ext>
              </a:extLst>
            </p:cNvPr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Shape 766">
            <a:extLst>
              <a:ext uri="{FF2B5EF4-FFF2-40B4-BE49-F238E27FC236}">
                <a16:creationId xmlns:a16="http://schemas.microsoft.com/office/drawing/2014/main" id="{7F11EADA-BF79-49FE-A793-EC26C93C28BB}"/>
              </a:ext>
            </a:extLst>
          </p:cNvPr>
          <p:cNvGrpSpPr/>
          <p:nvPr/>
        </p:nvGrpSpPr>
        <p:grpSpPr>
          <a:xfrm>
            <a:off x="4858758" y="3710986"/>
            <a:ext cx="1581624" cy="417957"/>
            <a:chOff x="4561828" y="3437117"/>
            <a:chExt cx="1499779" cy="396329"/>
          </a:xfrm>
        </p:grpSpPr>
        <p:sp>
          <p:nvSpPr>
            <p:cNvPr id="23" name="Shape 767">
              <a:extLst>
                <a:ext uri="{FF2B5EF4-FFF2-40B4-BE49-F238E27FC236}">
                  <a16:creationId xmlns:a16="http://schemas.microsoft.com/office/drawing/2014/main" id="{4E3C3802-DC66-4501-9D29-F75331D2569A}"/>
                </a:ext>
              </a:extLst>
            </p:cNvPr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768">
              <a:extLst>
                <a:ext uri="{FF2B5EF4-FFF2-40B4-BE49-F238E27FC236}">
                  <a16:creationId xmlns:a16="http://schemas.microsoft.com/office/drawing/2014/main" id="{4C30024C-16F1-4A7B-A266-4681C8E99F98}"/>
                </a:ext>
              </a:extLst>
            </p:cNvPr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Shape 769">
            <a:extLst>
              <a:ext uri="{FF2B5EF4-FFF2-40B4-BE49-F238E27FC236}">
                <a16:creationId xmlns:a16="http://schemas.microsoft.com/office/drawing/2014/main" id="{63EF9A9A-F03E-429B-9431-62ABE9D60D42}"/>
              </a:ext>
            </a:extLst>
          </p:cNvPr>
          <p:cNvGrpSpPr/>
          <p:nvPr/>
        </p:nvGrpSpPr>
        <p:grpSpPr>
          <a:xfrm>
            <a:off x="6512925" y="3865617"/>
            <a:ext cx="1581624" cy="406356"/>
            <a:chOff x="6130394" y="3583746"/>
            <a:chExt cx="1499779" cy="385328"/>
          </a:xfrm>
        </p:grpSpPr>
        <p:sp>
          <p:nvSpPr>
            <p:cNvPr id="26" name="Shape 770">
              <a:extLst>
                <a:ext uri="{FF2B5EF4-FFF2-40B4-BE49-F238E27FC236}">
                  <a16:creationId xmlns:a16="http://schemas.microsoft.com/office/drawing/2014/main" id="{DCE7A37D-9BAC-4C0E-A29A-AE2C782F107A}"/>
                </a:ext>
              </a:extLst>
            </p:cNvPr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771">
              <a:extLst>
                <a:ext uri="{FF2B5EF4-FFF2-40B4-BE49-F238E27FC236}">
                  <a16:creationId xmlns:a16="http://schemas.microsoft.com/office/drawing/2014/main" id="{38997898-12E2-4D08-93F1-8A3CF2DA57E9}"/>
                </a:ext>
              </a:extLst>
            </p:cNvPr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Shape 772">
            <a:extLst>
              <a:ext uri="{FF2B5EF4-FFF2-40B4-BE49-F238E27FC236}">
                <a16:creationId xmlns:a16="http://schemas.microsoft.com/office/drawing/2014/main" id="{5912FB0A-3A29-48CB-BB1B-AE237D67D5C2}"/>
              </a:ext>
            </a:extLst>
          </p:cNvPr>
          <p:cNvGrpSpPr/>
          <p:nvPr/>
        </p:nvGrpSpPr>
        <p:grpSpPr>
          <a:xfrm>
            <a:off x="10013314" y="3865617"/>
            <a:ext cx="1581624" cy="406355"/>
            <a:chOff x="9267526" y="3583748"/>
            <a:chExt cx="1499779" cy="385327"/>
          </a:xfrm>
        </p:grpSpPr>
        <p:sp>
          <p:nvSpPr>
            <p:cNvPr id="29" name="Shape 773">
              <a:extLst>
                <a:ext uri="{FF2B5EF4-FFF2-40B4-BE49-F238E27FC236}">
                  <a16:creationId xmlns:a16="http://schemas.microsoft.com/office/drawing/2014/main" id="{9C86D38B-553C-4935-8DEA-682820EBCC9D}"/>
                </a:ext>
              </a:extLst>
            </p:cNvPr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774">
              <a:extLst>
                <a:ext uri="{FF2B5EF4-FFF2-40B4-BE49-F238E27FC236}">
                  <a16:creationId xmlns:a16="http://schemas.microsoft.com/office/drawing/2014/main" id="{D1F59D88-09A5-4CB7-910D-5C62EC30EB1C}"/>
                </a:ext>
              </a:extLst>
            </p:cNvPr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Shape 775">
            <a:extLst>
              <a:ext uri="{FF2B5EF4-FFF2-40B4-BE49-F238E27FC236}">
                <a16:creationId xmlns:a16="http://schemas.microsoft.com/office/drawing/2014/main" id="{C54363F0-AE62-4D81-B7B9-4A1F739396AE}"/>
              </a:ext>
            </a:extLst>
          </p:cNvPr>
          <p:cNvGrpSpPr/>
          <p:nvPr/>
        </p:nvGrpSpPr>
        <p:grpSpPr>
          <a:xfrm>
            <a:off x="8359148" y="3710984"/>
            <a:ext cx="1581624" cy="417958"/>
            <a:chOff x="7698961" y="3437117"/>
            <a:chExt cx="1499779" cy="396330"/>
          </a:xfrm>
        </p:grpSpPr>
        <p:sp>
          <p:nvSpPr>
            <p:cNvPr id="32" name="Shape 776">
              <a:extLst>
                <a:ext uri="{FF2B5EF4-FFF2-40B4-BE49-F238E27FC236}">
                  <a16:creationId xmlns:a16="http://schemas.microsoft.com/office/drawing/2014/main" id="{6149858D-AD0B-4C3F-B7C4-2F4E49AA3B2F}"/>
                </a:ext>
              </a:extLst>
            </p:cNvPr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777">
              <a:extLst>
                <a:ext uri="{FF2B5EF4-FFF2-40B4-BE49-F238E27FC236}">
                  <a16:creationId xmlns:a16="http://schemas.microsoft.com/office/drawing/2014/main" id="{FF1D05D5-6E2D-4A38-BB5E-4270EA6EAD30}"/>
                </a:ext>
              </a:extLst>
            </p:cNvPr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640CE748-CBFD-4593-AED3-C3C3E6B2D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042" y="4684341"/>
            <a:ext cx="2749802" cy="23255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4FB6ECD-FE99-42A3-9EE8-07981EF6B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799" y="4684338"/>
            <a:ext cx="3102859" cy="22883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66B0D46-E5BA-4EB9-BD91-282F32ACB4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4130" y="4684336"/>
            <a:ext cx="3138342" cy="2314528"/>
          </a:xfrm>
          <a:prstGeom prst="rect">
            <a:avLst/>
          </a:prstGeom>
        </p:spPr>
      </p:pic>
      <p:grpSp>
        <p:nvGrpSpPr>
          <p:cNvPr id="43" name="Shape 1015">
            <a:extLst>
              <a:ext uri="{FF2B5EF4-FFF2-40B4-BE49-F238E27FC236}">
                <a16:creationId xmlns:a16="http://schemas.microsoft.com/office/drawing/2014/main" id="{2BBF71CA-2486-445A-BD14-1263B8D435F7}"/>
              </a:ext>
            </a:extLst>
          </p:cNvPr>
          <p:cNvGrpSpPr/>
          <p:nvPr/>
        </p:nvGrpSpPr>
        <p:grpSpPr>
          <a:xfrm>
            <a:off x="1793379" y="3077489"/>
            <a:ext cx="711600" cy="711598"/>
            <a:chOff x="4701717" y="4238100"/>
            <a:chExt cx="914400" cy="914400"/>
          </a:xfrm>
        </p:grpSpPr>
        <p:sp>
          <p:nvSpPr>
            <p:cNvPr id="44" name="Shape 1016">
              <a:extLst>
                <a:ext uri="{FF2B5EF4-FFF2-40B4-BE49-F238E27FC236}">
                  <a16:creationId xmlns:a16="http://schemas.microsoft.com/office/drawing/2014/main" id="{7E94F04D-10D1-4C6D-92E9-1C83F7A78E69}"/>
                </a:ext>
              </a:extLst>
            </p:cNvPr>
            <p:cNvSpPr/>
            <p:nvPr/>
          </p:nvSpPr>
          <p:spPr>
            <a:xfrm>
              <a:off x="4701717" y="4238100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1017">
              <a:extLst>
                <a:ext uri="{FF2B5EF4-FFF2-40B4-BE49-F238E27FC236}">
                  <a16:creationId xmlns:a16="http://schemas.microsoft.com/office/drawing/2014/main" id="{E28CF7EF-758D-4575-8B73-3BEDB5CEEE42}"/>
                </a:ext>
              </a:extLst>
            </p:cNvPr>
            <p:cNvSpPr txBox="1"/>
            <p:nvPr/>
          </p:nvSpPr>
          <p:spPr>
            <a:xfrm>
              <a:off x="4813647" y="4398483"/>
              <a:ext cx="698700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2.01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Shape 1015">
            <a:extLst>
              <a:ext uri="{FF2B5EF4-FFF2-40B4-BE49-F238E27FC236}">
                <a16:creationId xmlns:a16="http://schemas.microsoft.com/office/drawing/2014/main" id="{AD9137F4-401E-46FC-ABF0-EFB65DD79DCE}"/>
              </a:ext>
            </a:extLst>
          </p:cNvPr>
          <p:cNvGrpSpPr/>
          <p:nvPr/>
        </p:nvGrpSpPr>
        <p:grpSpPr>
          <a:xfrm>
            <a:off x="3447546" y="4197321"/>
            <a:ext cx="711600" cy="711598"/>
            <a:chOff x="4701717" y="4238100"/>
            <a:chExt cx="914400" cy="914400"/>
          </a:xfrm>
        </p:grpSpPr>
        <p:sp>
          <p:nvSpPr>
            <p:cNvPr id="47" name="Shape 1016">
              <a:extLst>
                <a:ext uri="{FF2B5EF4-FFF2-40B4-BE49-F238E27FC236}">
                  <a16:creationId xmlns:a16="http://schemas.microsoft.com/office/drawing/2014/main" id="{2A034B75-299E-4996-AC59-A56300DA6005}"/>
                </a:ext>
              </a:extLst>
            </p:cNvPr>
            <p:cNvSpPr/>
            <p:nvPr/>
          </p:nvSpPr>
          <p:spPr>
            <a:xfrm>
              <a:off x="4701717" y="4238100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1017">
              <a:extLst>
                <a:ext uri="{FF2B5EF4-FFF2-40B4-BE49-F238E27FC236}">
                  <a16:creationId xmlns:a16="http://schemas.microsoft.com/office/drawing/2014/main" id="{FF78235B-C626-4BAF-84BB-34BCF5B4B463}"/>
                </a:ext>
              </a:extLst>
            </p:cNvPr>
            <p:cNvSpPr txBox="1"/>
            <p:nvPr/>
          </p:nvSpPr>
          <p:spPr>
            <a:xfrm>
              <a:off x="4813647" y="4398483"/>
              <a:ext cx="698700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1.74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Shape 1015">
            <a:extLst>
              <a:ext uri="{FF2B5EF4-FFF2-40B4-BE49-F238E27FC236}">
                <a16:creationId xmlns:a16="http://schemas.microsoft.com/office/drawing/2014/main" id="{EC6C61E2-FD05-4CE1-B836-2F846127358F}"/>
              </a:ext>
            </a:extLst>
          </p:cNvPr>
          <p:cNvGrpSpPr/>
          <p:nvPr/>
        </p:nvGrpSpPr>
        <p:grpSpPr>
          <a:xfrm>
            <a:off x="5293766" y="3074044"/>
            <a:ext cx="784141" cy="711598"/>
            <a:chOff x="4608502" y="4238100"/>
            <a:chExt cx="1007615" cy="914400"/>
          </a:xfrm>
        </p:grpSpPr>
        <p:sp>
          <p:nvSpPr>
            <p:cNvPr id="50" name="Shape 1016">
              <a:extLst>
                <a:ext uri="{FF2B5EF4-FFF2-40B4-BE49-F238E27FC236}">
                  <a16:creationId xmlns:a16="http://schemas.microsoft.com/office/drawing/2014/main" id="{97E178B1-8C41-45A4-9A9E-498ABCEE80D8}"/>
                </a:ext>
              </a:extLst>
            </p:cNvPr>
            <p:cNvSpPr/>
            <p:nvPr/>
          </p:nvSpPr>
          <p:spPr>
            <a:xfrm>
              <a:off x="4701717" y="4238100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1017">
              <a:extLst>
                <a:ext uri="{FF2B5EF4-FFF2-40B4-BE49-F238E27FC236}">
                  <a16:creationId xmlns:a16="http://schemas.microsoft.com/office/drawing/2014/main" id="{A177F522-2A5B-4BB2-9467-FD499BE4D0C7}"/>
                </a:ext>
              </a:extLst>
            </p:cNvPr>
            <p:cNvSpPr txBox="1"/>
            <p:nvPr/>
          </p:nvSpPr>
          <p:spPr>
            <a:xfrm>
              <a:off x="4608502" y="4398483"/>
              <a:ext cx="1007615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dirty="0">
                  <a:solidFill>
                    <a:schemeClr val="lt1"/>
                  </a:solidFill>
                </a:rPr>
                <a:t>64.4</a:t>
              </a:r>
              <a:r>
                <a:rPr 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</a:p>
          </p:txBody>
        </p:sp>
      </p:grpSp>
      <p:grpSp>
        <p:nvGrpSpPr>
          <p:cNvPr id="52" name="Shape 1015">
            <a:extLst>
              <a:ext uri="{FF2B5EF4-FFF2-40B4-BE49-F238E27FC236}">
                <a16:creationId xmlns:a16="http://schemas.microsoft.com/office/drawing/2014/main" id="{78D778A8-A2A8-4E12-83F6-11C8A20F4EAE}"/>
              </a:ext>
            </a:extLst>
          </p:cNvPr>
          <p:cNvGrpSpPr/>
          <p:nvPr/>
        </p:nvGrpSpPr>
        <p:grpSpPr>
          <a:xfrm>
            <a:off x="6836851" y="4185510"/>
            <a:ext cx="1075807" cy="711598"/>
            <a:chOff x="4519998" y="4238100"/>
            <a:chExt cx="1382403" cy="914400"/>
          </a:xfrm>
        </p:grpSpPr>
        <p:sp>
          <p:nvSpPr>
            <p:cNvPr id="53" name="Shape 1016">
              <a:extLst>
                <a:ext uri="{FF2B5EF4-FFF2-40B4-BE49-F238E27FC236}">
                  <a16:creationId xmlns:a16="http://schemas.microsoft.com/office/drawing/2014/main" id="{2BAA6F77-DB52-461C-BD25-2001F1B5A461}"/>
                </a:ext>
              </a:extLst>
            </p:cNvPr>
            <p:cNvSpPr/>
            <p:nvPr/>
          </p:nvSpPr>
          <p:spPr>
            <a:xfrm>
              <a:off x="4701717" y="4238100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1017">
              <a:extLst>
                <a:ext uri="{FF2B5EF4-FFF2-40B4-BE49-F238E27FC236}">
                  <a16:creationId xmlns:a16="http://schemas.microsoft.com/office/drawing/2014/main" id="{90CB35E1-1BC9-4C74-973B-D0A3916B08F8}"/>
                </a:ext>
              </a:extLst>
            </p:cNvPr>
            <p:cNvSpPr txBox="1"/>
            <p:nvPr/>
          </p:nvSpPr>
          <p:spPr>
            <a:xfrm>
              <a:off x="4519998" y="4398483"/>
              <a:ext cx="1382403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57.8</a:t>
              </a:r>
              <a:r>
                <a:rPr 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</a:p>
          </p:txBody>
        </p:sp>
      </p:grpSp>
      <p:grpSp>
        <p:nvGrpSpPr>
          <p:cNvPr id="55" name="Shape 1015">
            <a:extLst>
              <a:ext uri="{FF2B5EF4-FFF2-40B4-BE49-F238E27FC236}">
                <a16:creationId xmlns:a16="http://schemas.microsoft.com/office/drawing/2014/main" id="{BEA373D5-AD3E-4FE3-8914-68E391729F21}"/>
              </a:ext>
            </a:extLst>
          </p:cNvPr>
          <p:cNvGrpSpPr/>
          <p:nvPr/>
        </p:nvGrpSpPr>
        <p:grpSpPr>
          <a:xfrm>
            <a:off x="8866698" y="3109055"/>
            <a:ext cx="711600" cy="711598"/>
            <a:chOff x="4701717" y="4238100"/>
            <a:chExt cx="914400" cy="914400"/>
          </a:xfrm>
        </p:grpSpPr>
        <p:sp>
          <p:nvSpPr>
            <p:cNvPr id="56" name="Shape 1016">
              <a:extLst>
                <a:ext uri="{FF2B5EF4-FFF2-40B4-BE49-F238E27FC236}">
                  <a16:creationId xmlns:a16="http://schemas.microsoft.com/office/drawing/2014/main" id="{D201D8BF-B394-4F56-A7F3-78F58BEFE4F1}"/>
                </a:ext>
              </a:extLst>
            </p:cNvPr>
            <p:cNvSpPr/>
            <p:nvPr/>
          </p:nvSpPr>
          <p:spPr>
            <a:xfrm>
              <a:off x="4701717" y="4238100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1017">
              <a:extLst>
                <a:ext uri="{FF2B5EF4-FFF2-40B4-BE49-F238E27FC236}">
                  <a16:creationId xmlns:a16="http://schemas.microsoft.com/office/drawing/2014/main" id="{A5156792-0B9A-4C97-A704-49DC8096E884}"/>
                </a:ext>
              </a:extLst>
            </p:cNvPr>
            <p:cNvSpPr txBox="1"/>
            <p:nvPr/>
          </p:nvSpPr>
          <p:spPr>
            <a:xfrm>
              <a:off x="4813647" y="4398483"/>
              <a:ext cx="698700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3.34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Shape 1015">
            <a:extLst>
              <a:ext uri="{FF2B5EF4-FFF2-40B4-BE49-F238E27FC236}">
                <a16:creationId xmlns:a16="http://schemas.microsoft.com/office/drawing/2014/main" id="{EDD68AF6-7F7B-450B-AA6B-84C5B6403BB7}"/>
              </a:ext>
            </a:extLst>
          </p:cNvPr>
          <p:cNvGrpSpPr/>
          <p:nvPr/>
        </p:nvGrpSpPr>
        <p:grpSpPr>
          <a:xfrm>
            <a:off x="10448326" y="4201977"/>
            <a:ext cx="711600" cy="711598"/>
            <a:chOff x="4701717" y="4238100"/>
            <a:chExt cx="914400" cy="914400"/>
          </a:xfrm>
        </p:grpSpPr>
        <p:sp>
          <p:nvSpPr>
            <p:cNvPr id="59" name="Shape 1016">
              <a:extLst>
                <a:ext uri="{FF2B5EF4-FFF2-40B4-BE49-F238E27FC236}">
                  <a16:creationId xmlns:a16="http://schemas.microsoft.com/office/drawing/2014/main" id="{5CA536AE-4857-422A-A5BB-1EF1751D1923}"/>
                </a:ext>
              </a:extLst>
            </p:cNvPr>
            <p:cNvSpPr/>
            <p:nvPr/>
          </p:nvSpPr>
          <p:spPr>
            <a:xfrm>
              <a:off x="4701717" y="4238100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1017">
              <a:extLst>
                <a:ext uri="{FF2B5EF4-FFF2-40B4-BE49-F238E27FC236}">
                  <a16:creationId xmlns:a16="http://schemas.microsoft.com/office/drawing/2014/main" id="{B9CE3DEB-2289-49F0-8BEA-08158BB6A765}"/>
                </a:ext>
              </a:extLst>
            </p:cNvPr>
            <p:cNvSpPr txBox="1"/>
            <p:nvPr/>
          </p:nvSpPr>
          <p:spPr>
            <a:xfrm>
              <a:off x="4813647" y="4398483"/>
              <a:ext cx="698700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altLang="zh-CN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3.09</a:t>
              </a:r>
              <a:endParaRPr lang="zh-C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1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880975" y="267919"/>
            <a:ext cx="2564700" cy="55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顶端学校分析</a:t>
            </a:r>
            <a:endParaRPr lang="zh-CN" sz="2000" dirty="0">
              <a:solidFill>
                <a:schemeClr val="accent1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hape 661">
            <a:extLst>
              <a:ext uri="{FF2B5EF4-FFF2-40B4-BE49-F238E27FC236}">
                <a16:creationId xmlns:a16="http://schemas.microsoft.com/office/drawing/2014/main" id="{E68F5D09-2997-4785-A0E5-38127DF09225}"/>
              </a:ext>
            </a:extLst>
          </p:cNvPr>
          <p:cNvCxnSpPr>
            <a:cxnSpLocks/>
          </p:cNvCxnSpPr>
          <p:nvPr/>
        </p:nvCxnSpPr>
        <p:spPr>
          <a:xfrm flipV="1">
            <a:off x="8153696" y="1552681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9" name="Shape 665">
            <a:extLst>
              <a:ext uri="{FF2B5EF4-FFF2-40B4-BE49-F238E27FC236}">
                <a16:creationId xmlns:a16="http://schemas.microsoft.com/office/drawing/2014/main" id="{56CCCB9F-041F-4E90-80FF-A37CF7898AAC}"/>
              </a:ext>
            </a:extLst>
          </p:cNvPr>
          <p:cNvSpPr txBox="1"/>
          <p:nvPr/>
        </p:nvSpPr>
        <p:spPr>
          <a:xfrm>
            <a:off x="8605459" y="2562085"/>
            <a:ext cx="4253291" cy="3028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若需申请顶级学校，成功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比平均值的涨幅两者差异不大</a:t>
            </a:r>
            <a:endParaRPr lang="en-US" altLang="zh-CN" sz="2109" dirty="0">
              <a:solidFill>
                <a:srgbClr val="595959"/>
              </a:solidFill>
            </a:endParaRP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两类学校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与成功率的相关性皆随着申请学校的优秀而变大。而严格</a:t>
            </a:r>
            <a:r>
              <a:rPr lang="en-US" altLang="zh-CN" sz="2109" dirty="0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的学校相关性更大。</a:t>
            </a:r>
            <a:endParaRPr lang="en-US" altLang="zh-CN" sz="2109" dirty="0">
              <a:solidFill>
                <a:srgbClr val="595959"/>
              </a:solidFill>
            </a:endParaRP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61">
            <a:extLst>
              <a:ext uri="{FF2B5EF4-FFF2-40B4-BE49-F238E27FC236}">
                <a16:creationId xmlns:a16="http://schemas.microsoft.com/office/drawing/2014/main" id="{B1736D8C-4358-41B4-8013-9D685E2829DA}"/>
              </a:ext>
            </a:extLst>
          </p:cNvPr>
          <p:cNvCxnSpPr>
            <a:cxnSpLocks/>
          </p:cNvCxnSpPr>
          <p:nvPr/>
        </p:nvCxnSpPr>
        <p:spPr>
          <a:xfrm flipV="1">
            <a:off x="8153696" y="1552681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50304DE-E097-4E4F-9D3E-8D14344D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74" y="1129135"/>
            <a:ext cx="3445874" cy="2541332"/>
          </a:xfrm>
          <a:prstGeom prst="rect">
            <a:avLst/>
          </a:prstGeom>
        </p:spPr>
      </p:pic>
      <p:pic>
        <p:nvPicPr>
          <p:cNvPr id="19" name="图片 18" descr="图片包含 文字, 地图&#10;&#10;已生成高可信度的说明">
            <a:extLst>
              <a:ext uri="{FF2B5EF4-FFF2-40B4-BE49-F238E27FC236}">
                <a16:creationId xmlns:a16="http://schemas.microsoft.com/office/drawing/2014/main" id="{01BE0EBD-DF81-44EB-AD67-4B36C8A9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74" y="4208105"/>
            <a:ext cx="3429305" cy="2529113"/>
          </a:xfrm>
          <a:prstGeom prst="rect">
            <a:avLst/>
          </a:prstGeom>
        </p:spPr>
      </p:pic>
      <p:pic>
        <p:nvPicPr>
          <p:cNvPr id="21" name="图片 20" descr="图片包含 屏幕截图&#10;&#10;已生成高可信度的说明">
            <a:extLst>
              <a:ext uri="{FF2B5EF4-FFF2-40B4-BE49-F238E27FC236}">
                <a16:creationId xmlns:a16="http://schemas.microsoft.com/office/drawing/2014/main" id="{225628D8-FE92-4F03-B53E-98A53BBE63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68" b="9697"/>
          <a:stretch/>
        </p:blipFill>
        <p:spPr>
          <a:xfrm>
            <a:off x="4610270" y="2562085"/>
            <a:ext cx="3352033" cy="2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/>
        </p:nvSpPr>
        <p:spPr>
          <a:xfrm rot="16200000">
            <a:off x="8100861" y="2867974"/>
            <a:ext cx="3532017" cy="30451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8461"/>
                </a:moveTo>
                <a:lnTo>
                  <a:pt x="116478" y="18461"/>
                </a:lnTo>
                <a:lnTo>
                  <a:pt x="116478" y="101538"/>
                </a:lnTo>
                <a:lnTo>
                  <a:pt x="100561" y="120000"/>
                </a:lnTo>
                <a:lnTo>
                  <a:pt x="0" y="120000"/>
                </a:lnTo>
                <a:lnTo>
                  <a:pt x="0" y="101538"/>
                </a:lnTo>
                <a:lnTo>
                  <a:pt x="100561" y="101538"/>
                </a:lnTo>
                <a:lnTo>
                  <a:pt x="100561" y="18461"/>
                </a:lnTo>
                <a:lnTo>
                  <a:pt x="97039" y="18461"/>
                </a:lnTo>
                <a:lnTo>
                  <a:pt x="1085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Shape 1279"/>
          <p:cNvSpPr/>
          <p:nvPr/>
        </p:nvSpPr>
        <p:spPr>
          <a:xfrm rot="16200000">
            <a:off x="8216787" y="3628074"/>
            <a:ext cx="2655984" cy="2401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909" y="96585"/>
                </a:moveTo>
                <a:lnTo>
                  <a:pt x="93909" y="119999"/>
                </a:lnTo>
                <a:lnTo>
                  <a:pt x="0" y="119999"/>
                </a:lnTo>
                <a:lnTo>
                  <a:pt x="0" y="96585"/>
                </a:lnTo>
                <a:close/>
                <a:moveTo>
                  <a:pt x="120000" y="23414"/>
                </a:moveTo>
                <a:lnTo>
                  <a:pt x="115196" y="23414"/>
                </a:lnTo>
                <a:lnTo>
                  <a:pt x="115196" y="96585"/>
                </a:lnTo>
                <a:lnTo>
                  <a:pt x="115316" y="96585"/>
                </a:lnTo>
                <a:lnTo>
                  <a:pt x="94029" y="120000"/>
                </a:lnTo>
                <a:lnTo>
                  <a:pt x="94029" y="96585"/>
                </a:lnTo>
                <a:lnTo>
                  <a:pt x="94029" y="23414"/>
                </a:lnTo>
                <a:lnTo>
                  <a:pt x="89466" y="23414"/>
                </a:lnTo>
                <a:lnTo>
                  <a:pt x="1047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Shape 1282"/>
          <p:cNvSpPr/>
          <p:nvPr/>
        </p:nvSpPr>
        <p:spPr>
          <a:xfrm rot="16200000">
            <a:off x="7986975" y="2109916"/>
            <a:ext cx="4403959" cy="36893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5238"/>
                </a:moveTo>
                <a:lnTo>
                  <a:pt x="117175" y="15238"/>
                </a:lnTo>
                <a:lnTo>
                  <a:pt x="117175" y="104761"/>
                </a:lnTo>
                <a:lnTo>
                  <a:pt x="104410" y="120000"/>
                </a:lnTo>
                <a:lnTo>
                  <a:pt x="0" y="120000"/>
                </a:lnTo>
                <a:lnTo>
                  <a:pt x="0" y="104761"/>
                </a:lnTo>
                <a:lnTo>
                  <a:pt x="104410" y="104761"/>
                </a:lnTo>
                <a:lnTo>
                  <a:pt x="104410" y="15238"/>
                </a:lnTo>
                <a:lnTo>
                  <a:pt x="101585" y="15238"/>
                </a:lnTo>
                <a:lnTo>
                  <a:pt x="1107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7" name="Shape 1287"/>
          <p:cNvGrpSpPr/>
          <p:nvPr/>
        </p:nvGrpSpPr>
        <p:grpSpPr>
          <a:xfrm>
            <a:off x="7631752" y="1945290"/>
            <a:ext cx="419805" cy="315056"/>
            <a:chOff x="789999" y="2242985"/>
            <a:chExt cx="504229" cy="378415"/>
          </a:xfrm>
        </p:grpSpPr>
        <p:sp>
          <p:nvSpPr>
            <p:cNvPr id="1288" name="Shape 128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0" name="Shape 1290"/>
          <p:cNvSpPr/>
          <p:nvPr/>
        </p:nvSpPr>
        <p:spPr>
          <a:xfrm>
            <a:off x="1024658" y="1816043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严格的学校学生相对于放松学校，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会成为短板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所谓的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膨胀不是没有道理的，这样的话岂不是。。。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@CUHK</a:t>
            </a:r>
            <a:endParaRPr 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grpSp>
        <p:nvGrpSpPr>
          <p:cNvPr id="1291" name="Shape 1291"/>
          <p:cNvGrpSpPr/>
          <p:nvPr/>
        </p:nvGrpSpPr>
        <p:grpSpPr>
          <a:xfrm>
            <a:off x="7631752" y="2821991"/>
            <a:ext cx="419805" cy="315056"/>
            <a:chOff x="789999" y="2242985"/>
            <a:chExt cx="504229" cy="378415"/>
          </a:xfrm>
        </p:grpSpPr>
        <p:sp>
          <p:nvSpPr>
            <p:cNvPr id="1292" name="Shape 129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Shape 1295"/>
          <p:cNvGrpSpPr/>
          <p:nvPr/>
        </p:nvGrpSpPr>
        <p:grpSpPr>
          <a:xfrm>
            <a:off x="7631752" y="3639543"/>
            <a:ext cx="419805" cy="315056"/>
            <a:chOff x="789999" y="2242985"/>
            <a:chExt cx="504229" cy="378415"/>
          </a:xfrm>
        </p:grpSpPr>
        <p:sp>
          <p:nvSpPr>
            <p:cNvPr id="1296" name="Shape 1296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3" name="Shape 1303"/>
          <p:cNvSpPr txBox="1"/>
          <p:nvPr/>
        </p:nvSpPr>
        <p:spPr>
          <a:xfrm>
            <a:off x="880973" y="267892"/>
            <a:ext cx="38230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顶端学校数据总结 </a:t>
            </a:r>
            <a:r>
              <a:rPr lang="en-US" altLang="zh-CN" sz="2000" dirty="0">
                <a:solidFill>
                  <a:schemeClr val="accent2"/>
                </a:solidFill>
              </a:rPr>
              <a:t>&amp;&amp; </a:t>
            </a:r>
            <a:r>
              <a:rPr lang="zh-CN" altLang="en-US" sz="2000" dirty="0">
                <a:solidFill>
                  <a:schemeClr val="accent2"/>
                </a:solidFill>
              </a:rPr>
              <a:t>建议</a:t>
            </a:r>
            <a:endParaRPr lang="zh-CN" sz="20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Shape 130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290">
            <a:extLst>
              <a:ext uri="{FF2B5EF4-FFF2-40B4-BE49-F238E27FC236}">
                <a16:creationId xmlns:a16="http://schemas.microsoft.com/office/drawing/2014/main" id="{713DEE59-2FB0-4454-A8E9-8D38B4647092}"/>
              </a:ext>
            </a:extLst>
          </p:cNvPr>
          <p:cNvSpPr/>
          <p:nvPr/>
        </p:nvSpPr>
        <p:spPr>
          <a:xfrm>
            <a:off x="1024658" y="2645718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严格的学校申请时，申请方更看重你的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GPA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努力，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最好有可能成为学神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1290">
            <a:extLst>
              <a:ext uri="{FF2B5EF4-FFF2-40B4-BE49-F238E27FC236}">
                <a16:creationId xmlns:a16="http://schemas.microsoft.com/office/drawing/2014/main" id="{856F15CB-728A-48D2-B6A5-57B9F98D7B34}"/>
              </a:ext>
            </a:extLst>
          </p:cNvPr>
          <p:cNvSpPr/>
          <p:nvPr/>
        </p:nvSpPr>
        <p:spPr>
          <a:xfrm>
            <a:off x="1024658" y="3510296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严格的学校中的学神，特别受欢迎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没可能的。。</a:t>
            </a:r>
            <a:endParaRPr 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9195B18-9E50-4DEC-A170-2B721C2A7A0F}"/>
              </a:ext>
            </a:extLst>
          </p:cNvPr>
          <p:cNvGrpSpPr/>
          <p:nvPr/>
        </p:nvGrpSpPr>
        <p:grpSpPr>
          <a:xfrm>
            <a:off x="1436282" y="1675232"/>
            <a:ext cx="37967" cy="2493652"/>
            <a:chOff x="1331651" y="1597980"/>
            <a:chExt cx="36000" cy="2364481"/>
          </a:xfrm>
          <a:solidFill>
            <a:srgbClr val="F29548"/>
          </a:solidFill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25897C3-42BC-4F36-81D0-96031A38C42D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F295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E31B5F-C66E-414E-B849-5576FAA3FAA7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rgbClr val="F29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E7ADFE-405A-4F9D-B01D-F6FE67DAF651}"/>
              </a:ext>
            </a:extLst>
          </p:cNvPr>
          <p:cNvGrpSpPr/>
          <p:nvPr/>
        </p:nvGrpSpPr>
        <p:grpSpPr>
          <a:xfrm flipV="1">
            <a:off x="3978630" y="3106062"/>
            <a:ext cx="37967" cy="2520910"/>
            <a:chOff x="1331651" y="1572132"/>
            <a:chExt cx="36000" cy="2390327"/>
          </a:xfrm>
          <a:solidFill>
            <a:srgbClr val="008C8A"/>
          </a:solidFill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5F6CD4E-D05D-41C2-B7C9-FF502881A7B5}"/>
                </a:ext>
              </a:extLst>
            </p:cNvPr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F2E1868-3BCC-460F-93E9-F03A97A791C6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93EBD7-79C1-44BB-B6C8-7E9EF9FCF954}"/>
              </a:ext>
            </a:extLst>
          </p:cNvPr>
          <p:cNvGrpSpPr/>
          <p:nvPr/>
        </p:nvGrpSpPr>
        <p:grpSpPr>
          <a:xfrm flipV="1">
            <a:off x="9063326" y="3106060"/>
            <a:ext cx="37967" cy="2520911"/>
            <a:chOff x="1331651" y="1572132"/>
            <a:chExt cx="36000" cy="2390328"/>
          </a:xfrm>
          <a:solidFill>
            <a:srgbClr val="008C8A"/>
          </a:solidFill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EC53601-2FFC-45F6-A102-9F47F009A716}"/>
                </a:ext>
              </a:extLst>
            </p:cNvPr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DCECA2-CFB5-4A75-B684-01654D2CA15D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rgbClr val="008C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200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532D9F-FB52-4AC3-84D0-474EC3FB57C8}"/>
              </a:ext>
            </a:extLst>
          </p:cNvPr>
          <p:cNvGrpSpPr/>
          <p:nvPr/>
        </p:nvGrpSpPr>
        <p:grpSpPr>
          <a:xfrm>
            <a:off x="1436283" y="3106060"/>
            <a:ext cx="2214639" cy="1072869"/>
            <a:chOff x="1331651" y="2945166"/>
            <a:chExt cx="2099921" cy="101729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CF6475-1CA0-4FBA-82C2-CC0621036FEC}"/>
                </a:ext>
              </a:extLst>
            </p:cNvPr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rgbClr val="F2954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E8031E-EFE6-4B63-8EFC-9F35B85E897E}"/>
                </a:ext>
              </a:extLst>
            </p:cNvPr>
            <p:cNvSpPr txBox="1"/>
            <p:nvPr/>
          </p:nvSpPr>
          <p:spPr>
            <a:xfrm>
              <a:off x="1419945" y="3543679"/>
              <a:ext cx="1923330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确定爬取目标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B88E31A-2E77-4B42-B5AE-514A95C9A856}"/>
                </a:ext>
              </a:extLst>
            </p:cNvPr>
            <p:cNvSpPr txBox="1"/>
            <p:nvPr/>
          </p:nvSpPr>
          <p:spPr>
            <a:xfrm>
              <a:off x="1843808" y="2945166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1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2BFA656D-2DA6-49AA-9213-E7CD26EB97BF}"/>
              </a:ext>
            </a:extLst>
          </p:cNvPr>
          <p:cNvSpPr/>
          <p:nvPr/>
        </p:nvSpPr>
        <p:spPr>
          <a:xfrm flipV="1">
            <a:off x="3978631" y="3106058"/>
            <a:ext cx="2214639" cy="1072869"/>
          </a:xfrm>
          <a:prstGeom prst="rect">
            <a:avLst/>
          </a:prstGeom>
          <a:solidFill>
            <a:srgbClr val="008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7B6D60-FEFE-4910-9DFA-6E3052A86114}"/>
              </a:ext>
            </a:extLst>
          </p:cNvPr>
          <p:cNvGrpSpPr/>
          <p:nvPr/>
        </p:nvGrpSpPr>
        <p:grpSpPr>
          <a:xfrm>
            <a:off x="6450000" y="3106060"/>
            <a:ext cx="2285619" cy="1072869"/>
            <a:chOff x="6085658" y="2945166"/>
            <a:chExt cx="2167224" cy="101729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99EFDA2-143B-4AD2-A0AC-09E3893A7D23}"/>
                </a:ext>
              </a:extLst>
            </p:cNvPr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rgbClr val="F2954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47C9CF4-47F0-47EF-96CA-21D447322721}"/>
                </a:ext>
              </a:extLst>
            </p:cNvPr>
            <p:cNvSpPr txBox="1"/>
            <p:nvPr/>
          </p:nvSpPr>
          <p:spPr>
            <a:xfrm>
              <a:off x="6085658" y="3543679"/>
              <a:ext cx="2084025" cy="3953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100" dirty="0">
                  <a:sym typeface="Arial" panose="020B0604020202020204" pitchFamily="34" charset="0"/>
                </a:rPr>
                <a:t>38779 </a:t>
              </a:r>
              <a:r>
                <a:rPr lang="zh-CN" altLang="en-US" sz="2100" dirty="0">
                  <a:sym typeface="Arial" panose="020B0604020202020204" pitchFamily="34" charset="0"/>
                </a:rPr>
                <a:t>招聘信息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7EA2167-3665-4AD3-AD89-BA3BFBD6A8AB}"/>
                </a:ext>
              </a:extLst>
            </p:cNvPr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1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4200" dirty="0">
                  <a:sym typeface="Arial" panose="020B0604020202020204" pitchFamily="34" charset="0"/>
                </a:rPr>
                <a:t>3</a:t>
              </a:r>
              <a:endParaRPr lang="zh-CN" altLang="en-US" sz="4200" dirty="0"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50A7626-1938-4685-8382-1A04BF8F39A4}"/>
              </a:ext>
            </a:extLst>
          </p:cNvPr>
          <p:cNvGrpSpPr/>
          <p:nvPr/>
        </p:nvGrpSpPr>
        <p:grpSpPr>
          <a:xfrm>
            <a:off x="9063326" y="3106060"/>
            <a:ext cx="2214639" cy="1072869"/>
            <a:chOff x="8563615" y="2945166"/>
            <a:chExt cx="2099921" cy="101729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0DC9A8D-628E-4CF3-A36D-DC9EE8C314B2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008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8B56668-EA47-4671-92C6-9F04B324537E}"/>
                </a:ext>
              </a:extLst>
            </p:cNvPr>
            <p:cNvSpPr txBox="1"/>
            <p:nvPr/>
          </p:nvSpPr>
          <p:spPr>
            <a:xfrm>
              <a:off x="8651906" y="3543679"/>
              <a:ext cx="1923330" cy="35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21 </a:t>
              </a:r>
              <a:r>
                <a: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提出</a:t>
              </a:r>
              <a:r>
                <a:rPr lang="en-US" altLang="zh-CN" sz="1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GPA</a:t>
              </a:r>
              <a:r>
                <a: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要求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F3F9E7C-D91B-4FB2-A2F6-82456303AA87}"/>
                </a:ext>
              </a:extLst>
            </p:cNvPr>
            <p:cNvSpPr txBox="1"/>
            <p:nvPr/>
          </p:nvSpPr>
          <p:spPr>
            <a:xfrm>
              <a:off x="9087650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63FCFB-035C-4D16-8D67-A06A7A5BC975}"/>
              </a:ext>
            </a:extLst>
          </p:cNvPr>
          <p:cNvGrpSpPr/>
          <p:nvPr/>
        </p:nvGrpSpPr>
        <p:grpSpPr>
          <a:xfrm>
            <a:off x="4049610" y="3106057"/>
            <a:ext cx="2214639" cy="1092874"/>
            <a:chOff x="8563615" y="2945166"/>
            <a:chExt cx="2099921" cy="103626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5DF42E-726F-4D19-B0E3-95CD701C3B5F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008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2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847C83D-B23F-4797-9877-06B63874837B}"/>
                </a:ext>
              </a:extLst>
            </p:cNvPr>
            <p:cNvSpPr txBox="1"/>
            <p:nvPr/>
          </p:nvSpPr>
          <p:spPr>
            <a:xfrm>
              <a:off x="8651906" y="3543679"/>
              <a:ext cx="1923330" cy="43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确定爬取方式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E6B49BA-C47C-4527-AF3A-09712370D5AA}"/>
                </a:ext>
              </a:extLst>
            </p:cNvPr>
            <p:cNvSpPr txBox="1"/>
            <p:nvPr/>
          </p:nvSpPr>
          <p:spPr>
            <a:xfrm>
              <a:off x="9087650" y="3042093"/>
              <a:ext cx="1075605" cy="70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055"/>
                </a:spcBef>
              </a:pPr>
              <a:r>
                <a:rPr lang="en-US" altLang="zh-CN" sz="4218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4218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5" name="Shape 1103">
            <a:extLst>
              <a:ext uri="{FF2B5EF4-FFF2-40B4-BE49-F238E27FC236}">
                <a16:creationId xmlns:a16="http://schemas.microsoft.com/office/drawing/2014/main" id="{5ACD9F29-B8E6-4CF7-BCBE-D582082D2D06}"/>
              </a:ext>
            </a:extLst>
          </p:cNvPr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altLang="zh-CN" sz="2000" dirty="0">
                <a:solidFill>
                  <a:schemeClr val="accent2"/>
                </a:solidFill>
              </a:rPr>
              <a:t>GPA</a:t>
            </a:r>
            <a:r>
              <a:rPr lang="zh-CN" altLang="en-US" sz="2000" dirty="0">
                <a:solidFill>
                  <a:schemeClr val="accent2"/>
                </a:solidFill>
              </a:rPr>
              <a:t>对就业的影响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56" name="Shape 1105">
            <a:extLst>
              <a:ext uri="{FF2B5EF4-FFF2-40B4-BE49-F238E27FC236}">
                <a16:creationId xmlns:a16="http://schemas.microsoft.com/office/drawing/2014/main" id="{CF6585A7-856F-4FD7-8161-FFFC04047F2F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1106">
            <a:extLst>
              <a:ext uri="{FF2B5EF4-FFF2-40B4-BE49-F238E27FC236}">
                <a16:creationId xmlns:a16="http://schemas.microsoft.com/office/drawing/2014/main" id="{39A6A87C-A8FF-47C5-B7AB-9FC4E876588D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1A0B177E-3D64-4FFC-A07B-5A40ABDC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67" y="1675232"/>
            <a:ext cx="3283977" cy="1134973"/>
          </a:xfrm>
          <a:prstGeom prst="rect">
            <a:avLst/>
          </a:prstGeom>
        </p:spPr>
      </p:pic>
      <p:pic>
        <p:nvPicPr>
          <p:cNvPr id="20" name="图片 19" descr="图片包含 屏幕截图&#10;&#10;已生成高可信度的说明">
            <a:extLst>
              <a:ext uri="{FF2B5EF4-FFF2-40B4-BE49-F238E27FC236}">
                <a16:creationId xmlns:a16="http://schemas.microsoft.com/office/drawing/2014/main" id="{C10B37DC-3F98-4903-8A5B-5214F7B4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24" y="4487971"/>
            <a:ext cx="2994920" cy="1409822"/>
          </a:xfrm>
          <a:prstGeom prst="rect">
            <a:avLst/>
          </a:prstGeom>
        </p:spPr>
      </p:pic>
      <p:sp>
        <p:nvSpPr>
          <p:cNvPr id="41" name="Shape 665">
            <a:extLst>
              <a:ext uri="{FF2B5EF4-FFF2-40B4-BE49-F238E27FC236}">
                <a16:creationId xmlns:a16="http://schemas.microsoft.com/office/drawing/2014/main" id="{56CCCB9F-041F-4E90-80FF-A37CF7898AAC}"/>
              </a:ext>
            </a:extLst>
          </p:cNvPr>
          <p:cNvSpPr txBox="1"/>
          <p:nvPr/>
        </p:nvSpPr>
        <p:spPr>
          <a:xfrm>
            <a:off x="9245466" y="4487971"/>
            <a:ext cx="3098933" cy="1535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en-US" altLang="zh-CN" dirty="0">
                <a:solidFill>
                  <a:srgbClr val="595959"/>
                </a:solidFill>
              </a:rPr>
              <a:t>3.0 10</a:t>
            </a: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en-US" altLang="zh-CN" dirty="0">
                <a:solidFill>
                  <a:srgbClr val="595959"/>
                </a:solidFill>
              </a:rPr>
              <a:t>3.2 5</a:t>
            </a: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en-US" altLang="zh-CN" dirty="0">
                <a:solidFill>
                  <a:srgbClr val="595959"/>
                </a:solidFill>
              </a:rPr>
              <a:t>3.3 1</a:t>
            </a: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en-US" altLang="zh-CN" dirty="0">
                <a:solidFill>
                  <a:srgbClr val="595959"/>
                </a:solidFill>
              </a:rPr>
              <a:t>3.5 5</a:t>
            </a:r>
          </a:p>
          <a:p>
            <a:pPr lvl="1">
              <a:buClr>
                <a:srgbClr val="595959"/>
              </a:buClr>
              <a:buSzPct val="100428"/>
            </a:pPr>
            <a:endParaRPr lang="en-US" altLang="zh-CN" sz="2109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8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孔子聖蹟圖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10197" cy="69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05-0025_640x250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551" y="3920775"/>
            <a:ext cx="8088275" cy="31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32925" y="2690850"/>
            <a:ext cx="8674800" cy="11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 C+    A-     B     B     B+   A-     </a:t>
            </a:r>
          </a:p>
          <a:p>
            <a:pPr lvl="0">
              <a:spcBef>
                <a:spcPts val="0"/>
              </a:spcBef>
              <a:buNone/>
            </a:pPr>
            <a:endParaRPr sz="5000"/>
          </a:p>
        </p:txBody>
      </p:sp>
      <p:sp>
        <p:nvSpPr>
          <p:cNvPr id="141" name="Shape 141"/>
          <p:cNvSpPr txBox="1"/>
          <p:nvPr/>
        </p:nvSpPr>
        <p:spPr>
          <a:xfrm>
            <a:off x="4516275" y="279975"/>
            <a:ext cx="3826200" cy="166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/>
              <a:t>孔子</a:t>
            </a:r>
          </a:p>
          <a:p>
            <a:pPr lvl="0">
              <a:spcBef>
                <a:spcPts val="0"/>
              </a:spcBef>
              <a:buNone/>
            </a:pPr>
            <a:endParaRPr sz="4000"/>
          </a:p>
          <a:p>
            <a:pPr lvl="0">
              <a:spcBef>
                <a:spcPts val="0"/>
              </a:spcBef>
              <a:buNone/>
            </a:pPr>
            <a:r>
              <a:rPr lang="zh-CN" sz="4000"/>
              <a:t>孔门十贤</a:t>
            </a:r>
          </a:p>
        </p:txBody>
      </p:sp>
      <p:sp>
        <p:nvSpPr>
          <p:cNvPr id="142" name="Shape 142"/>
          <p:cNvSpPr/>
          <p:nvPr/>
        </p:nvSpPr>
        <p:spPr>
          <a:xfrm>
            <a:off x="8342475" y="451275"/>
            <a:ext cx="2504100" cy="14931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8943600" y="699925"/>
            <a:ext cx="1431000" cy="11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颜渊德行出众，在德行科拿A。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3">
            <a:extLst>
              <a:ext uri="{FF2B5EF4-FFF2-40B4-BE49-F238E27FC236}">
                <a16:creationId xmlns:a16="http://schemas.microsoft.com/office/drawing/2014/main" id="{3D9F7C32-83D2-47F7-B7B0-1BC0C564C273}"/>
              </a:ext>
            </a:extLst>
          </p:cNvPr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zh-CN" altLang="en-US" sz="2000" dirty="0">
                <a:solidFill>
                  <a:schemeClr val="accent2"/>
                </a:solidFill>
              </a:rPr>
              <a:t>论坛</a:t>
            </a:r>
            <a:r>
              <a:rPr lang="en-US" altLang="zh-CN" sz="2000" dirty="0">
                <a:solidFill>
                  <a:schemeClr val="accent2"/>
                </a:solidFill>
              </a:rPr>
              <a:t>&amp;&amp;</a:t>
            </a:r>
            <a:r>
              <a:rPr lang="zh-CN" altLang="en-US" sz="2000" dirty="0">
                <a:solidFill>
                  <a:schemeClr val="accent2"/>
                </a:solidFill>
              </a:rPr>
              <a:t>新闻</a:t>
            </a:r>
            <a:endParaRPr lang="zh-CN" altLang="zh-CN" sz="2000" dirty="0">
              <a:solidFill>
                <a:schemeClr val="accent2"/>
              </a:solidFill>
            </a:endParaRPr>
          </a:p>
        </p:txBody>
      </p:sp>
      <p:sp>
        <p:nvSpPr>
          <p:cNvPr id="3" name="Shape 1105">
            <a:extLst>
              <a:ext uri="{FF2B5EF4-FFF2-40B4-BE49-F238E27FC236}">
                <a16:creationId xmlns:a16="http://schemas.microsoft.com/office/drawing/2014/main" id="{28BA2D90-6F6E-4200-9453-F7C56F67EADF}"/>
              </a:ext>
            </a:extLst>
          </p:cNvPr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106">
            <a:extLst>
              <a:ext uri="{FF2B5EF4-FFF2-40B4-BE49-F238E27FC236}">
                <a16:creationId xmlns:a16="http://schemas.microsoft.com/office/drawing/2014/main" id="{54ADEC78-2D50-451E-A4C6-262D8D8FA1E3}"/>
              </a:ext>
            </a:extLst>
          </p:cNvPr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65">
            <a:extLst>
              <a:ext uri="{FF2B5EF4-FFF2-40B4-BE49-F238E27FC236}">
                <a16:creationId xmlns:a16="http://schemas.microsoft.com/office/drawing/2014/main" id="{A5CAB8DE-E0B8-4B2C-AF24-E40586B8EE29}"/>
              </a:ext>
            </a:extLst>
          </p:cNvPr>
          <p:cNvSpPr txBox="1"/>
          <p:nvPr/>
        </p:nvSpPr>
        <p:spPr>
          <a:xfrm>
            <a:off x="890912" y="1349511"/>
            <a:ext cx="4253291" cy="3028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我覺得 </a:t>
            </a:r>
            <a:r>
              <a:rPr lang="en-US" altLang="zh-CN" sz="2109" dirty="0" err="1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真係幾無用，當然前提係你消耗左你 </a:t>
            </a:r>
            <a:r>
              <a:rPr lang="en-US" altLang="zh-CN" sz="2109" dirty="0">
                <a:solidFill>
                  <a:srgbClr val="595959"/>
                </a:solidFill>
              </a:rPr>
              <a:t>d </a:t>
            </a:r>
            <a:r>
              <a:rPr lang="en-US" altLang="zh-CN" sz="2109" dirty="0" err="1">
                <a:solidFill>
                  <a:srgbClr val="595959"/>
                </a:solidFill>
              </a:rPr>
              <a:t>gpa</a:t>
            </a:r>
            <a:r>
              <a:rPr lang="zh-CN" altLang="en-US" sz="2109" dirty="0">
                <a:solidFill>
                  <a:srgbClr val="595959"/>
                </a:solidFill>
              </a:rPr>
              <a:t>起其他地方啦</a:t>
            </a:r>
            <a:endParaRPr lang="en-US" altLang="zh-CN" sz="2109" dirty="0">
              <a:solidFill>
                <a:srgbClr val="595959"/>
              </a:solidFill>
            </a:endParaRP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altLang="en-US" sz="2109" dirty="0">
                <a:solidFill>
                  <a:srgbClr val="595959"/>
                </a:solidFill>
              </a:rPr>
              <a:t>分享講埋自己邊行好嘛。你</a:t>
            </a:r>
            <a:r>
              <a:rPr lang="en-US" altLang="zh-CN" sz="2109" dirty="0">
                <a:solidFill>
                  <a:srgbClr val="595959"/>
                </a:solidFill>
              </a:rPr>
              <a:t>in marketing</a:t>
            </a:r>
            <a:r>
              <a:rPr lang="zh-CN" altLang="en-US" sz="2109" dirty="0">
                <a:solidFill>
                  <a:srgbClr val="595959"/>
                </a:solidFill>
              </a:rPr>
              <a:t>同</a:t>
            </a:r>
            <a:r>
              <a:rPr lang="en-US" altLang="zh-CN" sz="2109" dirty="0">
                <a:solidFill>
                  <a:srgbClr val="595959"/>
                </a:solidFill>
              </a:rPr>
              <a:t>in </a:t>
            </a:r>
            <a:r>
              <a:rPr lang="zh-CN" altLang="en-US" sz="2109" dirty="0">
                <a:solidFill>
                  <a:srgbClr val="595959"/>
                </a:solidFill>
              </a:rPr>
              <a:t>政府根本係完全唔同既概念</a:t>
            </a:r>
            <a:endParaRPr lang="en-US" altLang="zh-CN" sz="2109" dirty="0">
              <a:solidFill>
                <a:srgbClr val="595959"/>
              </a:solidFill>
            </a:endParaRPr>
          </a:p>
          <a:p>
            <a:pPr marL="241076" lvl="1" indent="-241076"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TW" altLang="en-US" sz="2109" dirty="0">
                <a:solidFill>
                  <a:srgbClr val="595959"/>
                </a:solidFill>
              </a:rPr>
              <a:t>出黎搵工</a:t>
            </a:r>
            <a:r>
              <a:rPr lang="zh-CN" altLang="en-US" sz="2109" dirty="0">
                <a:solidFill>
                  <a:srgbClr val="595959"/>
                </a:solidFill>
              </a:rPr>
              <a:t>，</a:t>
            </a:r>
            <a:r>
              <a:rPr lang="zh-TW" altLang="en-US" sz="2109" dirty="0">
                <a:solidFill>
                  <a:srgbClr val="595959"/>
                </a:solidFill>
              </a:rPr>
              <a:t>基本上以前讀書係唔會點理咩公開試 </a:t>
            </a:r>
            <a:r>
              <a:rPr lang="en-US" altLang="zh-TW" sz="2109" dirty="0">
                <a:solidFill>
                  <a:srgbClr val="595959"/>
                </a:solidFill>
              </a:rPr>
              <a:t>GPA </a:t>
            </a:r>
            <a:r>
              <a:rPr lang="zh-TW" altLang="en-US" sz="2109" dirty="0">
                <a:solidFill>
                  <a:srgbClr val="595959"/>
                </a:solidFill>
              </a:rPr>
              <a:t>都只係</a:t>
            </a:r>
            <a:r>
              <a:rPr lang="en-US" altLang="zh-TW" sz="2109" dirty="0">
                <a:solidFill>
                  <a:srgbClr val="595959"/>
                </a:solidFill>
              </a:rPr>
              <a:t>interview</a:t>
            </a:r>
            <a:r>
              <a:rPr lang="zh-TW" altLang="en-US" sz="2109" dirty="0">
                <a:solidFill>
                  <a:srgbClr val="595959"/>
                </a:solidFill>
              </a:rPr>
              <a:t>入場劵 而且見工都淨係拎住張</a:t>
            </a:r>
            <a:r>
              <a:rPr lang="en-US" altLang="zh-TW" sz="2109" dirty="0">
                <a:solidFill>
                  <a:srgbClr val="595959"/>
                </a:solidFill>
              </a:rPr>
              <a:t>cv</a:t>
            </a:r>
            <a:r>
              <a:rPr lang="zh-TW" altLang="en-US" sz="2109" dirty="0">
                <a:solidFill>
                  <a:srgbClr val="595959"/>
                </a:solidFill>
              </a:rPr>
              <a:t>問 無人拎過成績表睇</a:t>
            </a:r>
            <a:endParaRPr lang="en-US" altLang="zh-TW" sz="2109" dirty="0">
              <a:solidFill>
                <a:srgbClr val="595959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4A6D65-8533-43EF-83ED-EEB68321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141" y="1199234"/>
            <a:ext cx="6195597" cy="6782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AA8DE2-D3B7-48D1-A38B-6DBCE847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140" y="2716354"/>
            <a:ext cx="6195597" cy="8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/>
        </p:nvSpPr>
        <p:spPr>
          <a:xfrm rot="16200000">
            <a:off x="8100861" y="2960961"/>
            <a:ext cx="3532017" cy="30451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8461"/>
                </a:moveTo>
                <a:lnTo>
                  <a:pt x="116478" y="18461"/>
                </a:lnTo>
                <a:lnTo>
                  <a:pt x="116478" y="101538"/>
                </a:lnTo>
                <a:lnTo>
                  <a:pt x="100561" y="120000"/>
                </a:lnTo>
                <a:lnTo>
                  <a:pt x="0" y="120000"/>
                </a:lnTo>
                <a:lnTo>
                  <a:pt x="0" y="101538"/>
                </a:lnTo>
                <a:lnTo>
                  <a:pt x="100561" y="101538"/>
                </a:lnTo>
                <a:lnTo>
                  <a:pt x="100561" y="18461"/>
                </a:lnTo>
                <a:lnTo>
                  <a:pt x="97039" y="18461"/>
                </a:lnTo>
                <a:lnTo>
                  <a:pt x="1085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Shape 1279"/>
          <p:cNvSpPr/>
          <p:nvPr/>
        </p:nvSpPr>
        <p:spPr>
          <a:xfrm rot="16200000">
            <a:off x="8216790" y="3814051"/>
            <a:ext cx="2655984" cy="2401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909" y="96585"/>
                </a:moveTo>
                <a:lnTo>
                  <a:pt x="93909" y="119999"/>
                </a:lnTo>
                <a:lnTo>
                  <a:pt x="0" y="119999"/>
                </a:lnTo>
                <a:lnTo>
                  <a:pt x="0" y="96585"/>
                </a:lnTo>
                <a:close/>
                <a:moveTo>
                  <a:pt x="120000" y="23414"/>
                </a:moveTo>
                <a:lnTo>
                  <a:pt x="115196" y="23414"/>
                </a:lnTo>
                <a:lnTo>
                  <a:pt x="115196" y="96585"/>
                </a:lnTo>
                <a:lnTo>
                  <a:pt x="115316" y="96585"/>
                </a:lnTo>
                <a:lnTo>
                  <a:pt x="94029" y="120000"/>
                </a:lnTo>
                <a:lnTo>
                  <a:pt x="94029" y="96585"/>
                </a:lnTo>
                <a:lnTo>
                  <a:pt x="94029" y="23414"/>
                </a:lnTo>
                <a:lnTo>
                  <a:pt x="89466" y="23414"/>
                </a:lnTo>
                <a:lnTo>
                  <a:pt x="1047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Shape 1282"/>
          <p:cNvSpPr/>
          <p:nvPr/>
        </p:nvSpPr>
        <p:spPr>
          <a:xfrm rot="16200000">
            <a:off x="7986975" y="2109916"/>
            <a:ext cx="4403959" cy="36893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5238"/>
                </a:moveTo>
                <a:lnTo>
                  <a:pt x="117175" y="15238"/>
                </a:lnTo>
                <a:lnTo>
                  <a:pt x="117175" y="104761"/>
                </a:lnTo>
                <a:lnTo>
                  <a:pt x="104410" y="120000"/>
                </a:lnTo>
                <a:lnTo>
                  <a:pt x="0" y="120000"/>
                </a:lnTo>
                <a:lnTo>
                  <a:pt x="0" y="104761"/>
                </a:lnTo>
                <a:lnTo>
                  <a:pt x="104410" y="104761"/>
                </a:lnTo>
                <a:lnTo>
                  <a:pt x="104410" y="15238"/>
                </a:lnTo>
                <a:lnTo>
                  <a:pt x="101585" y="15238"/>
                </a:lnTo>
                <a:lnTo>
                  <a:pt x="1107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7" name="Shape 1287"/>
          <p:cNvGrpSpPr/>
          <p:nvPr/>
        </p:nvGrpSpPr>
        <p:grpSpPr>
          <a:xfrm>
            <a:off x="7631752" y="1945290"/>
            <a:ext cx="419805" cy="315056"/>
            <a:chOff x="789999" y="2242985"/>
            <a:chExt cx="504229" cy="378415"/>
          </a:xfrm>
        </p:grpSpPr>
        <p:sp>
          <p:nvSpPr>
            <p:cNvPr id="1288" name="Shape 128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0" name="Shape 1290"/>
          <p:cNvSpPr/>
          <p:nvPr/>
        </p:nvSpPr>
        <p:spPr>
          <a:xfrm>
            <a:off x="302858" y="1816043"/>
            <a:ext cx="71541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不同行业对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要求不一样，例如政府及对专业要求较高公司，如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要求更高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各位衡量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与目标行业的要求</a:t>
            </a:r>
            <a:endParaRPr 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  <p:grpSp>
        <p:nvGrpSpPr>
          <p:cNvPr id="1291" name="Shape 1291"/>
          <p:cNvGrpSpPr/>
          <p:nvPr/>
        </p:nvGrpSpPr>
        <p:grpSpPr>
          <a:xfrm>
            <a:off x="7631752" y="2925505"/>
            <a:ext cx="419805" cy="315056"/>
            <a:chOff x="789999" y="2242985"/>
            <a:chExt cx="504229" cy="378415"/>
          </a:xfrm>
        </p:grpSpPr>
        <p:sp>
          <p:nvSpPr>
            <p:cNvPr id="1292" name="Shape 129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Shape 1295"/>
          <p:cNvGrpSpPr/>
          <p:nvPr/>
        </p:nvGrpSpPr>
        <p:grpSpPr>
          <a:xfrm>
            <a:off x="7645945" y="3858694"/>
            <a:ext cx="419805" cy="315056"/>
            <a:chOff x="789999" y="2242985"/>
            <a:chExt cx="504229" cy="378415"/>
          </a:xfrm>
        </p:grpSpPr>
        <p:sp>
          <p:nvSpPr>
            <p:cNvPr id="1296" name="Shape 1296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3" name="Shape 1303"/>
          <p:cNvSpPr txBox="1"/>
          <p:nvPr/>
        </p:nvSpPr>
        <p:spPr>
          <a:xfrm>
            <a:off x="880973" y="267892"/>
            <a:ext cx="38230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altLang="zh-CN" sz="2000" dirty="0">
                <a:solidFill>
                  <a:schemeClr val="accent2"/>
                </a:solidFill>
              </a:rPr>
              <a:t>GPA</a:t>
            </a:r>
            <a:r>
              <a:rPr lang="zh-CN" altLang="en-US" sz="2000" dirty="0">
                <a:solidFill>
                  <a:schemeClr val="accent2"/>
                </a:solidFill>
              </a:rPr>
              <a:t>对就业的影响</a:t>
            </a:r>
            <a:endParaRPr lang="zh-CN" altLang="zh-CN" sz="2000" dirty="0">
              <a:solidFill>
                <a:schemeClr val="accent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总结 </a:t>
            </a:r>
            <a:r>
              <a:rPr lang="en-US" altLang="zh-CN" sz="2000" dirty="0">
                <a:solidFill>
                  <a:schemeClr val="accent2"/>
                </a:solidFill>
              </a:rPr>
              <a:t>&amp;&amp; </a:t>
            </a:r>
            <a:r>
              <a:rPr lang="zh-CN" altLang="en-US" sz="2000" dirty="0">
                <a:solidFill>
                  <a:schemeClr val="accent2"/>
                </a:solidFill>
              </a:rPr>
              <a:t>建议</a:t>
            </a:r>
            <a:endParaRPr lang="zh-CN" sz="20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Shape 130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Shape 130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290">
            <a:extLst>
              <a:ext uri="{FF2B5EF4-FFF2-40B4-BE49-F238E27FC236}">
                <a16:creationId xmlns:a16="http://schemas.microsoft.com/office/drawing/2014/main" id="{713DEE59-2FB0-4454-A8E9-8D38B4647092}"/>
              </a:ext>
            </a:extLst>
          </p:cNvPr>
          <p:cNvSpPr/>
          <p:nvPr/>
        </p:nvSpPr>
        <p:spPr>
          <a:xfrm>
            <a:off x="1024658" y="2749232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提出明确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要求的工作少之又少，但许多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心里都有一个标准线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需要，但达到一定水平后，可以将精力放在实习等地方</a:t>
            </a:r>
            <a:endParaRPr 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1290">
            <a:extLst>
              <a:ext uri="{FF2B5EF4-FFF2-40B4-BE49-F238E27FC236}">
                <a16:creationId xmlns:a16="http://schemas.microsoft.com/office/drawing/2014/main" id="{856F15CB-728A-48D2-B6A5-57B9F98D7B34}"/>
              </a:ext>
            </a:extLst>
          </p:cNvPr>
          <p:cNvSpPr/>
          <p:nvPr/>
        </p:nvSpPr>
        <p:spPr>
          <a:xfrm>
            <a:off x="1024658" y="3510296"/>
            <a:ext cx="6432376" cy="620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没达到标准线被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怼了怎么办？</a:t>
            </a:r>
            <a:endParaRPr lang="en-US" alt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r">
              <a:lnSpc>
                <a:spcPct val="120000"/>
              </a:lnSpc>
              <a:buSzPct val="25000"/>
            </a:pPr>
            <a:r>
              <a:rPr lang="zh-TW" altLang="en-US" b="1" dirty="0"/>
              <a:t>第</a:t>
            </a:r>
            <a:r>
              <a:rPr lang="en-US" altLang="zh-TW" b="1" dirty="0"/>
              <a:t>1</a:t>
            </a:r>
            <a:r>
              <a:rPr lang="zh-TW" altLang="en-US" b="1" dirty="0"/>
              <a:t>招</a:t>
            </a:r>
            <a:r>
              <a:rPr lang="en-US" altLang="zh-TW" b="1" dirty="0"/>
              <a:t>︰</a:t>
            </a:r>
            <a:r>
              <a:rPr lang="zh-TW" altLang="en-US" b="1" dirty="0"/>
              <a:t>自信</a:t>
            </a:r>
            <a:br>
              <a:rPr lang="zh-TW" altLang="en-US" sz="1600" dirty="0"/>
            </a:br>
            <a:r>
              <a:rPr lang="zh-TW" altLang="en-US" b="1" dirty="0"/>
              <a:t>第</a:t>
            </a:r>
            <a:r>
              <a:rPr lang="en-US" altLang="zh-TW" b="1" dirty="0"/>
              <a:t>2</a:t>
            </a:r>
            <a:r>
              <a:rPr lang="zh-TW" altLang="en-US" b="1" dirty="0"/>
              <a:t>招</a:t>
            </a:r>
            <a:r>
              <a:rPr lang="en-US" altLang="zh-TW" b="1" dirty="0"/>
              <a:t>︰</a:t>
            </a:r>
            <a:r>
              <a:rPr lang="zh-TW" altLang="en-US" b="1" dirty="0"/>
              <a:t>轉移視線</a:t>
            </a:r>
            <a:br>
              <a:rPr lang="zh-TW" altLang="en-US" sz="1600" dirty="0"/>
            </a:br>
            <a:r>
              <a:rPr lang="zh-TW" altLang="en-US" b="1" dirty="0"/>
              <a:t>第</a:t>
            </a:r>
            <a:r>
              <a:rPr lang="en-US" altLang="zh-TW" b="1" dirty="0"/>
              <a:t>3</a:t>
            </a:r>
            <a:r>
              <a:rPr lang="zh-TW" altLang="en-US" b="1" dirty="0"/>
              <a:t>招</a:t>
            </a:r>
            <a:r>
              <a:rPr lang="en-US" altLang="zh-TW" b="1" dirty="0"/>
              <a:t>︰</a:t>
            </a:r>
            <a:r>
              <a:rPr lang="zh-TW" altLang="en-US" b="1" dirty="0"/>
              <a:t>順水推舟</a:t>
            </a:r>
            <a:br>
              <a:rPr lang="zh-TW" altLang="en-US" sz="1600" dirty="0"/>
            </a:br>
            <a:r>
              <a:rPr lang="zh-TW" altLang="en-US" b="1" dirty="0"/>
              <a:t>第</a:t>
            </a:r>
            <a:r>
              <a:rPr lang="en-US" altLang="zh-TW" b="1" dirty="0"/>
              <a:t>4</a:t>
            </a:r>
            <a:r>
              <a:rPr lang="zh-TW" altLang="en-US" b="1" dirty="0"/>
              <a:t>招</a:t>
            </a:r>
            <a:r>
              <a:rPr lang="en-US" altLang="zh-TW" b="1" dirty="0"/>
              <a:t>︰</a:t>
            </a:r>
            <a:r>
              <a:rPr lang="zh-TW" altLang="en-US" b="1" dirty="0"/>
              <a:t>肯學肯捱</a:t>
            </a:r>
            <a:br>
              <a:rPr lang="zh-TW" altLang="en-US" b="1" dirty="0"/>
            </a:br>
            <a:endParaRPr lang="zh-CN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5619325" y="2142775"/>
            <a:ext cx="65571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4800">
                <a:solidFill>
                  <a:schemeClr val="accent1"/>
                </a:solidFill>
              </a:rPr>
              <a:t>反思及总结</a:t>
            </a:r>
          </a:p>
        </p:txBody>
      </p:sp>
      <p:cxnSp>
        <p:nvCxnSpPr>
          <p:cNvPr id="476" name="Shape 476"/>
          <p:cNvCxnSpPr/>
          <p:nvPr/>
        </p:nvCxnSpPr>
        <p:spPr>
          <a:xfrm rot="10800000">
            <a:off x="5315639" y="1759861"/>
            <a:ext cx="0" cy="37128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477" name="Shape 477"/>
          <p:cNvSpPr txBox="1"/>
          <p:nvPr/>
        </p:nvSpPr>
        <p:spPr>
          <a:xfrm>
            <a:off x="5767399" y="4222639"/>
            <a:ext cx="21021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课堂活跃度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767401" y="3769627"/>
            <a:ext cx="19395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学习时间安排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8360854" y="3769628"/>
            <a:ext cx="1939500" cy="324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>
                <a:solidFill>
                  <a:srgbClr val="595959"/>
                </a:solidFill>
              </a:rPr>
              <a:t>上课出勤率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3462430" y="4541726"/>
            <a:ext cx="1269600" cy="346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zh-CN" sz="2250">
                <a:solidFill>
                  <a:schemeClr val="accent1"/>
                </a:solidFill>
              </a:rPr>
              <a:t>6</a:t>
            </a:r>
          </a:p>
        </p:txBody>
      </p:sp>
      <p:grpSp>
        <p:nvGrpSpPr>
          <p:cNvPr id="481" name="Shape 481"/>
          <p:cNvGrpSpPr/>
          <p:nvPr/>
        </p:nvGrpSpPr>
        <p:grpSpPr>
          <a:xfrm>
            <a:off x="3182492" y="2553164"/>
            <a:ext cx="1829477" cy="1829477"/>
            <a:chOff x="2262782" y="1446400"/>
            <a:chExt cx="1301100" cy="1301100"/>
          </a:xfrm>
        </p:grpSpPr>
        <p:sp>
          <p:nvSpPr>
            <p:cNvPr id="482" name="Shape 482"/>
            <p:cNvSpPr/>
            <p:nvPr/>
          </p:nvSpPr>
          <p:spPr>
            <a:xfrm>
              <a:off x="2262782" y="1446400"/>
              <a:ext cx="1301100" cy="130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523120" y="1821416"/>
              <a:ext cx="836400" cy="57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3742472" y="2220531"/>
            <a:ext cx="854924" cy="854924"/>
          </a:xfrm>
          <a:prstGeom prst="ellipse">
            <a:avLst/>
          </a:prstGeom>
          <a:solidFill>
            <a:schemeClr val="lt1"/>
          </a:solidFill>
          <a:ln w="139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490" name="Shape 490"/>
          <p:cNvSpPr/>
          <p:nvPr/>
        </p:nvSpPr>
        <p:spPr>
          <a:xfrm>
            <a:off x="7066206" y="2610190"/>
            <a:ext cx="854924" cy="854924"/>
          </a:xfrm>
          <a:prstGeom prst="ellipse">
            <a:avLst/>
          </a:prstGeom>
          <a:solidFill>
            <a:schemeClr val="lt1"/>
          </a:solidFill>
          <a:ln w="139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491" name="Shape 491"/>
          <p:cNvSpPr/>
          <p:nvPr/>
        </p:nvSpPr>
        <p:spPr>
          <a:xfrm>
            <a:off x="5521735" y="4233719"/>
            <a:ext cx="854924" cy="854924"/>
          </a:xfrm>
          <a:prstGeom prst="ellipse">
            <a:avLst/>
          </a:prstGeom>
          <a:solidFill>
            <a:schemeClr val="lt1"/>
          </a:solidFill>
          <a:ln w="139700" cap="flat" cmpd="sng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492" name="Shape 492"/>
          <p:cNvSpPr/>
          <p:nvPr/>
        </p:nvSpPr>
        <p:spPr>
          <a:xfrm>
            <a:off x="8642392" y="3852784"/>
            <a:ext cx="854924" cy="854924"/>
          </a:xfrm>
          <a:prstGeom prst="ellipse">
            <a:avLst/>
          </a:prstGeom>
          <a:solidFill>
            <a:schemeClr val="lt1"/>
          </a:solidFill>
          <a:ln w="139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cxnSp>
        <p:nvCxnSpPr>
          <p:cNvPr id="493" name="Shape 493"/>
          <p:cNvCxnSpPr>
            <a:stCxn id="489" idx="4"/>
          </p:cNvCxnSpPr>
          <p:nvPr/>
        </p:nvCxnSpPr>
        <p:spPr>
          <a:xfrm rot="10800000">
            <a:off x="-66" y="3075455"/>
            <a:ext cx="4170000" cy="0"/>
          </a:xfrm>
          <a:prstGeom prst="straightConnector1">
            <a:avLst/>
          </a:prstGeom>
          <a:noFill/>
          <a:ln w="139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-1" y="3465114"/>
            <a:ext cx="7493669" cy="0"/>
          </a:xfrm>
          <a:prstGeom prst="straightConnector1">
            <a:avLst/>
          </a:prstGeom>
          <a:noFill/>
          <a:ln w="139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5" name="Shape 495"/>
          <p:cNvCxnSpPr/>
          <p:nvPr/>
        </p:nvCxnSpPr>
        <p:spPr>
          <a:xfrm rot="10800000">
            <a:off x="0" y="3852784"/>
            <a:ext cx="9016736" cy="0"/>
          </a:xfrm>
          <a:prstGeom prst="straightConnector1">
            <a:avLst/>
          </a:prstGeom>
          <a:noFill/>
          <a:ln w="13970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6" name="Shape 496"/>
          <p:cNvCxnSpPr>
            <a:stCxn id="491" idx="0"/>
          </p:cNvCxnSpPr>
          <p:nvPr/>
        </p:nvCxnSpPr>
        <p:spPr>
          <a:xfrm rot="10800000">
            <a:off x="-103" y="4233719"/>
            <a:ext cx="5949300" cy="0"/>
          </a:xfrm>
          <a:prstGeom prst="straightConnector1">
            <a:avLst/>
          </a:prstGeom>
          <a:noFill/>
          <a:ln w="139700" cap="flat" cmpd="sng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7" name="Shape 497"/>
          <p:cNvSpPr txBox="1"/>
          <p:nvPr/>
        </p:nvSpPr>
        <p:spPr>
          <a:xfrm>
            <a:off x="4862317" y="2598224"/>
            <a:ext cx="1755636" cy="4592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4862319" y="2336619"/>
            <a:ext cx="1356000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8186052" y="2950186"/>
            <a:ext cx="1755636" cy="4592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186053" y="2688581"/>
            <a:ext cx="1356000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6636441" y="4585577"/>
            <a:ext cx="1755636" cy="4592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6636442" y="4323972"/>
            <a:ext cx="1356000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9790437" y="4199513"/>
            <a:ext cx="1755636" cy="4592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9790437" y="3937908"/>
            <a:ext cx="1356000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505" name="Shape 505"/>
          <p:cNvSpPr/>
          <p:nvPr/>
        </p:nvSpPr>
        <p:spPr>
          <a:xfrm>
            <a:off x="2391610" y="4605750"/>
            <a:ext cx="854924" cy="854924"/>
          </a:xfrm>
          <a:prstGeom prst="ellipse">
            <a:avLst/>
          </a:prstGeom>
          <a:solidFill>
            <a:schemeClr val="lt1"/>
          </a:solidFill>
          <a:ln w="139700" cap="flat" cmpd="sng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cxnSp>
        <p:nvCxnSpPr>
          <p:cNvPr id="506" name="Shape 506"/>
          <p:cNvCxnSpPr>
            <a:stCxn id="505" idx="0"/>
          </p:cNvCxnSpPr>
          <p:nvPr/>
        </p:nvCxnSpPr>
        <p:spPr>
          <a:xfrm rot="10800000">
            <a:off x="-28" y="4605750"/>
            <a:ext cx="2819100" cy="0"/>
          </a:xfrm>
          <a:prstGeom prst="straightConnector1">
            <a:avLst/>
          </a:prstGeom>
          <a:noFill/>
          <a:ln w="139700" cap="flat" cmpd="sng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7" name="Shape 507"/>
          <p:cNvSpPr txBox="1"/>
          <p:nvPr/>
        </p:nvSpPr>
        <p:spPr>
          <a:xfrm>
            <a:off x="3506316" y="4957608"/>
            <a:ext cx="1755636" cy="4592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506317" y="4696002"/>
            <a:ext cx="1356000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511" name="Shape 511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062257" y="2052559"/>
            <a:ext cx="452424" cy="5039670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174054" y="2928320"/>
            <a:ext cx="2854108" cy="416391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 flipH="1">
            <a:off x="3575268" y="3765748"/>
            <a:ext cx="2854108" cy="3326481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6175422" y="4230988"/>
            <a:ext cx="2532380" cy="2861241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 flipH="1">
            <a:off x="4253640" y="4958034"/>
            <a:ext cx="2175733" cy="2276321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E600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2114451" y="4908936"/>
            <a:ext cx="2103559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1485422" y="3685302"/>
            <a:ext cx="2076131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8817108" y="4101114"/>
            <a:ext cx="2076131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3910919" y="2162680"/>
            <a:ext cx="2076131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055591" y="2725512"/>
            <a:ext cx="2076131" cy="9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528" name="Shape 528"/>
          <p:cNvSpPr/>
          <p:nvPr/>
        </p:nvSpPr>
        <p:spPr>
          <a:xfrm>
            <a:off x="5461505" y="5514742"/>
            <a:ext cx="404931" cy="4049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294"/>
                </a:moveTo>
                <a:cubicBezTo>
                  <a:pt x="102352" y="107647"/>
                  <a:pt x="102352" y="107647"/>
                  <a:pt x="102352" y="107647"/>
                </a:cubicBezTo>
                <a:cubicBezTo>
                  <a:pt x="102352" y="109411"/>
                  <a:pt x="100588" y="109411"/>
                  <a:pt x="100588" y="111176"/>
                </a:cubicBezTo>
                <a:cubicBezTo>
                  <a:pt x="98823" y="111176"/>
                  <a:pt x="98823" y="111176"/>
                  <a:pt x="98823" y="111176"/>
                </a:cubicBezTo>
                <a:cubicBezTo>
                  <a:pt x="97058" y="111176"/>
                  <a:pt x="97058" y="111176"/>
                  <a:pt x="97058" y="111176"/>
                </a:cubicBezTo>
                <a:cubicBezTo>
                  <a:pt x="67058" y="98823"/>
                  <a:pt x="67058" y="98823"/>
                  <a:pt x="67058" y="98823"/>
                </a:cubicBezTo>
                <a:cubicBezTo>
                  <a:pt x="49411" y="118235"/>
                  <a:pt x="49411" y="118235"/>
                  <a:pt x="49411" y="118235"/>
                </a:cubicBezTo>
                <a:cubicBezTo>
                  <a:pt x="49411" y="118235"/>
                  <a:pt x="47647" y="120000"/>
                  <a:pt x="45882" y="120000"/>
                </a:cubicBezTo>
                <a:cubicBezTo>
                  <a:pt x="45882" y="120000"/>
                  <a:pt x="45882" y="120000"/>
                  <a:pt x="45882" y="120000"/>
                </a:cubicBezTo>
                <a:cubicBezTo>
                  <a:pt x="44117" y="118235"/>
                  <a:pt x="42352" y="116470"/>
                  <a:pt x="42352" y="114705"/>
                </a:cubicBezTo>
                <a:cubicBezTo>
                  <a:pt x="42352" y="91764"/>
                  <a:pt x="42352" y="91764"/>
                  <a:pt x="42352" y="91764"/>
                </a:cubicBezTo>
                <a:cubicBezTo>
                  <a:pt x="100588" y="21176"/>
                  <a:pt x="100588" y="21176"/>
                  <a:pt x="100588" y="21176"/>
                </a:cubicBezTo>
                <a:cubicBezTo>
                  <a:pt x="28235" y="82941"/>
                  <a:pt x="28235" y="82941"/>
                  <a:pt x="28235" y="82941"/>
                </a:cubicBezTo>
                <a:cubicBezTo>
                  <a:pt x="1764" y="72352"/>
                  <a:pt x="1764" y="72352"/>
                  <a:pt x="1764" y="72352"/>
                </a:cubicBezTo>
                <a:cubicBezTo>
                  <a:pt x="0" y="70588"/>
                  <a:pt x="0" y="70588"/>
                  <a:pt x="0" y="68823"/>
                </a:cubicBezTo>
                <a:cubicBezTo>
                  <a:pt x="0" y="67058"/>
                  <a:pt x="0" y="65294"/>
                  <a:pt x="1764" y="63529"/>
                </a:cubicBezTo>
                <a:cubicBezTo>
                  <a:pt x="112941" y="0"/>
                  <a:pt x="112941" y="0"/>
                  <a:pt x="112941" y="0"/>
                </a:cubicBezTo>
                <a:cubicBezTo>
                  <a:pt x="114705" y="0"/>
                  <a:pt x="114705" y="0"/>
                  <a:pt x="114705" y="0"/>
                </a:cubicBezTo>
                <a:cubicBezTo>
                  <a:pt x="116470" y="0"/>
                  <a:pt x="116470" y="0"/>
                  <a:pt x="118235" y="0"/>
                </a:cubicBezTo>
                <a:cubicBezTo>
                  <a:pt x="120000" y="1764"/>
                  <a:pt x="120000" y="3529"/>
                  <a:pt x="120000" y="5294"/>
                </a:cubicBezTo>
                <a:close/>
              </a:path>
            </a:pathLst>
          </a:custGeom>
          <a:solidFill>
            <a:srgbClr val="E60000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6608818" y="2333936"/>
            <a:ext cx="452258" cy="4522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93125"/>
                  <a:pt x="93125" y="120000"/>
                  <a:pt x="60000" y="120000"/>
                </a:cubicBezTo>
                <a:cubicBezTo>
                  <a:pt x="26875" y="120000"/>
                  <a:pt x="0" y="93125"/>
                  <a:pt x="0" y="60000"/>
                </a:cubicBezTo>
                <a:cubicBezTo>
                  <a:pt x="0" y="26875"/>
                  <a:pt x="26875" y="0"/>
                  <a:pt x="60000" y="0"/>
                </a:cubicBezTo>
                <a:cubicBezTo>
                  <a:pt x="93125" y="0"/>
                  <a:pt x="120000" y="26875"/>
                  <a:pt x="120000" y="60000"/>
                </a:cubicBezTo>
                <a:close/>
                <a:moveTo>
                  <a:pt x="79687" y="42187"/>
                </a:moveTo>
                <a:cubicBezTo>
                  <a:pt x="80000" y="42187"/>
                  <a:pt x="80312" y="40625"/>
                  <a:pt x="80625" y="40312"/>
                </a:cubicBezTo>
                <a:cubicBezTo>
                  <a:pt x="81250" y="39687"/>
                  <a:pt x="81875" y="39375"/>
                  <a:pt x="82500" y="39062"/>
                </a:cubicBezTo>
                <a:cubicBezTo>
                  <a:pt x="83750" y="38750"/>
                  <a:pt x="85000" y="38437"/>
                  <a:pt x="86562" y="38125"/>
                </a:cubicBezTo>
                <a:cubicBezTo>
                  <a:pt x="87812" y="37812"/>
                  <a:pt x="89375" y="37812"/>
                  <a:pt x="90312" y="39062"/>
                </a:cubicBezTo>
                <a:cubicBezTo>
                  <a:pt x="90312" y="38750"/>
                  <a:pt x="92187" y="37187"/>
                  <a:pt x="92187" y="37187"/>
                </a:cubicBezTo>
                <a:cubicBezTo>
                  <a:pt x="93125" y="36875"/>
                  <a:pt x="94062" y="36875"/>
                  <a:pt x="94687" y="36250"/>
                </a:cubicBezTo>
                <a:cubicBezTo>
                  <a:pt x="94687" y="35937"/>
                  <a:pt x="94687" y="34375"/>
                  <a:pt x="94687" y="34375"/>
                </a:cubicBezTo>
                <a:cubicBezTo>
                  <a:pt x="93437" y="34687"/>
                  <a:pt x="93125" y="33437"/>
                  <a:pt x="92812" y="32187"/>
                </a:cubicBezTo>
                <a:cubicBezTo>
                  <a:pt x="92812" y="32500"/>
                  <a:pt x="92812" y="32500"/>
                  <a:pt x="92500" y="32812"/>
                </a:cubicBezTo>
                <a:cubicBezTo>
                  <a:pt x="92500" y="31875"/>
                  <a:pt x="90937" y="32500"/>
                  <a:pt x="90625" y="32500"/>
                </a:cubicBezTo>
                <a:cubicBezTo>
                  <a:pt x="88750" y="31875"/>
                  <a:pt x="89062" y="30625"/>
                  <a:pt x="88437" y="29375"/>
                </a:cubicBezTo>
                <a:cubicBezTo>
                  <a:pt x="88125" y="28750"/>
                  <a:pt x="87187" y="28437"/>
                  <a:pt x="86875" y="27812"/>
                </a:cubicBezTo>
                <a:cubicBezTo>
                  <a:pt x="86562" y="27187"/>
                  <a:pt x="86562" y="26250"/>
                  <a:pt x="85625" y="26250"/>
                </a:cubicBezTo>
                <a:cubicBezTo>
                  <a:pt x="85312" y="26250"/>
                  <a:pt x="84375" y="27812"/>
                  <a:pt x="84375" y="27812"/>
                </a:cubicBezTo>
                <a:cubicBezTo>
                  <a:pt x="83437" y="27500"/>
                  <a:pt x="83125" y="27812"/>
                  <a:pt x="82812" y="28125"/>
                </a:cubicBezTo>
                <a:cubicBezTo>
                  <a:pt x="82187" y="28437"/>
                  <a:pt x="81875" y="28437"/>
                  <a:pt x="81250" y="28750"/>
                </a:cubicBezTo>
                <a:cubicBezTo>
                  <a:pt x="82812" y="28125"/>
                  <a:pt x="80625" y="27500"/>
                  <a:pt x="80000" y="27500"/>
                </a:cubicBezTo>
                <a:cubicBezTo>
                  <a:pt x="81250" y="27187"/>
                  <a:pt x="80625" y="25937"/>
                  <a:pt x="80000" y="25625"/>
                </a:cubicBezTo>
                <a:cubicBezTo>
                  <a:pt x="80000" y="25625"/>
                  <a:pt x="80312" y="25625"/>
                  <a:pt x="80312" y="25625"/>
                </a:cubicBezTo>
                <a:cubicBezTo>
                  <a:pt x="80312" y="24687"/>
                  <a:pt x="78125" y="24062"/>
                  <a:pt x="77187" y="23750"/>
                </a:cubicBezTo>
                <a:cubicBezTo>
                  <a:pt x="76562" y="23125"/>
                  <a:pt x="72812" y="22500"/>
                  <a:pt x="72187" y="22812"/>
                </a:cubicBezTo>
                <a:cubicBezTo>
                  <a:pt x="71250" y="23437"/>
                  <a:pt x="72187" y="25000"/>
                  <a:pt x="72187" y="25937"/>
                </a:cubicBezTo>
                <a:cubicBezTo>
                  <a:pt x="72500" y="26875"/>
                  <a:pt x="71250" y="26875"/>
                  <a:pt x="71250" y="27812"/>
                </a:cubicBezTo>
                <a:cubicBezTo>
                  <a:pt x="71250" y="29062"/>
                  <a:pt x="73750" y="28750"/>
                  <a:pt x="73125" y="30625"/>
                </a:cubicBezTo>
                <a:cubicBezTo>
                  <a:pt x="72812" y="31875"/>
                  <a:pt x="71250" y="31875"/>
                  <a:pt x="70625" y="32812"/>
                </a:cubicBezTo>
                <a:cubicBezTo>
                  <a:pt x="70000" y="33750"/>
                  <a:pt x="70937" y="35000"/>
                  <a:pt x="71562" y="35625"/>
                </a:cubicBezTo>
                <a:cubicBezTo>
                  <a:pt x="72187" y="35937"/>
                  <a:pt x="70312" y="36875"/>
                  <a:pt x="70000" y="36875"/>
                </a:cubicBezTo>
                <a:cubicBezTo>
                  <a:pt x="68750" y="37500"/>
                  <a:pt x="67812" y="35625"/>
                  <a:pt x="67500" y="34375"/>
                </a:cubicBezTo>
                <a:cubicBezTo>
                  <a:pt x="67187" y="33750"/>
                  <a:pt x="67187" y="32500"/>
                  <a:pt x="66250" y="32187"/>
                </a:cubicBezTo>
                <a:cubicBezTo>
                  <a:pt x="65625" y="31875"/>
                  <a:pt x="64375" y="31875"/>
                  <a:pt x="64062" y="32187"/>
                </a:cubicBezTo>
                <a:cubicBezTo>
                  <a:pt x="63437" y="30937"/>
                  <a:pt x="61875" y="30625"/>
                  <a:pt x="60625" y="30312"/>
                </a:cubicBezTo>
                <a:cubicBezTo>
                  <a:pt x="59062" y="29687"/>
                  <a:pt x="57812" y="29687"/>
                  <a:pt x="56250" y="30000"/>
                </a:cubicBezTo>
                <a:cubicBezTo>
                  <a:pt x="56562" y="29687"/>
                  <a:pt x="55937" y="27500"/>
                  <a:pt x="54687" y="27812"/>
                </a:cubicBezTo>
                <a:cubicBezTo>
                  <a:pt x="55000" y="26875"/>
                  <a:pt x="55000" y="26250"/>
                  <a:pt x="55000" y="25312"/>
                </a:cubicBezTo>
                <a:cubicBezTo>
                  <a:pt x="55312" y="24687"/>
                  <a:pt x="55625" y="24062"/>
                  <a:pt x="55937" y="23437"/>
                </a:cubicBezTo>
                <a:cubicBezTo>
                  <a:pt x="56250" y="23125"/>
                  <a:pt x="57812" y="21562"/>
                  <a:pt x="57187" y="21250"/>
                </a:cubicBezTo>
                <a:cubicBezTo>
                  <a:pt x="58750" y="21562"/>
                  <a:pt x="60312" y="21562"/>
                  <a:pt x="61250" y="20625"/>
                </a:cubicBezTo>
                <a:cubicBezTo>
                  <a:pt x="61875" y="19687"/>
                  <a:pt x="62187" y="18750"/>
                  <a:pt x="63125" y="17812"/>
                </a:cubicBezTo>
                <a:cubicBezTo>
                  <a:pt x="64062" y="16562"/>
                  <a:pt x="65312" y="18125"/>
                  <a:pt x="66250" y="18125"/>
                </a:cubicBezTo>
                <a:cubicBezTo>
                  <a:pt x="67812" y="18437"/>
                  <a:pt x="67812" y="16562"/>
                  <a:pt x="66875" y="15937"/>
                </a:cubicBezTo>
                <a:cubicBezTo>
                  <a:pt x="68125" y="15937"/>
                  <a:pt x="67187" y="14062"/>
                  <a:pt x="66562" y="13750"/>
                </a:cubicBezTo>
                <a:cubicBezTo>
                  <a:pt x="65937" y="13437"/>
                  <a:pt x="63125" y="14375"/>
                  <a:pt x="64687" y="14687"/>
                </a:cubicBezTo>
                <a:cubicBezTo>
                  <a:pt x="64375" y="14687"/>
                  <a:pt x="62500" y="18437"/>
                  <a:pt x="61250" y="16562"/>
                </a:cubicBezTo>
                <a:cubicBezTo>
                  <a:pt x="60937" y="16250"/>
                  <a:pt x="60937" y="14687"/>
                  <a:pt x="60312" y="14375"/>
                </a:cubicBezTo>
                <a:cubicBezTo>
                  <a:pt x="59375" y="14375"/>
                  <a:pt x="59062" y="15312"/>
                  <a:pt x="58750" y="15625"/>
                </a:cubicBezTo>
                <a:cubicBezTo>
                  <a:pt x="59375" y="14687"/>
                  <a:pt x="56562" y="14062"/>
                  <a:pt x="56250" y="13750"/>
                </a:cubicBezTo>
                <a:cubicBezTo>
                  <a:pt x="57187" y="13125"/>
                  <a:pt x="56250" y="12187"/>
                  <a:pt x="55625" y="11875"/>
                </a:cubicBezTo>
                <a:cubicBezTo>
                  <a:pt x="55000" y="11250"/>
                  <a:pt x="52812" y="10937"/>
                  <a:pt x="52500" y="11562"/>
                </a:cubicBezTo>
                <a:cubicBezTo>
                  <a:pt x="50937" y="13437"/>
                  <a:pt x="54062" y="13750"/>
                  <a:pt x="54687" y="14062"/>
                </a:cubicBezTo>
                <a:cubicBezTo>
                  <a:pt x="55000" y="14375"/>
                  <a:pt x="55937" y="15000"/>
                  <a:pt x="55312" y="15312"/>
                </a:cubicBezTo>
                <a:cubicBezTo>
                  <a:pt x="55000" y="15625"/>
                  <a:pt x="53437" y="15937"/>
                  <a:pt x="53437" y="16250"/>
                </a:cubicBezTo>
                <a:cubicBezTo>
                  <a:pt x="52812" y="16875"/>
                  <a:pt x="53750" y="17812"/>
                  <a:pt x="53125" y="18437"/>
                </a:cubicBezTo>
                <a:cubicBezTo>
                  <a:pt x="52500" y="17812"/>
                  <a:pt x="52500" y="16562"/>
                  <a:pt x="51875" y="15625"/>
                </a:cubicBezTo>
                <a:cubicBezTo>
                  <a:pt x="52500" y="16562"/>
                  <a:pt x="49062" y="16250"/>
                  <a:pt x="49062" y="16250"/>
                </a:cubicBezTo>
                <a:cubicBezTo>
                  <a:pt x="48125" y="16250"/>
                  <a:pt x="46250" y="16875"/>
                  <a:pt x="45312" y="15625"/>
                </a:cubicBezTo>
                <a:cubicBezTo>
                  <a:pt x="45000" y="15312"/>
                  <a:pt x="45000" y="13750"/>
                  <a:pt x="45625" y="14062"/>
                </a:cubicBezTo>
                <a:cubicBezTo>
                  <a:pt x="45000" y="13437"/>
                  <a:pt x="44375" y="12812"/>
                  <a:pt x="44062" y="12500"/>
                </a:cubicBezTo>
                <a:cubicBezTo>
                  <a:pt x="41250" y="13437"/>
                  <a:pt x="39062" y="14687"/>
                  <a:pt x="36562" y="15937"/>
                </a:cubicBezTo>
                <a:cubicBezTo>
                  <a:pt x="36875" y="15937"/>
                  <a:pt x="37187" y="15937"/>
                  <a:pt x="37500" y="15625"/>
                </a:cubicBezTo>
                <a:cubicBezTo>
                  <a:pt x="38125" y="15625"/>
                  <a:pt x="38750" y="15000"/>
                  <a:pt x="39375" y="14687"/>
                </a:cubicBezTo>
                <a:cubicBezTo>
                  <a:pt x="40000" y="14375"/>
                  <a:pt x="41875" y="13437"/>
                  <a:pt x="42500" y="14375"/>
                </a:cubicBezTo>
                <a:cubicBezTo>
                  <a:pt x="42812" y="14062"/>
                  <a:pt x="42812" y="14062"/>
                  <a:pt x="43125" y="13750"/>
                </a:cubicBezTo>
                <a:cubicBezTo>
                  <a:pt x="43437" y="14375"/>
                  <a:pt x="44062" y="15000"/>
                  <a:pt x="44687" y="15937"/>
                </a:cubicBezTo>
                <a:cubicBezTo>
                  <a:pt x="44062" y="15625"/>
                  <a:pt x="42812" y="15625"/>
                  <a:pt x="42187" y="15625"/>
                </a:cubicBezTo>
                <a:cubicBezTo>
                  <a:pt x="41562" y="15937"/>
                  <a:pt x="40625" y="15937"/>
                  <a:pt x="40625" y="16562"/>
                </a:cubicBezTo>
                <a:cubicBezTo>
                  <a:pt x="40625" y="17187"/>
                  <a:pt x="40937" y="17812"/>
                  <a:pt x="40937" y="18125"/>
                </a:cubicBezTo>
                <a:cubicBezTo>
                  <a:pt x="40000" y="17500"/>
                  <a:pt x="39062" y="16250"/>
                  <a:pt x="37812" y="15937"/>
                </a:cubicBezTo>
                <a:cubicBezTo>
                  <a:pt x="37187" y="15937"/>
                  <a:pt x="36562" y="15937"/>
                  <a:pt x="35937" y="16250"/>
                </a:cubicBezTo>
                <a:cubicBezTo>
                  <a:pt x="28437" y="20312"/>
                  <a:pt x="22187" y="26250"/>
                  <a:pt x="17500" y="33437"/>
                </a:cubicBezTo>
                <a:cubicBezTo>
                  <a:pt x="17812" y="33750"/>
                  <a:pt x="18125" y="34062"/>
                  <a:pt x="18437" y="34062"/>
                </a:cubicBezTo>
                <a:cubicBezTo>
                  <a:pt x="19375" y="34375"/>
                  <a:pt x="18437" y="36562"/>
                  <a:pt x="20000" y="35312"/>
                </a:cubicBezTo>
                <a:cubicBezTo>
                  <a:pt x="20625" y="35937"/>
                  <a:pt x="20625" y="36250"/>
                  <a:pt x="20312" y="36875"/>
                </a:cubicBezTo>
                <a:cubicBezTo>
                  <a:pt x="20312" y="36875"/>
                  <a:pt x="23437" y="38750"/>
                  <a:pt x="23750" y="39062"/>
                </a:cubicBezTo>
                <a:cubicBezTo>
                  <a:pt x="24375" y="39375"/>
                  <a:pt x="25000" y="40000"/>
                  <a:pt x="25312" y="40625"/>
                </a:cubicBezTo>
                <a:cubicBezTo>
                  <a:pt x="25625" y="41250"/>
                  <a:pt x="25000" y="41875"/>
                  <a:pt x="24687" y="42187"/>
                </a:cubicBezTo>
                <a:cubicBezTo>
                  <a:pt x="24375" y="41875"/>
                  <a:pt x="23437" y="40625"/>
                  <a:pt x="23125" y="40937"/>
                </a:cubicBezTo>
                <a:cubicBezTo>
                  <a:pt x="22812" y="41562"/>
                  <a:pt x="23125" y="43437"/>
                  <a:pt x="24062" y="43437"/>
                </a:cubicBezTo>
                <a:cubicBezTo>
                  <a:pt x="22812" y="43437"/>
                  <a:pt x="23437" y="48437"/>
                  <a:pt x="23125" y="49375"/>
                </a:cubicBezTo>
                <a:cubicBezTo>
                  <a:pt x="23125" y="49375"/>
                  <a:pt x="23125" y="49375"/>
                  <a:pt x="23125" y="49375"/>
                </a:cubicBezTo>
                <a:cubicBezTo>
                  <a:pt x="22812" y="50312"/>
                  <a:pt x="23750" y="54062"/>
                  <a:pt x="25312" y="53750"/>
                </a:cubicBezTo>
                <a:cubicBezTo>
                  <a:pt x="24375" y="53750"/>
                  <a:pt x="27187" y="57500"/>
                  <a:pt x="27500" y="57812"/>
                </a:cubicBezTo>
                <a:cubicBezTo>
                  <a:pt x="28437" y="58437"/>
                  <a:pt x="29687" y="58750"/>
                  <a:pt x="30312" y="60000"/>
                </a:cubicBezTo>
                <a:cubicBezTo>
                  <a:pt x="31250" y="60937"/>
                  <a:pt x="31250" y="62812"/>
                  <a:pt x="32187" y="63437"/>
                </a:cubicBezTo>
                <a:cubicBezTo>
                  <a:pt x="31875" y="64375"/>
                  <a:pt x="33750" y="65625"/>
                  <a:pt x="33750" y="66875"/>
                </a:cubicBezTo>
                <a:cubicBezTo>
                  <a:pt x="33750" y="66875"/>
                  <a:pt x="33437" y="66875"/>
                  <a:pt x="33437" y="67187"/>
                </a:cubicBezTo>
                <a:cubicBezTo>
                  <a:pt x="33750" y="68125"/>
                  <a:pt x="35312" y="68125"/>
                  <a:pt x="35937" y="69062"/>
                </a:cubicBezTo>
                <a:cubicBezTo>
                  <a:pt x="36250" y="69687"/>
                  <a:pt x="35937" y="71250"/>
                  <a:pt x="36875" y="70937"/>
                </a:cubicBezTo>
                <a:cubicBezTo>
                  <a:pt x="36875" y="69375"/>
                  <a:pt x="35937" y="67500"/>
                  <a:pt x="35000" y="66250"/>
                </a:cubicBezTo>
                <a:cubicBezTo>
                  <a:pt x="34375" y="65312"/>
                  <a:pt x="34062" y="64687"/>
                  <a:pt x="33750" y="63750"/>
                </a:cubicBezTo>
                <a:cubicBezTo>
                  <a:pt x="33125" y="63125"/>
                  <a:pt x="33125" y="62187"/>
                  <a:pt x="32812" y="61562"/>
                </a:cubicBezTo>
                <a:cubicBezTo>
                  <a:pt x="33125" y="61562"/>
                  <a:pt x="35000" y="62187"/>
                  <a:pt x="34687" y="62500"/>
                </a:cubicBezTo>
                <a:cubicBezTo>
                  <a:pt x="34062" y="64062"/>
                  <a:pt x="37187" y="66875"/>
                  <a:pt x="38125" y="67812"/>
                </a:cubicBezTo>
                <a:cubicBezTo>
                  <a:pt x="38437" y="68125"/>
                  <a:pt x="40000" y="70312"/>
                  <a:pt x="39062" y="70312"/>
                </a:cubicBezTo>
                <a:cubicBezTo>
                  <a:pt x="40312" y="70312"/>
                  <a:pt x="41562" y="71875"/>
                  <a:pt x="42187" y="72812"/>
                </a:cubicBezTo>
                <a:cubicBezTo>
                  <a:pt x="42812" y="73750"/>
                  <a:pt x="42500" y="75312"/>
                  <a:pt x="43125" y="76562"/>
                </a:cubicBezTo>
                <a:cubicBezTo>
                  <a:pt x="43437" y="78125"/>
                  <a:pt x="45625" y="78750"/>
                  <a:pt x="46875" y="79687"/>
                </a:cubicBezTo>
                <a:cubicBezTo>
                  <a:pt x="48125" y="80000"/>
                  <a:pt x="49062" y="80937"/>
                  <a:pt x="50000" y="81250"/>
                </a:cubicBezTo>
                <a:cubicBezTo>
                  <a:pt x="51875" y="81875"/>
                  <a:pt x="52187" y="81250"/>
                  <a:pt x="53437" y="81250"/>
                </a:cubicBezTo>
                <a:cubicBezTo>
                  <a:pt x="55625" y="80937"/>
                  <a:pt x="55937" y="83125"/>
                  <a:pt x="57500" y="84062"/>
                </a:cubicBezTo>
                <a:cubicBezTo>
                  <a:pt x="58437" y="84375"/>
                  <a:pt x="60625" y="85312"/>
                  <a:pt x="61875" y="84687"/>
                </a:cubicBezTo>
                <a:cubicBezTo>
                  <a:pt x="61250" y="85000"/>
                  <a:pt x="63437" y="88125"/>
                  <a:pt x="63750" y="88437"/>
                </a:cubicBezTo>
                <a:cubicBezTo>
                  <a:pt x="64375" y="89375"/>
                  <a:pt x="65625" y="89687"/>
                  <a:pt x="66562" y="90625"/>
                </a:cubicBezTo>
                <a:cubicBezTo>
                  <a:pt x="66562" y="90625"/>
                  <a:pt x="66875" y="90312"/>
                  <a:pt x="66875" y="90000"/>
                </a:cubicBezTo>
                <a:cubicBezTo>
                  <a:pt x="66562" y="90937"/>
                  <a:pt x="68125" y="92500"/>
                  <a:pt x="69062" y="92500"/>
                </a:cubicBezTo>
                <a:cubicBezTo>
                  <a:pt x="69687" y="92187"/>
                  <a:pt x="70000" y="90625"/>
                  <a:pt x="70000" y="90000"/>
                </a:cubicBezTo>
                <a:cubicBezTo>
                  <a:pt x="68437" y="90625"/>
                  <a:pt x="67187" y="90000"/>
                  <a:pt x="66250" y="88437"/>
                </a:cubicBezTo>
                <a:cubicBezTo>
                  <a:pt x="65937" y="88125"/>
                  <a:pt x="64687" y="85937"/>
                  <a:pt x="65937" y="85937"/>
                </a:cubicBezTo>
                <a:cubicBezTo>
                  <a:pt x="67500" y="85937"/>
                  <a:pt x="66250" y="84687"/>
                  <a:pt x="66250" y="83750"/>
                </a:cubicBezTo>
                <a:cubicBezTo>
                  <a:pt x="65937" y="82500"/>
                  <a:pt x="65000" y="81875"/>
                  <a:pt x="64375" y="80937"/>
                </a:cubicBezTo>
                <a:cubicBezTo>
                  <a:pt x="64062" y="81875"/>
                  <a:pt x="62500" y="81562"/>
                  <a:pt x="61875" y="80937"/>
                </a:cubicBezTo>
                <a:cubicBezTo>
                  <a:pt x="61875" y="80937"/>
                  <a:pt x="61562" y="81562"/>
                  <a:pt x="61562" y="81875"/>
                </a:cubicBezTo>
                <a:cubicBezTo>
                  <a:pt x="61250" y="81875"/>
                  <a:pt x="60937" y="81875"/>
                  <a:pt x="60625" y="81562"/>
                </a:cubicBezTo>
                <a:cubicBezTo>
                  <a:pt x="60625" y="80625"/>
                  <a:pt x="60625" y="79687"/>
                  <a:pt x="60937" y="78437"/>
                </a:cubicBezTo>
                <a:cubicBezTo>
                  <a:pt x="61250" y="77187"/>
                  <a:pt x="64062" y="74375"/>
                  <a:pt x="60625" y="74687"/>
                </a:cubicBezTo>
                <a:cubicBezTo>
                  <a:pt x="59375" y="74687"/>
                  <a:pt x="58750" y="75000"/>
                  <a:pt x="58437" y="76250"/>
                </a:cubicBezTo>
                <a:cubicBezTo>
                  <a:pt x="58125" y="77187"/>
                  <a:pt x="58125" y="77812"/>
                  <a:pt x="57187" y="78437"/>
                </a:cubicBezTo>
                <a:cubicBezTo>
                  <a:pt x="56562" y="78750"/>
                  <a:pt x="54062" y="78437"/>
                  <a:pt x="53437" y="78125"/>
                </a:cubicBezTo>
                <a:cubicBezTo>
                  <a:pt x="51875" y="77187"/>
                  <a:pt x="50937" y="74687"/>
                  <a:pt x="50937" y="73125"/>
                </a:cubicBezTo>
                <a:cubicBezTo>
                  <a:pt x="50937" y="70937"/>
                  <a:pt x="51875" y="69062"/>
                  <a:pt x="50937" y="67187"/>
                </a:cubicBezTo>
                <a:cubicBezTo>
                  <a:pt x="51250" y="66562"/>
                  <a:pt x="51875" y="65937"/>
                  <a:pt x="52500" y="65625"/>
                </a:cubicBezTo>
                <a:cubicBezTo>
                  <a:pt x="52812" y="65312"/>
                  <a:pt x="53437" y="65625"/>
                  <a:pt x="53750" y="64687"/>
                </a:cubicBezTo>
                <a:cubicBezTo>
                  <a:pt x="53437" y="64687"/>
                  <a:pt x="53125" y="64375"/>
                  <a:pt x="53125" y="64375"/>
                </a:cubicBezTo>
                <a:cubicBezTo>
                  <a:pt x="54062" y="65000"/>
                  <a:pt x="56250" y="63437"/>
                  <a:pt x="57500" y="64375"/>
                </a:cubicBezTo>
                <a:cubicBezTo>
                  <a:pt x="58125" y="64687"/>
                  <a:pt x="58750" y="65000"/>
                  <a:pt x="59062" y="64062"/>
                </a:cubicBezTo>
                <a:cubicBezTo>
                  <a:pt x="59062" y="64062"/>
                  <a:pt x="58437" y="63125"/>
                  <a:pt x="58750" y="62500"/>
                </a:cubicBezTo>
                <a:cubicBezTo>
                  <a:pt x="59062" y="63750"/>
                  <a:pt x="60000" y="64062"/>
                  <a:pt x="61250" y="63125"/>
                </a:cubicBezTo>
                <a:cubicBezTo>
                  <a:pt x="61562" y="63437"/>
                  <a:pt x="62812" y="63437"/>
                  <a:pt x="63750" y="63750"/>
                </a:cubicBezTo>
                <a:cubicBezTo>
                  <a:pt x="64687" y="64375"/>
                  <a:pt x="64687" y="65312"/>
                  <a:pt x="65937" y="64062"/>
                </a:cubicBezTo>
                <a:cubicBezTo>
                  <a:pt x="66562" y="65000"/>
                  <a:pt x="66562" y="65000"/>
                  <a:pt x="66875" y="65937"/>
                </a:cubicBezTo>
                <a:cubicBezTo>
                  <a:pt x="66875" y="66875"/>
                  <a:pt x="67500" y="69062"/>
                  <a:pt x="68125" y="69375"/>
                </a:cubicBezTo>
                <a:cubicBezTo>
                  <a:pt x="70000" y="70312"/>
                  <a:pt x="69375" y="67812"/>
                  <a:pt x="69375" y="66875"/>
                </a:cubicBezTo>
                <a:cubicBezTo>
                  <a:pt x="69375" y="66562"/>
                  <a:pt x="69375" y="64062"/>
                  <a:pt x="69062" y="64062"/>
                </a:cubicBezTo>
                <a:cubicBezTo>
                  <a:pt x="66562" y="63437"/>
                  <a:pt x="67500" y="61562"/>
                  <a:pt x="69062" y="60312"/>
                </a:cubicBezTo>
                <a:cubicBezTo>
                  <a:pt x="69375" y="60000"/>
                  <a:pt x="70937" y="59375"/>
                  <a:pt x="71875" y="58750"/>
                </a:cubicBezTo>
                <a:cubicBezTo>
                  <a:pt x="72500" y="58125"/>
                  <a:pt x="73437" y="57187"/>
                  <a:pt x="73125" y="55937"/>
                </a:cubicBezTo>
                <a:cubicBezTo>
                  <a:pt x="73437" y="55937"/>
                  <a:pt x="73750" y="55625"/>
                  <a:pt x="73750" y="55312"/>
                </a:cubicBezTo>
                <a:cubicBezTo>
                  <a:pt x="73750" y="55312"/>
                  <a:pt x="72812" y="54375"/>
                  <a:pt x="72500" y="54687"/>
                </a:cubicBezTo>
                <a:cubicBezTo>
                  <a:pt x="73125" y="54375"/>
                  <a:pt x="73125" y="53750"/>
                  <a:pt x="72812" y="53437"/>
                </a:cubicBezTo>
                <a:cubicBezTo>
                  <a:pt x="73437" y="52812"/>
                  <a:pt x="73125" y="51875"/>
                  <a:pt x="73750" y="51562"/>
                </a:cubicBezTo>
                <a:cubicBezTo>
                  <a:pt x="74687" y="52812"/>
                  <a:pt x="76562" y="51562"/>
                  <a:pt x="75625" y="50625"/>
                </a:cubicBezTo>
                <a:cubicBezTo>
                  <a:pt x="76250" y="49375"/>
                  <a:pt x="78125" y="50000"/>
                  <a:pt x="78750" y="49062"/>
                </a:cubicBezTo>
                <a:cubicBezTo>
                  <a:pt x="79687" y="49375"/>
                  <a:pt x="79062" y="47812"/>
                  <a:pt x="79687" y="46875"/>
                </a:cubicBezTo>
                <a:cubicBezTo>
                  <a:pt x="80000" y="46250"/>
                  <a:pt x="80937" y="46250"/>
                  <a:pt x="81875" y="45937"/>
                </a:cubicBezTo>
                <a:cubicBezTo>
                  <a:pt x="81875" y="45937"/>
                  <a:pt x="83750" y="44687"/>
                  <a:pt x="83125" y="44687"/>
                </a:cubicBezTo>
                <a:cubicBezTo>
                  <a:pt x="84375" y="45000"/>
                  <a:pt x="87187" y="43437"/>
                  <a:pt x="85000" y="42187"/>
                </a:cubicBezTo>
                <a:cubicBezTo>
                  <a:pt x="85312" y="41562"/>
                  <a:pt x="84375" y="41250"/>
                  <a:pt x="83750" y="41250"/>
                </a:cubicBezTo>
                <a:cubicBezTo>
                  <a:pt x="84062" y="40937"/>
                  <a:pt x="85000" y="41250"/>
                  <a:pt x="85312" y="40937"/>
                </a:cubicBezTo>
                <a:cubicBezTo>
                  <a:pt x="86250" y="40312"/>
                  <a:pt x="85625" y="40000"/>
                  <a:pt x="84687" y="39687"/>
                </a:cubicBezTo>
                <a:cubicBezTo>
                  <a:pt x="83750" y="39375"/>
                  <a:pt x="82187" y="40000"/>
                  <a:pt x="81562" y="40625"/>
                </a:cubicBezTo>
                <a:cubicBezTo>
                  <a:pt x="80937" y="41250"/>
                  <a:pt x="80312" y="41875"/>
                  <a:pt x="79687" y="42187"/>
                </a:cubicBezTo>
                <a:close/>
                <a:moveTo>
                  <a:pt x="96250" y="94375"/>
                </a:moveTo>
                <a:cubicBezTo>
                  <a:pt x="95625" y="94062"/>
                  <a:pt x="94687" y="94062"/>
                  <a:pt x="94062" y="93750"/>
                </a:cubicBezTo>
                <a:cubicBezTo>
                  <a:pt x="93437" y="93750"/>
                  <a:pt x="93125" y="93437"/>
                  <a:pt x="92187" y="93125"/>
                </a:cubicBezTo>
                <a:cubicBezTo>
                  <a:pt x="92500" y="91562"/>
                  <a:pt x="90625" y="91250"/>
                  <a:pt x="89687" y="90312"/>
                </a:cubicBezTo>
                <a:cubicBezTo>
                  <a:pt x="88750" y="89687"/>
                  <a:pt x="88125" y="88750"/>
                  <a:pt x="86562" y="89062"/>
                </a:cubicBezTo>
                <a:cubicBezTo>
                  <a:pt x="86250" y="89062"/>
                  <a:pt x="84687" y="89687"/>
                  <a:pt x="85000" y="90000"/>
                </a:cubicBezTo>
                <a:cubicBezTo>
                  <a:pt x="84062" y="89062"/>
                  <a:pt x="83750" y="88750"/>
                  <a:pt x="82187" y="88125"/>
                </a:cubicBezTo>
                <a:cubicBezTo>
                  <a:pt x="80937" y="87812"/>
                  <a:pt x="80312" y="86250"/>
                  <a:pt x="79062" y="87812"/>
                </a:cubicBezTo>
                <a:cubicBezTo>
                  <a:pt x="78437" y="88437"/>
                  <a:pt x="78750" y="89375"/>
                  <a:pt x="78437" y="90000"/>
                </a:cubicBezTo>
                <a:cubicBezTo>
                  <a:pt x="77187" y="89062"/>
                  <a:pt x="79375" y="88125"/>
                  <a:pt x="78437" y="87187"/>
                </a:cubicBezTo>
                <a:cubicBezTo>
                  <a:pt x="77500" y="85937"/>
                  <a:pt x="75937" y="87812"/>
                  <a:pt x="75000" y="88125"/>
                </a:cubicBezTo>
                <a:cubicBezTo>
                  <a:pt x="74687" y="88750"/>
                  <a:pt x="74062" y="88750"/>
                  <a:pt x="73750" y="89375"/>
                </a:cubicBezTo>
                <a:cubicBezTo>
                  <a:pt x="73437" y="89687"/>
                  <a:pt x="73125" y="90625"/>
                  <a:pt x="72812" y="90937"/>
                </a:cubicBezTo>
                <a:cubicBezTo>
                  <a:pt x="72812" y="90312"/>
                  <a:pt x="71250" y="90625"/>
                  <a:pt x="71250" y="90000"/>
                </a:cubicBezTo>
                <a:cubicBezTo>
                  <a:pt x="71562" y="91875"/>
                  <a:pt x="71562" y="94062"/>
                  <a:pt x="71875" y="95937"/>
                </a:cubicBezTo>
                <a:cubicBezTo>
                  <a:pt x="72187" y="96875"/>
                  <a:pt x="71875" y="98750"/>
                  <a:pt x="70937" y="99687"/>
                </a:cubicBezTo>
                <a:cubicBezTo>
                  <a:pt x="70000" y="100312"/>
                  <a:pt x="69062" y="101250"/>
                  <a:pt x="68750" y="102812"/>
                </a:cubicBezTo>
                <a:cubicBezTo>
                  <a:pt x="68750" y="103750"/>
                  <a:pt x="68750" y="104375"/>
                  <a:pt x="69687" y="104687"/>
                </a:cubicBezTo>
                <a:cubicBezTo>
                  <a:pt x="69687" y="105937"/>
                  <a:pt x="68437" y="106875"/>
                  <a:pt x="68437" y="108125"/>
                </a:cubicBezTo>
                <a:cubicBezTo>
                  <a:pt x="68437" y="108125"/>
                  <a:pt x="68750" y="108750"/>
                  <a:pt x="68750" y="109375"/>
                </a:cubicBezTo>
                <a:cubicBezTo>
                  <a:pt x="79375" y="107500"/>
                  <a:pt x="89062" y="102187"/>
                  <a:pt x="96250" y="943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5524398" y="4349239"/>
            <a:ext cx="462651" cy="34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0"/>
                  <a:pt x="0" y="0"/>
                  <a:pt x="0" y="0"/>
                </a:cubicBezTo>
                <a:cubicBezTo>
                  <a:pt x="7692" y="0"/>
                  <a:pt x="7692" y="0"/>
                  <a:pt x="7692" y="0"/>
                </a:cubicBezTo>
                <a:cubicBezTo>
                  <a:pt x="7692" y="109655"/>
                  <a:pt x="7692" y="109655"/>
                  <a:pt x="7692" y="109655"/>
                </a:cubicBezTo>
                <a:cubicBezTo>
                  <a:pt x="120000" y="109655"/>
                  <a:pt x="120000" y="109655"/>
                  <a:pt x="120000" y="109655"/>
                </a:cubicBezTo>
                <a:lnTo>
                  <a:pt x="120000" y="120000"/>
                </a:lnTo>
                <a:close/>
                <a:moveTo>
                  <a:pt x="112307" y="45517"/>
                </a:moveTo>
                <a:cubicBezTo>
                  <a:pt x="112307" y="47586"/>
                  <a:pt x="109230" y="49655"/>
                  <a:pt x="109230" y="47586"/>
                </a:cubicBezTo>
                <a:cubicBezTo>
                  <a:pt x="101538" y="37241"/>
                  <a:pt x="101538" y="37241"/>
                  <a:pt x="101538" y="37241"/>
                </a:cubicBezTo>
                <a:cubicBezTo>
                  <a:pt x="64615" y="86896"/>
                  <a:pt x="64615" y="86896"/>
                  <a:pt x="64615" y="86896"/>
                </a:cubicBezTo>
                <a:cubicBezTo>
                  <a:pt x="63076" y="88965"/>
                  <a:pt x="63076" y="88965"/>
                  <a:pt x="61538" y="86896"/>
                </a:cubicBezTo>
                <a:cubicBezTo>
                  <a:pt x="47692" y="70344"/>
                  <a:pt x="47692" y="70344"/>
                  <a:pt x="47692" y="70344"/>
                </a:cubicBezTo>
                <a:cubicBezTo>
                  <a:pt x="24615" y="101379"/>
                  <a:pt x="24615" y="101379"/>
                  <a:pt x="24615" y="101379"/>
                </a:cubicBezTo>
                <a:cubicBezTo>
                  <a:pt x="12307" y="86896"/>
                  <a:pt x="12307" y="86896"/>
                  <a:pt x="12307" y="86896"/>
                </a:cubicBezTo>
                <a:cubicBezTo>
                  <a:pt x="46153" y="41379"/>
                  <a:pt x="46153" y="41379"/>
                  <a:pt x="46153" y="41379"/>
                </a:cubicBezTo>
                <a:cubicBezTo>
                  <a:pt x="47692" y="39310"/>
                  <a:pt x="49230" y="39310"/>
                  <a:pt x="49230" y="41379"/>
                </a:cubicBezTo>
                <a:cubicBezTo>
                  <a:pt x="63076" y="60000"/>
                  <a:pt x="63076" y="60000"/>
                  <a:pt x="63076" y="60000"/>
                </a:cubicBezTo>
                <a:cubicBezTo>
                  <a:pt x="90769" y="22758"/>
                  <a:pt x="90769" y="22758"/>
                  <a:pt x="90769" y="22758"/>
                </a:cubicBezTo>
                <a:cubicBezTo>
                  <a:pt x="83076" y="12413"/>
                  <a:pt x="83076" y="12413"/>
                  <a:pt x="83076" y="12413"/>
                </a:cubicBezTo>
                <a:cubicBezTo>
                  <a:pt x="81538" y="12413"/>
                  <a:pt x="83076" y="8275"/>
                  <a:pt x="84615" y="8275"/>
                </a:cubicBezTo>
                <a:cubicBezTo>
                  <a:pt x="109230" y="8275"/>
                  <a:pt x="109230" y="8275"/>
                  <a:pt x="109230" y="8275"/>
                </a:cubicBezTo>
                <a:cubicBezTo>
                  <a:pt x="110769" y="8275"/>
                  <a:pt x="112307" y="10344"/>
                  <a:pt x="112307" y="12413"/>
                </a:cubicBezTo>
                <a:lnTo>
                  <a:pt x="112307" y="455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623986" y="4785967"/>
            <a:ext cx="414068" cy="4168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0000"/>
                </a:moveTo>
                <a:cubicBezTo>
                  <a:pt x="120000" y="91764"/>
                  <a:pt x="93529" y="120000"/>
                  <a:pt x="60000" y="120000"/>
                </a:cubicBezTo>
                <a:cubicBezTo>
                  <a:pt x="26470" y="120000"/>
                  <a:pt x="0" y="91764"/>
                  <a:pt x="0" y="60000"/>
                </a:cubicBezTo>
                <a:cubicBezTo>
                  <a:pt x="0" y="26470"/>
                  <a:pt x="26470" y="0"/>
                  <a:pt x="60000" y="0"/>
                </a:cubicBezTo>
                <a:cubicBezTo>
                  <a:pt x="93529" y="0"/>
                  <a:pt x="120000" y="26470"/>
                  <a:pt x="120000" y="60000"/>
                </a:cubicBezTo>
                <a:close/>
                <a:moveTo>
                  <a:pt x="26470" y="70588"/>
                </a:moveTo>
                <a:cubicBezTo>
                  <a:pt x="26470" y="67058"/>
                  <a:pt x="24705" y="63529"/>
                  <a:pt x="24705" y="60000"/>
                </a:cubicBezTo>
                <a:cubicBezTo>
                  <a:pt x="24705" y="54705"/>
                  <a:pt x="26470" y="51176"/>
                  <a:pt x="26470" y="47647"/>
                </a:cubicBezTo>
                <a:cubicBezTo>
                  <a:pt x="14117" y="35294"/>
                  <a:pt x="14117" y="35294"/>
                  <a:pt x="14117" y="35294"/>
                </a:cubicBezTo>
                <a:cubicBezTo>
                  <a:pt x="10588" y="42352"/>
                  <a:pt x="8823" y="51176"/>
                  <a:pt x="8823" y="60000"/>
                </a:cubicBezTo>
                <a:cubicBezTo>
                  <a:pt x="8823" y="68823"/>
                  <a:pt x="10588" y="75882"/>
                  <a:pt x="14117" y="82941"/>
                </a:cubicBezTo>
                <a:lnTo>
                  <a:pt x="26470" y="70588"/>
                </a:lnTo>
                <a:close/>
                <a:moveTo>
                  <a:pt x="84705" y="60000"/>
                </a:moveTo>
                <a:cubicBezTo>
                  <a:pt x="84705" y="45882"/>
                  <a:pt x="74117" y="33529"/>
                  <a:pt x="60000" y="33529"/>
                </a:cubicBezTo>
                <a:cubicBezTo>
                  <a:pt x="45882" y="33529"/>
                  <a:pt x="33529" y="45882"/>
                  <a:pt x="33529" y="60000"/>
                </a:cubicBezTo>
                <a:cubicBezTo>
                  <a:pt x="33529" y="74117"/>
                  <a:pt x="45882" y="84705"/>
                  <a:pt x="60000" y="84705"/>
                </a:cubicBezTo>
                <a:cubicBezTo>
                  <a:pt x="74117" y="84705"/>
                  <a:pt x="84705" y="74117"/>
                  <a:pt x="84705" y="60000"/>
                </a:cubicBezTo>
                <a:close/>
                <a:moveTo>
                  <a:pt x="35294" y="14117"/>
                </a:moveTo>
                <a:cubicBezTo>
                  <a:pt x="47647" y="26470"/>
                  <a:pt x="47647" y="26470"/>
                  <a:pt x="47647" y="26470"/>
                </a:cubicBezTo>
                <a:cubicBezTo>
                  <a:pt x="51176" y="26470"/>
                  <a:pt x="56470" y="24705"/>
                  <a:pt x="60000" y="24705"/>
                </a:cubicBezTo>
                <a:cubicBezTo>
                  <a:pt x="63529" y="24705"/>
                  <a:pt x="67058" y="26470"/>
                  <a:pt x="70588" y="26470"/>
                </a:cubicBezTo>
                <a:cubicBezTo>
                  <a:pt x="82941" y="14117"/>
                  <a:pt x="82941" y="14117"/>
                  <a:pt x="82941" y="14117"/>
                </a:cubicBezTo>
                <a:cubicBezTo>
                  <a:pt x="75882" y="10588"/>
                  <a:pt x="68823" y="8823"/>
                  <a:pt x="60000" y="8823"/>
                </a:cubicBezTo>
                <a:cubicBezTo>
                  <a:pt x="51176" y="8823"/>
                  <a:pt x="42352" y="10588"/>
                  <a:pt x="35294" y="14117"/>
                </a:cubicBezTo>
                <a:close/>
                <a:moveTo>
                  <a:pt x="82941" y="104117"/>
                </a:moveTo>
                <a:cubicBezTo>
                  <a:pt x="70588" y="91764"/>
                  <a:pt x="70588" y="91764"/>
                  <a:pt x="70588" y="91764"/>
                </a:cubicBezTo>
                <a:cubicBezTo>
                  <a:pt x="67058" y="93529"/>
                  <a:pt x="63529" y="93529"/>
                  <a:pt x="60000" y="93529"/>
                </a:cubicBezTo>
                <a:cubicBezTo>
                  <a:pt x="56470" y="93529"/>
                  <a:pt x="51176" y="93529"/>
                  <a:pt x="47647" y="91764"/>
                </a:cubicBezTo>
                <a:cubicBezTo>
                  <a:pt x="35294" y="104117"/>
                  <a:pt x="35294" y="104117"/>
                  <a:pt x="35294" y="104117"/>
                </a:cubicBezTo>
                <a:cubicBezTo>
                  <a:pt x="42352" y="109411"/>
                  <a:pt x="51176" y="111176"/>
                  <a:pt x="60000" y="111176"/>
                </a:cubicBezTo>
                <a:cubicBezTo>
                  <a:pt x="68823" y="111176"/>
                  <a:pt x="75882" y="109411"/>
                  <a:pt x="82941" y="104117"/>
                </a:cubicBezTo>
                <a:close/>
                <a:moveTo>
                  <a:pt x="105882" y="82941"/>
                </a:moveTo>
                <a:cubicBezTo>
                  <a:pt x="109411" y="75882"/>
                  <a:pt x="111176" y="68823"/>
                  <a:pt x="111176" y="60000"/>
                </a:cubicBezTo>
                <a:cubicBezTo>
                  <a:pt x="111176" y="51176"/>
                  <a:pt x="109411" y="42352"/>
                  <a:pt x="105882" y="35294"/>
                </a:cubicBezTo>
                <a:cubicBezTo>
                  <a:pt x="91764" y="47647"/>
                  <a:pt x="91764" y="47647"/>
                  <a:pt x="91764" y="47647"/>
                </a:cubicBezTo>
                <a:cubicBezTo>
                  <a:pt x="93529" y="51176"/>
                  <a:pt x="93529" y="56470"/>
                  <a:pt x="93529" y="60000"/>
                </a:cubicBezTo>
                <a:cubicBezTo>
                  <a:pt x="93529" y="63529"/>
                  <a:pt x="93529" y="67058"/>
                  <a:pt x="91764" y="70588"/>
                </a:cubicBezTo>
                <a:lnTo>
                  <a:pt x="105882" y="829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581597" y="3511808"/>
            <a:ext cx="370434" cy="34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369" y="68823"/>
                </a:moveTo>
                <a:cubicBezTo>
                  <a:pt x="13150" y="68823"/>
                  <a:pt x="13150" y="68823"/>
                  <a:pt x="13150" y="68823"/>
                </a:cubicBezTo>
                <a:cubicBezTo>
                  <a:pt x="6575" y="68823"/>
                  <a:pt x="0" y="65294"/>
                  <a:pt x="0" y="58235"/>
                </a:cubicBezTo>
                <a:cubicBezTo>
                  <a:pt x="0" y="51176"/>
                  <a:pt x="0" y="33529"/>
                  <a:pt x="8219" y="33529"/>
                </a:cubicBezTo>
                <a:cubicBezTo>
                  <a:pt x="9863" y="33529"/>
                  <a:pt x="16438" y="38823"/>
                  <a:pt x="24657" y="38823"/>
                </a:cubicBezTo>
                <a:cubicBezTo>
                  <a:pt x="27945" y="38823"/>
                  <a:pt x="29589" y="38823"/>
                  <a:pt x="32876" y="37058"/>
                </a:cubicBezTo>
                <a:cubicBezTo>
                  <a:pt x="32876" y="38823"/>
                  <a:pt x="32876" y="40588"/>
                  <a:pt x="32876" y="42352"/>
                </a:cubicBezTo>
                <a:cubicBezTo>
                  <a:pt x="32876" y="47647"/>
                  <a:pt x="34520" y="54705"/>
                  <a:pt x="37808" y="60000"/>
                </a:cubicBezTo>
                <a:cubicBezTo>
                  <a:pt x="31232" y="60000"/>
                  <a:pt x="24657" y="63529"/>
                  <a:pt x="21369" y="68823"/>
                </a:cubicBezTo>
                <a:close/>
                <a:moveTo>
                  <a:pt x="24657" y="33529"/>
                </a:moveTo>
                <a:cubicBezTo>
                  <a:pt x="16438" y="33529"/>
                  <a:pt x="8219" y="26470"/>
                  <a:pt x="8219" y="15882"/>
                </a:cubicBezTo>
                <a:cubicBezTo>
                  <a:pt x="8219" y="7058"/>
                  <a:pt x="16438" y="0"/>
                  <a:pt x="24657" y="0"/>
                </a:cubicBezTo>
                <a:cubicBezTo>
                  <a:pt x="32876" y="0"/>
                  <a:pt x="41095" y="7058"/>
                  <a:pt x="41095" y="15882"/>
                </a:cubicBezTo>
                <a:cubicBezTo>
                  <a:pt x="41095" y="26470"/>
                  <a:pt x="32876" y="33529"/>
                  <a:pt x="24657" y="33529"/>
                </a:cubicBezTo>
                <a:close/>
                <a:moveTo>
                  <a:pt x="87123" y="120000"/>
                </a:moveTo>
                <a:cubicBezTo>
                  <a:pt x="32876" y="120000"/>
                  <a:pt x="32876" y="120000"/>
                  <a:pt x="32876" y="120000"/>
                </a:cubicBezTo>
                <a:cubicBezTo>
                  <a:pt x="23013" y="120000"/>
                  <a:pt x="16438" y="112941"/>
                  <a:pt x="16438" y="102352"/>
                </a:cubicBezTo>
                <a:cubicBezTo>
                  <a:pt x="16438" y="86470"/>
                  <a:pt x="19726" y="63529"/>
                  <a:pt x="37808" y="63529"/>
                </a:cubicBezTo>
                <a:cubicBezTo>
                  <a:pt x="41095" y="63529"/>
                  <a:pt x="47671" y="72352"/>
                  <a:pt x="60821" y="72352"/>
                </a:cubicBezTo>
                <a:cubicBezTo>
                  <a:pt x="72328" y="72352"/>
                  <a:pt x="80547" y="63529"/>
                  <a:pt x="82191" y="63529"/>
                </a:cubicBezTo>
                <a:cubicBezTo>
                  <a:pt x="101917" y="63529"/>
                  <a:pt x="105205" y="86470"/>
                  <a:pt x="105205" y="102352"/>
                </a:cubicBezTo>
                <a:cubicBezTo>
                  <a:pt x="105205" y="112941"/>
                  <a:pt x="98630" y="120000"/>
                  <a:pt x="87123" y="120000"/>
                </a:cubicBezTo>
                <a:close/>
                <a:moveTo>
                  <a:pt x="60821" y="68823"/>
                </a:moveTo>
                <a:cubicBezTo>
                  <a:pt x="47671" y="68823"/>
                  <a:pt x="36164" y="56470"/>
                  <a:pt x="36164" y="42352"/>
                </a:cubicBezTo>
                <a:cubicBezTo>
                  <a:pt x="36164" y="28235"/>
                  <a:pt x="47671" y="15882"/>
                  <a:pt x="60821" y="15882"/>
                </a:cubicBezTo>
                <a:cubicBezTo>
                  <a:pt x="73972" y="15882"/>
                  <a:pt x="83835" y="28235"/>
                  <a:pt x="83835" y="42352"/>
                </a:cubicBezTo>
                <a:cubicBezTo>
                  <a:pt x="83835" y="56470"/>
                  <a:pt x="73972" y="68823"/>
                  <a:pt x="60821" y="68823"/>
                </a:cubicBezTo>
                <a:close/>
                <a:moveTo>
                  <a:pt x="96986" y="33529"/>
                </a:moveTo>
                <a:cubicBezTo>
                  <a:pt x="87123" y="33529"/>
                  <a:pt x="80547" y="26470"/>
                  <a:pt x="80547" y="15882"/>
                </a:cubicBezTo>
                <a:cubicBezTo>
                  <a:pt x="80547" y="7058"/>
                  <a:pt x="87123" y="0"/>
                  <a:pt x="96986" y="0"/>
                </a:cubicBezTo>
                <a:cubicBezTo>
                  <a:pt x="105205" y="0"/>
                  <a:pt x="111780" y="7058"/>
                  <a:pt x="111780" y="15882"/>
                </a:cubicBezTo>
                <a:cubicBezTo>
                  <a:pt x="111780" y="26470"/>
                  <a:pt x="105205" y="33529"/>
                  <a:pt x="96986" y="33529"/>
                </a:cubicBezTo>
                <a:close/>
                <a:moveTo>
                  <a:pt x="108493" y="68823"/>
                </a:moveTo>
                <a:cubicBezTo>
                  <a:pt x="100273" y="68823"/>
                  <a:pt x="100273" y="68823"/>
                  <a:pt x="100273" y="68823"/>
                </a:cubicBezTo>
                <a:cubicBezTo>
                  <a:pt x="95342" y="63529"/>
                  <a:pt x="90410" y="60000"/>
                  <a:pt x="83835" y="60000"/>
                </a:cubicBezTo>
                <a:cubicBezTo>
                  <a:pt x="87123" y="54705"/>
                  <a:pt x="88767" y="47647"/>
                  <a:pt x="88767" y="42352"/>
                </a:cubicBezTo>
                <a:cubicBezTo>
                  <a:pt x="88767" y="40588"/>
                  <a:pt x="88767" y="38823"/>
                  <a:pt x="88767" y="37058"/>
                </a:cubicBezTo>
                <a:cubicBezTo>
                  <a:pt x="90410" y="38823"/>
                  <a:pt x="93698" y="38823"/>
                  <a:pt x="96986" y="38823"/>
                </a:cubicBezTo>
                <a:cubicBezTo>
                  <a:pt x="105205" y="38823"/>
                  <a:pt x="111780" y="33529"/>
                  <a:pt x="113424" y="33529"/>
                </a:cubicBezTo>
                <a:cubicBezTo>
                  <a:pt x="119999" y="33529"/>
                  <a:pt x="119999" y="51176"/>
                  <a:pt x="119999" y="58235"/>
                </a:cubicBezTo>
                <a:cubicBezTo>
                  <a:pt x="119999" y="65294"/>
                  <a:pt x="115068" y="68823"/>
                  <a:pt x="108493" y="688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3405899" y="3180918"/>
            <a:ext cx="1228614" cy="4994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5" y="112658"/>
                </a:moveTo>
                <a:lnTo>
                  <a:pt x="11835" y="42531"/>
                </a:lnTo>
                <a:lnTo>
                  <a:pt x="20891" y="42531"/>
                </a:lnTo>
                <a:lnTo>
                  <a:pt x="10291" y="0"/>
                </a:lnTo>
                <a:lnTo>
                  <a:pt x="0" y="42531"/>
                </a:lnTo>
                <a:lnTo>
                  <a:pt x="8850" y="42531"/>
                </a:lnTo>
                <a:lnTo>
                  <a:pt x="8850" y="120000"/>
                </a:lnTo>
                <a:lnTo>
                  <a:pt x="120000" y="120000"/>
                </a:lnTo>
                <a:lnTo>
                  <a:pt x="120000" y="112658"/>
                </a:lnTo>
                <a:lnTo>
                  <a:pt x="11835" y="1126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8257880" y="3181971"/>
            <a:ext cx="1311858" cy="4973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1949"/>
                </a:moveTo>
                <a:lnTo>
                  <a:pt x="110168" y="0"/>
                </a:lnTo>
                <a:lnTo>
                  <a:pt x="100530" y="41949"/>
                </a:lnTo>
                <a:lnTo>
                  <a:pt x="108819" y="41949"/>
                </a:lnTo>
                <a:lnTo>
                  <a:pt x="108819" y="112881"/>
                </a:lnTo>
                <a:lnTo>
                  <a:pt x="0" y="112881"/>
                </a:lnTo>
                <a:lnTo>
                  <a:pt x="0" y="120000"/>
                </a:lnTo>
                <a:lnTo>
                  <a:pt x="111518" y="120000"/>
                </a:lnTo>
                <a:lnTo>
                  <a:pt x="111518" y="41949"/>
                </a:lnTo>
                <a:lnTo>
                  <a:pt x="120000" y="419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7636880" y="4960100"/>
            <a:ext cx="504142" cy="2388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0769"/>
                </a:moveTo>
                <a:lnTo>
                  <a:pt x="0" y="68076"/>
                </a:lnTo>
                <a:lnTo>
                  <a:pt x="74624" y="68076"/>
                </a:lnTo>
                <a:lnTo>
                  <a:pt x="74624" y="120000"/>
                </a:lnTo>
                <a:lnTo>
                  <a:pt x="120000" y="59423"/>
                </a:lnTo>
                <a:lnTo>
                  <a:pt x="74624" y="0"/>
                </a:lnTo>
                <a:lnTo>
                  <a:pt x="74624" y="50769"/>
                </a:lnTo>
                <a:lnTo>
                  <a:pt x="0" y="507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4669105" y="4960100"/>
            <a:ext cx="504142" cy="2388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0769"/>
                </a:moveTo>
                <a:lnTo>
                  <a:pt x="120000" y="68076"/>
                </a:lnTo>
                <a:lnTo>
                  <a:pt x="45102" y="68076"/>
                </a:lnTo>
                <a:lnTo>
                  <a:pt x="45102" y="120000"/>
                </a:lnTo>
                <a:lnTo>
                  <a:pt x="0" y="59423"/>
                </a:lnTo>
                <a:lnTo>
                  <a:pt x="45102" y="0"/>
                </a:lnTo>
                <a:lnTo>
                  <a:pt x="45102" y="50769"/>
                </a:lnTo>
                <a:lnTo>
                  <a:pt x="120000" y="507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10961273" y="2275898"/>
            <a:ext cx="184731" cy="251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Shape 545"/>
          <p:cNvGrpSpPr/>
          <p:nvPr/>
        </p:nvGrpSpPr>
        <p:grpSpPr>
          <a:xfrm>
            <a:off x="5015179" y="2271144"/>
            <a:ext cx="2844323" cy="3719230"/>
            <a:chOff x="4754985" y="2153427"/>
            <a:chExt cx="2697136" cy="3526769"/>
          </a:xfrm>
        </p:grpSpPr>
        <p:sp>
          <p:nvSpPr>
            <p:cNvPr id="546" name="Shape 546"/>
            <p:cNvSpPr/>
            <p:nvPr/>
          </p:nvSpPr>
          <p:spPr>
            <a:xfrm>
              <a:off x="4807460" y="3896065"/>
              <a:ext cx="1295253" cy="17841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0"/>
                    <a:pt x="119999" y="0"/>
                    <a:pt x="119999" y="234"/>
                  </a:cubicBezTo>
                  <a:lnTo>
                    <a:pt x="119999" y="606"/>
                  </a:lnTo>
                  <a:lnTo>
                    <a:pt x="120000" y="606"/>
                  </a:lnTo>
                  <a:cubicBezTo>
                    <a:pt x="120000" y="606"/>
                    <a:pt x="120000" y="606"/>
                    <a:pt x="120000" y="119999"/>
                  </a:cubicBezTo>
                  <a:lnTo>
                    <a:pt x="119999" y="119999"/>
                  </a:lnTo>
                  <a:lnTo>
                    <a:pt x="119999" y="120000"/>
                  </a:lnTo>
                  <a:cubicBezTo>
                    <a:pt x="119999" y="120000"/>
                    <a:pt x="119830" y="119902"/>
                    <a:pt x="119505" y="119711"/>
                  </a:cubicBezTo>
                  <a:lnTo>
                    <a:pt x="119445" y="119675"/>
                  </a:lnTo>
                  <a:lnTo>
                    <a:pt x="119115" y="119482"/>
                  </a:lnTo>
                  <a:lnTo>
                    <a:pt x="118492" y="119110"/>
                  </a:lnTo>
                  <a:lnTo>
                    <a:pt x="118073" y="118861"/>
                  </a:lnTo>
                  <a:lnTo>
                    <a:pt x="117784" y="118686"/>
                  </a:lnTo>
                  <a:lnTo>
                    <a:pt x="116585" y="117969"/>
                  </a:lnTo>
                  <a:cubicBezTo>
                    <a:pt x="111098" y="114648"/>
                    <a:pt x="99518" y="107412"/>
                    <a:pt x="85669" y="97444"/>
                  </a:cubicBezTo>
                  <a:lnTo>
                    <a:pt x="82023" y="94758"/>
                  </a:lnTo>
                  <a:lnTo>
                    <a:pt x="81933" y="94693"/>
                  </a:lnTo>
                  <a:lnTo>
                    <a:pt x="81845" y="94626"/>
                  </a:lnTo>
                  <a:lnTo>
                    <a:pt x="77118" y="91145"/>
                  </a:lnTo>
                  <a:lnTo>
                    <a:pt x="73592" y="88336"/>
                  </a:lnTo>
                  <a:lnTo>
                    <a:pt x="68821" y="84699"/>
                  </a:lnTo>
                  <a:lnTo>
                    <a:pt x="63530" y="80321"/>
                  </a:lnTo>
                  <a:lnTo>
                    <a:pt x="59119" y="76807"/>
                  </a:lnTo>
                  <a:lnTo>
                    <a:pt x="57375" y="75228"/>
                  </a:lnTo>
                  <a:lnTo>
                    <a:pt x="55291" y="73503"/>
                  </a:lnTo>
                  <a:cubicBezTo>
                    <a:pt x="50779" y="69592"/>
                    <a:pt x="46298" y="65513"/>
                    <a:pt x="41949" y="61297"/>
                  </a:cubicBezTo>
                  <a:lnTo>
                    <a:pt x="41973" y="61278"/>
                  </a:lnTo>
                  <a:lnTo>
                    <a:pt x="41145" y="60528"/>
                  </a:lnTo>
                  <a:cubicBezTo>
                    <a:pt x="29498" y="49130"/>
                    <a:pt x="18847" y="36740"/>
                    <a:pt x="11152" y="23966"/>
                  </a:cubicBezTo>
                  <a:cubicBezTo>
                    <a:pt x="6245" y="15855"/>
                    <a:pt x="2453" y="8068"/>
                    <a:pt x="0" y="606"/>
                  </a:cubicBezTo>
                  <a:lnTo>
                    <a:pt x="119187" y="6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4754985" y="2153427"/>
              <a:ext cx="1347728" cy="21322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85" y="0"/>
                  </a:moveTo>
                  <a:cubicBezTo>
                    <a:pt x="119785" y="0"/>
                    <a:pt x="119785" y="0"/>
                    <a:pt x="119999" y="0"/>
                  </a:cubicBezTo>
                  <a:lnTo>
                    <a:pt x="120000" y="0"/>
                  </a:lnTo>
                  <a:cubicBezTo>
                    <a:pt x="120000" y="0"/>
                    <a:pt x="120000" y="0"/>
                    <a:pt x="120000" y="97360"/>
                  </a:cubicBezTo>
                  <a:lnTo>
                    <a:pt x="119999" y="97360"/>
                  </a:lnTo>
                  <a:lnTo>
                    <a:pt x="119999" y="98576"/>
                  </a:lnTo>
                  <a:cubicBezTo>
                    <a:pt x="119999" y="98576"/>
                    <a:pt x="119999" y="98576"/>
                    <a:pt x="86119" y="98576"/>
                  </a:cubicBezTo>
                  <a:cubicBezTo>
                    <a:pt x="88049" y="100745"/>
                    <a:pt x="89121" y="103050"/>
                    <a:pt x="89121" y="105627"/>
                  </a:cubicBezTo>
                  <a:cubicBezTo>
                    <a:pt x="89121" y="113627"/>
                    <a:pt x="78828" y="120000"/>
                    <a:pt x="66391" y="120000"/>
                  </a:cubicBezTo>
                  <a:cubicBezTo>
                    <a:pt x="53740" y="120000"/>
                    <a:pt x="43447" y="113627"/>
                    <a:pt x="43447" y="105627"/>
                  </a:cubicBezTo>
                  <a:cubicBezTo>
                    <a:pt x="43447" y="103050"/>
                    <a:pt x="44519" y="100745"/>
                    <a:pt x="46449" y="98576"/>
                  </a:cubicBezTo>
                  <a:cubicBezTo>
                    <a:pt x="46449" y="98576"/>
                    <a:pt x="46449" y="98576"/>
                    <a:pt x="4635" y="98576"/>
                  </a:cubicBezTo>
                  <a:cubicBezTo>
                    <a:pt x="-3674" y="77813"/>
                    <a:pt x="-172" y="59911"/>
                    <a:pt x="10061" y="45067"/>
                  </a:cubicBezTo>
                  <a:lnTo>
                    <a:pt x="13983" y="40219"/>
                  </a:lnTo>
                  <a:lnTo>
                    <a:pt x="13827" y="40137"/>
                  </a:lnTo>
                  <a:lnTo>
                    <a:pt x="15117" y="38817"/>
                  </a:lnTo>
                  <a:lnTo>
                    <a:pt x="16968" y="36529"/>
                  </a:lnTo>
                  <a:lnTo>
                    <a:pt x="21750" y="32027"/>
                  </a:lnTo>
                  <a:lnTo>
                    <a:pt x="22836" y="30916"/>
                  </a:lnTo>
                  <a:lnTo>
                    <a:pt x="23395" y="30479"/>
                  </a:lnTo>
                  <a:lnTo>
                    <a:pt x="25248" y="28735"/>
                  </a:lnTo>
                  <a:lnTo>
                    <a:pt x="34155" y="22069"/>
                  </a:lnTo>
                  <a:lnTo>
                    <a:pt x="34633" y="21695"/>
                  </a:lnTo>
                  <a:cubicBezTo>
                    <a:pt x="64876" y="1491"/>
                    <a:pt x="107988" y="0"/>
                    <a:pt x="119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718466" y="2153427"/>
              <a:ext cx="1733655" cy="175165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596" y="0"/>
                  </a:moveTo>
                  <a:cubicBezTo>
                    <a:pt x="26596" y="0"/>
                    <a:pt x="26596" y="0"/>
                    <a:pt x="26763" y="0"/>
                  </a:cubicBezTo>
                  <a:cubicBezTo>
                    <a:pt x="35943" y="0"/>
                    <a:pt x="69491" y="1815"/>
                    <a:pt x="93025" y="26409"/>
                  </a:cubicBezTo>
                  <a:cubicBezTo>
                    <a:pt x="108422" y="42627"/>
                    <a:pt x="119688" y="64415"/>
                    <a:pt x="119993" y="91356"/>
                  </a:cubicBezTo>
                  <a:lnTo>
                    <a:pt x="119993" y="91363"/>
                  </a:lnTo>
                  <a:lnTo>
                    <a:pt x="119993" y="91368"/>
                  </a:lnTo>
                  <a:cubicBezTo>
                    <a:pt x="120095" y="100345"/>
                    <a:pt x="118979" y="109894"/>
                    <a:pt x="116392" y="120000"/>
                  </a:cubicBezTo>
                  <a:lnTo>
                    <a:pt x="116216" y="120000"/>
                  </a:lnTo>
                  <a:lnTo>
                    <a:pt x="115800" y="120000"/>
                  </a:lnTo>
                  <a:lnTo>
                    <a:pt x="114989" y="120000"/>
                  </a:lnTo>
                  <a:lnTo>
                    <a:pt x="113651" y="120000"/>
                  </a:lnTo>
                  <a:lnTo>
                    <a:pt x="111656" y="120000"/>
                  </a:lnTo>
                  <a:lnTo>
                    <a:pt x="108872" y="120000"/>
                  </a:lnTo>
                  <a:lnTo>
                    <a:pt x="105167" y="120000"/>
                  </a:lnTo>
                  <a:lnTo>
                    <a:pt x="100410" y="120000"/>
                  </a:lnTo>
                  <a:lnTo>
                    <a:pt x="94469" y="120000"/>
                  </a:lnTo>
                  <a:lnTo>
                    <a:pt x="87213" y="120000"/>
                  </a:lnTo>
                  <a:lnTo>
                    <a:pt x="78509" y="120000"/>
                  </a:lnTo>
                  <a:lnTo>
                    <a:pt x="68228" y="120000"/>
                  </a:lnTo>
                  <a:lnTo>
                    <a:pt x="56236" y="120000"/>
                  </a:lnTo>
                  <a:lnTo>
                    <a:pt x="42403" y="120000"/>
                  </a:lnTo>
                  <a:lnTo>
                    <a:pt x="34754" y="120000"/>
                  </a:lnTo>
                  <a:lnTo>
                    <a:pt x="26596" y="120000"/>
                  </a:lnTo>
                  <a:cubicBezTo>
                    <a:pt x="26596" y="120000"/>
                    <a:pt x="26596" y="120000"/>
                    <a:pt x="26596" y="75443"/>
                  </a:cubicBezTo>
                  <a:lnTo>
                    <a:pt x="26596" y="70677"/>
                  </a:lnTo>
                  <a:lnTo>
                    <a:pt x="24546" y="71782"/>
                  </a:lnTo>
                  <a:cubicBezTo>
                    <a:pt x="22432" y="72670"/>
                    <a:pt x="20108" y="73161"/>
                    <a:pt x="17668" y="73161"/>
                  </a:cubicBezTo>
                  <a:cubicBezTo>
                    <a:pt x="7910" y="73161"/>
                    <a:pt x="0" y="65304"/>
                    <a:pt x="0" y="55612"/>
                  </a:cubicBezTo>
                  <a:cubicBezTo>
                    <a:pt x="0" y="45920"/>
                    <a:pt x="7910" y="38063"/>
                    <a:pt x="17668" y="38063"/>
                  </a:cubicBezTo>
                  <a:cubicBezTo>
                    <a:pt x="20108" y="38063"/>
                    <a:pt x="22432" y="38554"/>
                    <a:pt x="24546" y="39442"/>
                  </a:cubicBezTo>
                  <a:lnTo>
                    <a:pt x="26596" y="40548"/>
                  </a:lnTo>
                  <a:lnTo>
                    <a:pt x="26596" y="39609"/>
                  </a:lnTo>
                  <a:cubicBezTo>
                    <a:pt x="26596" y="28124"/>
                    <a:pt x="26596" y="15000"/>
                    <a:pt x="2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6102713" y="3524446"/>
              <a:ext cx="1297057" cy="2155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509" y="0"/>
                  </a:moveTo>
                  <a:cubicBezTo>
                    <a:pt x="79551" y="0"/>
                    <a:pt x="90125" y="6406"/>
                    <a:pt x="90125" y="14309"/>
                  </a:cubicBezTo>
                  <a:cubicBezTo>
                    <a:pt x="90125" y="16285"/>
                    <a:pt x="89464" y="18167"/>
                    <a:pt x="88269" y="19879"/>
                  </a:cubicBezTo>
                  <a:lnTo>
                    <a:pt x="87097" y="21188"/>
                  </a:lnTo>
                  <a:lnTo>
                    <a:pt x="120000" y="21188"/>
                  </a:lnTo>
                  <a:cubicBezTo>
                    <a:pt x="117546" y="27364"/>
                    <a:pt x="113754" y="33808"/>
                    <a:pt x="108847" y="40520"/>
                  </a:cubicBezTo>
                  <a:cubicBezTo>
                    <a:pt x="103201" y="48274"/>
                    <a:pt x="95956" y="55862"/>
                    <a:pt x="87888" y="63084"/>
                  </a:cubicBezTo>
                  <a:lnTo>
                    <a:pt x="83226" y="67061"/>
                  </a:lnTo>
                  <a:lnTo>
                    <a:pt x="83282" y="67103"/>
                  </a:lnTo>
                  <a:lnTo>
                    <a:pt x="82182" y="67952"/>
                  </a:lnTo>
                  <a:lnTo>
                    <a:pt x="79576" y="70176"/>
                  </a:lnTo>
                  <a:cubicBezTo>
                    <a:pt x="45460" y="97998"/>
                    <a:pt x="2341" y="118892"/>
                    <a:pt x="0" y="120000"/>
                  </a:cubicBezTo>
                  <a:cubicBezTo>
                    <a:pt x="0" y="120000"/>
                    <a:pt x="0" y="120000"/>
                    <a:pt x="0" y="21188"/>
                  </a:cubicBezTo>
                  <a:lnTo>
                    <a:pt x="45921" y="21188"/>
                  </a:lnTo>
                  <a:lnTo>
                    <a:pt x="44748" y="19879"/>
                  </a:lnTo>
                  <a:cubicBezTo>
                    <a:pt x="43553" y="18167"/>
                    <a:pt x="42892" y="16285"/>
                    <a:pt x="42892" y="14309"/>
                  </a:cubicBezTo>
                  <a:cubicBezTo>
                    <a:pt x="42892" y="6406"/>
                    <a:pt x="53466" y="0"/>
                    <a:pt x="66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952983" y="4577968"/>
              <a:ext cx="512329" cy="5141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189646" y="3032562"/>
              <a:ext cx="374026" cy="3740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59" y="0"/>
                  </a:moveTo>
                  <a:cubicBezTo>
                    <a:pt x="76483" y="0"/>
                    <a:pt x="92307" y="6593"/>
                    <a:pt x="102857" y="18461"/>
                  </a:cubicBezTo>
                  <a:cubicBezTo>
                    <a:pt x="113406" y="29010"/>
                    <a:pt x="120000" y="43516"/>
                    <a:pt x="120000" y="60659"/>
                  </a:cubicBezTo>
                  <a:cubicBezTo>
                    <a:pt x="120000" y="76483"/>
                    <a:pt x="113406" y="92307"/>
                    <a:pt x="102857" y="102857"/>
                  </a:cubicBezTo>
                  <a:cubicBezTo>
                    <a:pt x="92307" y="113406"/>
                    <a:pt x="76483" y="120000"/>
                    <a:pt x="60659" y="120000"/>
                  </a:cubicBezTo>
                  <a:cubicBezTo>
                    <a:pt x="43516" y="120000"/>
                    <a:pt x="29010" y="113406"/>
                    <a:pt x="17142" y="102857"/>
                  </a:cubicBezTo>
                  <a:cubicBezTo>
                    <a:pt x="6593" y="92307"/>
                    <a:pt x="0" y="76483"/>
                    <a:pt x="0" y="60659"/>
                  </a:cubicBezTo>
                  <a:cubicBezTo>
                    <a:pt x="0" y="43516"/>
                    <a:pt x="6593" y="29010"/>
                    <a:pt x="17142" y="18461"/>
                  </a:cubicBezTo>
                  <a:cubicBezTo>
                    <a:pt x="29010" y="6593"/>
                    <a:pt x="43516" y="0"/>
                    <a:pt x="60659" y="0"/>
                  </a:cubicBezTo>
                  <a:close/>
                  <a:moveTo>
                    <a:pt x="83076" y="67252"/>
                  </a:moveTo>
                  <a:cubicBezTo>
                    <a:pt x="89670" y="63296"/>
                    <a:pt x="90989" y="58021"/>
                    <a:pt x="84395" y="54065"/>
                  </a:cubicBezTo>
                  <a:cubicBezTo>
                    <a:pt x="79120" y="51428"/>
                    <a:pt x="73846" y="47472"/>
                    <a:pt x="68571" y="44835"/>
                  </a:cubicBezTo>
                  <a:cubicBezTo>
                    <a:pt x="63296" y="42197"/>
                    <a:pt x="58021" y="39560"/>
                    <a:pt x="54065" y="35604"/>
                  </a:cubicBezTo>
                  <a:cubicBezTo>
                    <a:pt x="47472" y="32967"/>
                    <a:pt x="42197" y="34285"/>
                    <a:pt x="42197" y="42197"/>
                  </a:cubicBezTo>
                  <a:cubicBezTo>
                    <a:pt x="42197" y="47472"/>
                    <a:pt x="42197" y="54065"/>
                    <a:pt x="42197" y="60659"/>
                  </a:cubicBezTo>
                  <a:cubicBezTo>
                    <a:pt x="42197" y="65934"/>
                    <a:pt x="42197" y="72527"/>
                    <a:pt x="42197" y="77802"/>
                  </a:cubicBezTo>
                  <a:cubicBezTo>
                    <a:pt x="42197" y="84395"/>
                    <a:pt x="46153" y="88351"/>
                    <a:pt x="52747" y="85714"/>
                  </a:cubicBezTo>
                  <a:cubicBezTo>
                    <a:pt x="58021" y="81758"/>
                    <a:pt x="63296" y="79120"/>
                    <a:pt x="68571" y="76483"/>
                  </a:cubicBezTo>
                  <a:cubicBezTo>
                    <a:pt x="73846" y="72527"/>
                    <a:pt x="79120" y="69890"/>
                    <a:pt x="83076" y="67252"/>
                  </a:cubicBezTo>
                  <a:close/>
                  <a:moveTo>
                    <a:pt x="87032" y="32967"/>
                  </a:moveTo>
                  <a:cubicBezTo>
                    <a:pt x="80439" y="26373"/>
                    <a:pt x="71208" y="21098"/>
                    <a:pt x="60659" y="21098"/>
                  </a:cubicBezTo>
                  <a:cubicBezTo>
                    <a:pt x="50109" y="21098"/>
                    <a:pt x="39560" y="26373"/>
                    <a:pt x="32967" y="32967"/>
                  </a:cubicBezTo>
                  <a:cubicBezTo>
                    <a:pt x="26373" y="39560"/>
                    <a:pt x="21098" y="50109"/>
                    <a:pt x="21098" y="60659"/>
                  </a:cubicBezTo>
                  <a:cubicBezTo>
                    <a:pt x="21098" y="71208"/>
                    <a:pt x="26373" y="80439"/>
                    <a:pt x="32967" y="88351"/>
                  </a:cubicBezTo>
                  <a:cubicBezTo>
                    <a:pt x="39560" y="94945"/>
                    <a:pt x="50109" y="98901"/>
                    <a:pt x="60659" y="98901"/>
                  </a:cubicBezTo>
                  <a:cubicBezTo>
                    <a:pt x="71208" y="98901"/>
                    <a:pt x="80439" y="94945"/>
                    <a:pt x="87032" y="88351"/>
                  </a:cubicBezTo>
                  <a:cubicBezTo>
                    <a:pt x="94945" y="80439"/>
                    <a:pt x="98901" y="71208"/>
                    <a:pt x="98901" y="60659"/>
                  </a:cubicBezTo>
                  <a:cubicBezTo>
                    <a:pt x="98901" y="50109"/>
                    <a:pt x="94945" y="39560"/>
                    <a:pt x="87032" y="329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504021" y="4532891"/>
              <a:ext cx="349218" cy="431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142"/>
                  </a:moveTo>
                  <a:cubicBezTo>
                    <a:pt x="18352" y="13714"/>
                    <a:pt x="42352" y="3428"/>
                    <a:pt x="70588" y="0"/>
                  </a:cubicBezTo>
                  <a:cubicBezTo>
                    <a:pt x="79058" y="12571"/>
                    <a:pt x="88941" y="26285"/>
                    <a:pt x="98823" y="40000"/>
                  </a:cubicBezTo>
                  <a:cubicBezTo>
                    <a:pt x="79058" y="48000"/>
                    <a:pt x="79058" y="48000"/>
                    <a:pt x="79058" y="48000"/>
                  </a:cubicBezTo>
                  <a:cubicBezTo>
                    <a:pt x="97411" y="73142"/>
                    <a:pt x="97411" y="73142"/>
                    <a:pt x="97411" y="73142"/>
                  </a:cubicBezTo>
                  <a:cubicBezTo>
                    <a:pt x="94588" y="77714"/>
                    <a:pt x="94588" y="77714"/>
                    <a:pt x="94588" y="77714"/>
                  </a:cubicBezTo>
                  <a:cubicBezTo>
                    <a:pt x="101647" y="78857"/>
                    <a:pt x="101647" y="78857"/>
                    <a:pt x="101647" y="78857"/>
                  </a:cubicBezTo>
                  <a:cubicBezTo>
                    <a:pt x="98823" y="83428"/>
                    <a:pt x="98823" y="83428"/>
                    <a:pt x="98823" y="83428"/>
                  </a:cubicBezTo>
                  <a:cubicBezTo>
                    <a:pt x="101647" y="88000"/>
                    <a:pt x="101647" y="88000"/>
                    <a:pt x="101647" y="88000"/>
                  </a:cubicBezTo>
                  <a:cubicBezTo>
                    <a:pt x="108705" y="88000"/>
                    <a:pt x="108705" y="88000"/>
                    <a:pt x="108705" y="88000"/>
                  </a:cubicBezTo>
                  <a:cubicBezTo>
                    <a:pt x="114352" y="97142"/>
                    <a:pt x="114352" y="97142"/>
                    <a:pt x="114352" y="97142"/>
                  </a:cubicBezTo>
                  <a:cubicBezTo>
                    <a:pt x="112941" y="101714"/>
                    <a:pt x="112941" y="101714"/>
                    <a:pt x="112941" y="101714"/>
                  </a:cubicBezTo>
                  <a:cubicBezTo>
                    <a:pt x="120000" y="104000"/>
                    <a:pt x="120000" y="104000"/>
                    <a:pt x="120000" y="104000"/>
                  </a:cubicBezTo>
                  <a:cubicBezTo>
                    <a:pt x="111529" y="112000"/>
                    <a:pt x="111529" y="112000"/>
                    <a:pt x="111529" y="112000"/>
                  </a:cubicBezTo>
                  <a:cubicBezTo>
                    <a:pt x="97411" y="92571"/>
                    <a:pt x="97411" y="92571"/>
                    <a:pt x="97411" y="92571"/>
                  </a:cubicBezTo>
                  <a:cubicBezTo>
                    <a:pt x="91764" y="94857"/>
                    <a:pt x="91764" y="94857"/>
                    <a:pt x="91764" y="94857"/>
                  </a:cubicBezTo>
                  <a:cubicBezTo>
                    <a:pt x="107294" y="116571"/>
                    <a:pt x="107294" y="116571"/>
                    <a:pt x="107294" y="116571"/>
                  </a:cubicBezTo>
                  <a:cubicBezTo>
                    <a:pt x="103058" y="120000"/>
                    <a:pt x="103058" y="120000"/>
                    <a:pt x="103058" y="120000"/>
                  </a:cubicBezTo>
                  <a:cubicBezTo>
                    <a:pt x="100235" y="120000"/>
                    <a:pt x="100235" y="120000"/>
                    <a:pt x="100235" y="120000"/>
                  </a:cubicBezTo>
                  <a:cubicBezTo>
                    <a:pt x="64941" y="72000"/>
                    <a:pt x="64941" y="72000"/>
                    <a:pt x="64941" y="72000"/>
                  </a:cubicBezTo>
                  <a:cubicBezTo>
                    <a:pt x="63529" y="73142"/>
                    <a:pt x="63529" y="73142"/>
                    <a:pt x="63529" y="73142"/>
                  </a:cubicBezTo>
                  <a:cubicBezTo>
                    <a:pt x="96000" y="120000"/>
                    <a:pt x="96000" y="120000"/>
                    <a:pt x="96000" y="120000"/>
                  </a:cubicBezTo>
                  <a:cubicBezTo>
                    <a:pt x="88941" y="118857"/>
                    <a:pt x="88941" y="118857"/>
                    <a:pt x="88941" y="118857"/>
                  </a:cubicBezTo>
                  <a:cubicBezTo>
                    <a:pt x="48000" y="62857"/>
                    <a:pt x="48000" y="62857"/>
                    <a:pt x="48000" y="62857"/>
                  </a:cubicBezTo>
                  <a:cubicBezTo>
                    <a:pt x="28235" y="72000"/>
                    <a:pt x="28235" y="72000"/>
                    <a:pt x="28235" y="72000"/>
                  </a:cubicBezTo>
                  <a:cubicBezTo>
                    <a:pt x="18352" y="59428"/>
                    <a:pt x="9882" y="45714"/>
                    <a:pt x="0" y="33142"/>
                  </a:cubicBezTo>
                  <a:close/>
                  <a:moveTo>
                    <a:pt x="19764" y="32000"/>
                  </a:moveTo>
                  <a:cubicBezTo>
                    <a:pt x="31058" y="48000"/>
                    <a:pt x="31058" y="48000"/>
                    <a:pt x="31058" y="48000"/>
                  </a:cubicBezTo>
                  <a:cubicBezTo>
                    <a:pt x="69176" y="29714"/>
                    <a:pt x="69176" y="29714"/>
                    <a:pt x="69176" y="29714"/>
                  </a:cubicBezTo>
                  <a:cubicBezTo>
                    <a:pt x="59294" y="13714"/>
                    <a:pt x="59294" y="13714"/>
                    <a:pt x="59294" y="13714"/>
                  </a:cubicBezTo>
                  <a:lnTo>
                    <a:pt x="19764" y="320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6537374" y="2781232"/>
              <a:ext cx="448449" cy="362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73" y="120000"/>
                  </a:moveTo>
                  <a:cubicBezTo>
                    <a:pt x="94678" y="120000"/>
                    <a:pt x="94678" y="120000"/>
                    <a:pt x="94678" y="120000"/>
                  </a:cubicBezTo>
                  <a:cubicBezTo>
                    <a:pt x="94678" y="60000"/>
                    <a:pt x="94678" y="60000"/>
                    <a:pt x="94678" y="60000"/>
                  </a:cubicBezTo>
                  <a:cubicBezTo>
                    <a:pt x="92477" y="60000"/>
                    <a:pt x="92477" y="60000"/>
                    <a:pt x="92477" y="60000"/>
                  </a:cubicBezTo>
                  <a:cubicBezTo>
                    <a:pt x="90275" y="95454"/>
                    <a:pt x="90275" y="95454"/>
                    <a:pt x="90275" y="95454"/>
                  </a:cubicBezTo>
                  <a:cubicBezTo>
                    <a:pt x="88073" y="96818"/>
                    <a:pt x="88073" y="96818"/>
                    <a:pt x="88073" y="96818"/>
                  </a:cubicBezTo>
                  <a:cubicBezTo>
                    <a:pt x="88073" y="120000"/>
                    <a:pt x="88073" y="120000"/>
                    <a:pt x="88073" y="120000"/>
                  </a:cubicBezTo>
                  <a:close/>
                  <a:moveTo>
                    <a:pt x="120000" y="0"/>
                  </a:moveTo>
                  <a:cubicBezTo>
                    <a:pt x="110091" y="23181"/>
                    <a:pt x="110091" y="23181"/>
                    <a:pt x="110091" y="23181"/>
                  </a:cubicBezTo>
                  <a:cubicBezTo>
                    <a:pt x="101284" y="45000"/>
                    <a:pt x="101284" y="45000"/>
                    <a:pt x="101284" y="45000"/>
                  </a:cubicBezTo>
                  <a:cubicBezTo>
                    <a:pt x="92477" y="30000"/>
                    <a:pt x="92477" y="30000"/>
                    <a:pt x="92477" y="30000"/>
                  </a:cubicBezTo>
                  <a:cubicBezTo>
                    <a:pt x="88073" y="34090"/>
                    <a:pt x="88073" y="34090"/>
                    <a:pt x="88073" y="34090"/>
                  </a:cubicBezTo>
                  <a:cubicBezTo>
                    <a:pt x="84770" y="87272"/>
                    <a:pt x="84770" y="87272"/>
                    <a:pt x="84770" y="87272"/>
                  </a:cubicBezTo>
                  <a:cubicBezTo>
                    <a:pt x="73761" y="92727"/>
                    <a:pt x="73761" y="92727"/>
                    <a:pt x="73761" y="92727"/>
                  </a:cubicBezTo>
                  <a:cubicBezTo>
                    <a:pt x="52844" y="68181"/>
                    <a:pt x="52844" y="68181"/>
                    <a:pt x="52844" y="68181"/>
                  </a:cubicBezTo>
                  <a:cubicBezTo>
                    <a:pt x="40733" y="99545"/>
                    <a:pt x="40733" y="99545"/>
                    <a:pt x="40733" y="99545"/>
                  </a:cubicBezTo>
                  <a:cubicBezTo>
                    <a:pt x="28623" y="99545"/>
                    <a:pt x="28623" y="99545"/>
                    <a:pt x="28623" y="99545"/>
                  </a:cubicBezTo>
                  <a:cubicBezTo>
                    <a:pt x="20917" y="85909"/>
                    <a:pt x="20917" y="85909"/>
                    <a:pt x="20917" y="85909"/>
                  </a:cubicBezTo>
                  <a:cubicBezTo>
                    <a:pt x="4403" y="91363"/>
                    <a:pt x="4403" y="91363"/>
                    <a:pt x="4403" y="91363"/>
                  </a:cubicBezTo>
                  <a:cubicBezTo>
                    <a:pt x="0" y="76363"/>
                    <a:pt x="0" y="76363"/>
                    <a:pt x="0" y="76363"/>
                  </a:cubicBezTo>
                  <a:cubicBezTo>
                    <a:pt x="22018" y="68181"/>
                    <a:pt x="22018" y="68181"/>
                    <a:pt x="22018" y="68181"/>
                  </a:cubicBezTo>
                  <a:cubicBezTo>
                    <a:pt x="27522" y="65454"/>
                    <a:pt x="27522" y="65454"/>
                    <a:pt x="27522" y="65454"/>
                  </a:cubicBezTo>
                  <a:cubicBezTo>
                    <a:pt x="29724" y="70909"/>
                    <a:pt x="29724" y="70909"/>
                    <a:pt x="29724" y="70909"/>
                  </a:cubicBezTo>
                  <a:cubicBezTo>
                    <a:pt x="33027" y="77727"/>
                    <a:pt x="33027" y="77727"/>
                    <a:pt x="33027" y="77727"/>
                  </a:cubicBezTo>
                  <a:cubicBezTo>
                    <a:pt x="44036" y="50454"/>
                    <a:pt x="44036" y="50454"/>
                    <a:pt x="44036" y="50454"/>
                  </a:cubicBezTo>
                  <a:cubicBezTo>
                    <a:pt x="48440" y="39545"/>
                    <a:pt x="48440" y="39545"/>
                    <a:pt x="48440" y="39545"/>
                  </a:cubicBezTo>
                  <a:cubicBezTo>
                    <a:pt x="55045" y="47727"/>
                    <a:pt x="55045" y="47727"/>
                    <a:pt x="55045" y="47727"/>
                  </a:cubicBezTo>
                  <a:cubicBezTo>
                    <a:pt x="72660" y="68181"/>
                    <a:pt x="72660" y="68181"/>
                    <a:pt x="72660" y="68181"/>
                  </a:cubicBezTo>
                  <a:cubicBezTo>
                    <a:pt x="74862" y="28636"/>
                    <a:pt x="74862" y="28636"/>
                    <a:pt x="74862" y="28636"/>
                  </a:cubicBezTo>
                  <a:cubicBezTo>
                    <a:pt x="74862" y="24545"/>
                    <a:pt x="74862" y="24545"/>
                    <a:pt x="74862" y="24545"/>
                  </a:cubicBezTo>
                  <a:cubicBezTo>
                    <a:pt x="78165" y="21818"/>
                    <a:pt x="78165" y="21818"/>
                    <a:pt x="78165" y="21818"/>
                  </a:cubicBezTo>
                  <a:cubicBezTo>
                    <a:pt x="85871" y="16363"/>
                    <a:pt x="85871" y="16363"/>
                    <a:pt x="85871" y="16363"/>
                  </a:cubicBezTo>
                  <a:cubicBezTo>
                    <a:pt x="79266" y="2727"/>
                    <a:pt x="79266" y="2727"/>
                    <a:pt x="79266" y="2727"/>
                  </a:cubicBezTo>
                  <a:cubicBezTo>
                    <a:pt x="99082" y="1363"/>
                    <a:pt x="99082" y="1363"/>
                    <a:pt x="99082" y="1363"/>
                  </a:cubicBezTo>
                  <a:cubicBezTo>
                    <a:pt x="120000" y="0"/>
                    <a:pt x="120000" y="0"/>
                    <a:pt x="120000" y="0"/>
                  </a:cubicBezTo>
                  <a:close/>
                  <a:moveTo>
                    <a:pt x="24220" y="120000"/>
                  </a:moveTo>
                  <a:cubicBezTo>
                    <a:pt x="26422" y="120000"/>
                    <a:pt x="29724" y="120000"/>
                    <a:pt x="31926" y="120000"/>
                  </a:cubicBezTo>
                  <a:cubicBezTo>
                    <a:pt x="31926" y="109090"/>
                    <a:pt x="31926" y="109090"/>
                    <a:pt x="31926" y="109090"/>
                  </a:cubicBezTo>
                  <a:cubicBezTo>
                    <a:pt x="25321" y="110454"/>
                    <a:pt x="25321" y="110454"/>
                    <a:pt x="25321" y="110454"/>
                  </a:cubicBezTo>
                  <a:cubicBezTo>
                    <a:pt x="24220" y="107727"/>
                    <a:pt x="24220" y="107727"/>
                    <a:pt x="24220" y="107727"/>
                  </a:cubicBezTo>
                  <a:cubicBezTo>
                    <a:pt x="24220" y="120000"/>
                    <a:pt x="24220" y="120000"/>
                    <a:pt x="24220" y="120000"/>
                  </a:cubicBezTo>
                  <a:close/>
                  <a:moveTo>
                    <a:pt x="12110" y="120000"/>
                  </a:moveTo>
                  <a:cubicBezTo>
                    <a:pt x="18715" y="120000"/>
                    <a:pt x="18715" y="120000"/>
                    <a:pt x="18715" y="120000"/>
                  </a:cubicBezTo>
                  <a:cubicBezTo>
                    <a:pt x="18715" y="96818"/>
                    <a:pt x="18715" y="96818"/>
                    <a:pt x="18715" y="96818"/>
                  </a:cubicBezTo>
                  <a:cubicBezTo>
                    <a:pt x="18715" y="96818"/>
                    <a:pt x="18715" y="96818"/>
                    <a:pt x="18715" y="96818"/>
                  </a:cubicBezTo>
                  <a:cubicBezTo>
                    <a:pt x="12110" y="99545"/>
                    <a:pt x="12110" y="99545"/>
                    <a:pt x="12110" y="99545"/>
                  </a:cubicBezTo>
                  <a:cubicBezTo>
                    <a:pt x="12110" y="120000"/>
                    <a:pt x="12110" y="120000"/>
                    <a:pt x="12110" y="120000"/>
                  </a:cubicBezTo>
                  <a:close/>
                  <a:moveTo>
                    <a:pt x="37431" y="120000"/>
                  </a:moveTo>
                  <a:cubicBezTo>
                    <a:pt x="39633" y="120000"/>
                    <a:pt x="41834" y="120000"/>
                    <a:pt x="44036" y="120000"/>
                  </a:cubicBezTo>
                  <a:cubicBezTo>
                    <a:pt x="44036" y="107727"/>
                    <a:pt x="44036" y="107727"/>
                    <a:pt x="44036" y="107727"/>
                  </a:cubicBezTo>
                  <a:cubicBezTo>
                    <a:pt x="44036" y="109090"/>
                    <a:pt x="44036" y="109090"/>
                    <a:pt x="44036" y="109090"/>
                  </a:cubicBezTo>
                  <a:cubicBezTo>
                    <a:pt x="37431" y="109090"/>
                    <a:pt x="37431" y="109090"/>
                    <a:pt x="37431" y="109090"/>
                  </a:cubicBezTo>
                  <a:cubicBezTo>
                    <a:pt x="37431" y="120000"/>
                    <a:pt x="37431" y="120000"/>
                    <a:pt x="37431" y="120000"/>
                  </a:cubicBezTo>
                  <a:close/>
                  <a:moveTo>
                    <a:pt x="49541" y="120000"/>
                  </a:moveTo>
                  <a:cubicBezTo>
                    <a:pt x="51743" y="120000"/>
                    <a:pt x="55045" y="120000"/>
                    <a:pt x="57247" y="120000"/>
                  </a:cubicBezTo>
                  <a:cubicBezTo>
                    <a:pt x="57247" y="85909"/>
                    <a:pt x="57247" y="85909"/>
                    <a:pt x="57247" y="85909"/>
                  </a:cubicBezTo>
                  <a:cubicBezTo>
                    <a:pt x="53944" y="81818"/>
                    <a:pt x="53944" y="81818"/>
                    <a:pt x="53944" y="81818"/>
                  </a:cubicBezTo>
                  <a:cubicBezTo>
                    <a:pt x="49541" y="94090"/>
                    <a:pt x="49541" y="94090"/>
                    <a:pt x="49541" y="94090"/>
                  </a:cubicBezTo>
                  <a:cubicBezTo>
                    <a:pt x="49541" y="120000"/>
                    <a:pt x="49541" y="120000"/>
                    <a:pt x="49541" y="120000"/>
                  </a:cubicBezTo>
                  <a:close/>
                  <a:moveTo>
                    <a:pt x="62752" y="120000"/>
                  </a:moveTo>
                  <a:cubicBezTo>
                    <a:pt x="64954" y="120000"/>
                    <a:pt x="67155" y="120000"/>
                    <a:pt x="69357" y="120000"/>
                  </a:cubicBezTo>
                  <a:cubicBezTo>
                    <a:pt x="69357" y="99545"/>
                    <a:pt x="69357" y="99545"/>
                    <a:pt x="69357" y="99545"/>
                  </a:cubicBezTo>
                  <a:cubicBezTo>
                    <a:pt x="62752" y="91363"/>
                    <a:pt x="62752" y="91363"/>
                    <a:pt x="62752" y="91363"/>
                  </a:cubicBezTo>
                  <a:cubicBezTo>
                    <a:pt x="62752" y="120000"/>
                    <a:pt x="62752" y="120000"/>
                    <a:pt x="62752" y="120000"/>
                  </a:cubicBezTo>
                  <a:close/>
                  <a:moveTo>
                    <a:pt x="74862" y="120000"/>
                  </a:moveTo>
                  <a:cubicBezTo>
                    <a:pt x="77064" y="120000"/>
                    <a:pt x="80366" y="120000"/>
                    <a:pt x="82568" y="120000"/>
                  </a:cubicBezTo>
                  <a:cubicBezTo>
                    <a:pt x="82568" y="98181"/>
                    <a:pt x="82568" y="98181"/>
                    <a:pt x="82568" y="98181"/>
                  </a:cubicBezTo>
                  <a:cubicBezTo>
                    <a:pt x="74862" y="102272"/>
                    <a:pt x="74862" y="102272"/>
                    <a:pt x="74862" y="102272"/>
                  </a:cubicBezTo>
                  <a:lnTo>
                    <a:pt x="74862" y="1200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557549" y="4147415"/>
              <a:ext cx="387383" cy="3854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9" y="35744"/>
                  </a:moveTo>
                  <a:cubicBezTo>
                    <a:pt x="14042" y="20425"/>
                    <a:pt x="26808" y="10212"/>
                    <a:pt x="40851" y="5106"/>
                  </a:cubicBezTo>
                  <a:cubicBezTo>
                    <a:pt x="54893" y="0"/>
                    <a:pt x="71489" y="1276"/>
                    <a:pt x="85531" y="7659"/>
                  </a:cubicBezTo>
                  <a:cubicBezTo>
                    <a:pt x="99574" y="15319"/>
                    <a:pt x="109787" y="26808"/>
                    <a:pt x="114893" y="40851"/>
                  </a:cubicBezTo>
                  <a:cubicBezTo>
                    <a:pt x="120000" y="54893"/>
                    <a:pt x="120000" y="71489"/>
                    <a:pt x="112340" y="85531"/>
                  </a:cubicBezTo>
                  <a:cubicBezTo>
                    <a:pt x="112340" y="85531"/>
                    <a:pt x="112340" y="85531"/>
                    <a:pt x="112340" y="85531"/>
                  </a:cubicBezTo>
                  <a:cubicBezTo>
                    <a:pt x="105957" y="99574"/>
                    <a:pt x="93191" y="111063"/>
                    <a:pt x="79148" y="114893"/>
                  </a:cubicBezTo>
                  <a:cubicBezTo>
                    <a:pt x="65106" y="120000"/>
                    <a:pt x="49787" y="120000"/>
                    <a:pt x="34468" y="113617"/>
                  </a:cubicBezTo>
                  <a:cubicBezTo>
                    <a:pt x="34468" y="113617"/>
                    <a:pt x="34468" y="113617"/>
                    <a:pt x="34468" y="113617"/>
                  </a:cubicBezTo>
                  <a:cubicBezTo>
                    <a:pt x="20425" y="105957"/>
                    <a:pt x="10212" y="93191"/>
                    <a:pt x="5106" y="79148"/>
                  </a:cubicBezTo>
                  <a:cubicBezTo>
                    <a:pt x="0" y="65106"/>
                    <a:pt x="1276" y="49787"/>
                    <a:pt x="7659" y="35744"/>
                  </a:cubicBezTo>
                  <a:cubicBezTo>
                    <a:pt x="7659" y="35744"/>
                    <a:pt x="7659" y="35744"/>
                    <a:pt x="7659" y="35744"/>
                  </a:cubicBezTo>
                  <a:close/>
                  <a:moveTo>
                    <a:pt x="25531" y="34468"/>
                  </a:moveTo>
                  <a:cubicBezTo>
                    <a:pt x="22978" y="37021"/>
                    <a:pt x="21702" y="38297"/>
                    <a:pt x="20425" y="40851"/>
                  </a:cubicBezTo>
                  <a:cubicBezTo>
                    <a:pt x="20425" y="40851"/>
                    <a:pt x="20425" y="40851"/>
                    <a:pt x="20425" y="40851"/>
                  </a:cubicBezTo>
                  <a:cubicBezTo>
                    <a:pt x="20425" y="42127"/>
                    <a:pt x="19148" y="43404"/>
                    <a:pt x="19148" y="44680"/>
                  </a:cubicBezTo>
                  <a:cubicBezTo>
                    <a:pt x="26808" y="43404"/>
                    <a:pt x="35744" y="43404"/>
                    <a:pt x="45957" y="47234"/>
                  </a:cubicBezTo>
                  <a:cubicBezTo>
                    <a:pt x="44680" y="48510"/>
                    <a:pt x="44680" y="49787"/>
                    <a:pt x="43404" y="51063"/>
                  </a:cubicBezTo>
                  <a:cubicBezTo>
                    <a:pt x="42127" y="53617"/>
                    <a:pt x="40851" y="54893"/>
                    <a:pt x="40851" y="57446"/>
                  </a:cubicBezTo>
                  <a:cubicBezTo>
                    <a:pt x="33191" y="57446"/>
                    <a:pt x="25531" y="60000"/>
                    <a:pt x="16595" y="67659"/>
                  </a:cubicBezTo>
                  <a:cubicBezTo>
                    <a:pt x="17872" y="70212"/>
                    <a:pt x="17872" y="72765"/>
                    <a:pt x="19148" y="75319"/>
                  </a:cubicBezTo>
                  <a:cubicBezTo>
                    <a:pt x="19148" y="75319"/>
                    <a:pt x="19148" y="75319"/>
                    <a:pt x="19148" y="75319"/>
                  </a:cubicBezTo>
                  <a:cubicBezTo>
                    <a:pt x="20425" y="76595"/>
                    <a:pt x="20425" y="76595"/>
                    <a:pt x="20425" y="76595"/>
                  </a:cubicBezTo>
                  <a:cubicBezTo>
                    <a:pt x="26808" y="71489"/>
                    <a:pt x="31914" y="68936"/>
                    <a:pt x="37021" y="68936"/>
                  </a:cubicBezTo>
                  <a:cubicBezTo>
                    <a:pt x="34468" y="77872"/>
                    <a:pt x="33191" y="86808"/>
                    <a:pt x="33191" y="94468"/>
                  </a:cubicBezTo>
                  <a:cubicBezTo>
                    <a:pt x="35744" y="97021"/>
                    <a:pt x="38297" y="98297"/>
                    <a:pt x="40851" y="99574"/>
                  </a:cubicBezTo>
                  <a:cubicBezTo>
                    <a:pt x="40851" y="99574"/>
                    <a:pt x="40851" y="99574"/>
                    <a:pt x="40851" y="99574"/>
                  </a:cubicBezTo>
                  <a:cubicBezTo>
                    <a:pt x="42127" y="99574"/>
                    <a:pt x="42127" y="99574"/>
                    <a:pt x="42127" y="100851"/>
                  </a:cubicBezTo>
                  <a:cubicBezTo>
                    <a:pt x="43404" y="99574"/>
                    <a:pt x="43404" y="99574"/>
                    <a:pt x="43404" y="99574"/>
                  </a:cubicBezTo>
                  <a:cubicBezTo>
                    <a:pt x="42127" y="91914"/>
                    <a:pt x="43404" y="81702"/>
                    <a:pt x="45957" y="70212"/>
                  </a:cubicBezTo>
                  <a:cubicBezTo>
                    <a:pt x="52340" y="74042"/>
                    <a:pt x="56170" y="79148"/>
                    <a:pt x="61276" y="85531"/>
                  </a:cubicBezTo>
                  <a:cubicBezTo>
                    <a:pt x="66382" y="90638"/>
                    <a:pt x="71489" y="97021"/>
                    <a:pt x="76595" y="100851"/>
                  </a:cubicBezTo>
                  <a:cubicBezTo>
                    <a:pt x="79148" y="99574"/>
                    <a:pt x="80425" y="99574"/>
                    <a:pt x="82978" y="98297"/>
                  </a:cubicBezTo>
                  <a:cubicBezTo>
                    <a:pt x="84255" y="94468"/>
                    <a:pt x="84255" y="94468"/>
                    <a:pt x="84255" y="94468"/>
                  </a:cubicBezTo>
                  <a:cubicBezTo>
                    <a:pt x="79148" y="90638"/>
                    <a:pt x="74042" y="85531"/>
                    <a:pt x="68936" y="79148"/>
                  </a:cubicBezTo>
                  <a:cubicBezTo>
                    <a:pt x="62553" y="71489"/>
                    <a:pt x="56170" y="65106"/>
                    <a:pt x="49787" y="61276"/>
                  </a:cubicBezTo>
                  <a:cubicBezTo>
                    <a:pt x="51063" y="58723"/>
                    <a:pt x="51063" y="57446"/>
                    <a:pt x="52340" y="54893"/>
                  </a:cubicBezTo>
                  <a:cubicBezTo>
                    <a:pt x="53617" y="53617"/>
                    <a:pt x="53617" y="51063"/>
                    <a:pt x="54893" y="49787"/>
                  </a:cubicBezTo>
                  <a:cubicBezTo>
                    <a:pt x="57446" y="51063"/>
                    <a:pt x="60000" y="52340"/>
                    <a:pt x="62553" y="53617"/>
                  </a:cubicBezTo>
                  <a:cubicBezTo>
                    <a:pt x="77872" y="60000"/>
                    <a:pt x="90638" y="70212"/>
                    <a:pt x="98297" y="81702"/>
                  </a:cubicBezTo>
                  <a:cubicBezTo>
                    <a:pt x="98297" y="80425"/>
                    <a:pt x="99574" y="80425"/>
                    <a:pt x="99574" y="79148"/>
                  </a:cubicBezTo>
                  <a:cubicBezTo>
                    <a:pt x="99574" y="79148"/>
                    <a:pt x="99574" y="79148"/>
                    <a:pt x="99574" y="79148"/>
                  </a:cubicBezTo>
                  <a:cubicBezTo>
                    <a:pt x="100851" y="76595"/>
                    <a:pt x="102127" y="74042"/>
                    <a:pt x="102127" y="71489"/>
                  </a:cubicBezTo>
                  <a:cubicBezTo>
                    <a:pt x="94468" y="60000"/>
                    <a:pt x="80425" y="51063"/>
                    <a:pt x="67659" y="44680"/>
                  </a:cubicBezTo>
                  <a:cubicBezTo>
                    <a:pt x="65106" y="43404"/>
                    <a:pt x="62553" y="42127"/>
                    <a:pt x="60000" y="40851"/>
                  </a:cubicBezTo>
                  <a:cubicBezTo>
                    <a:pt x="61276" y="39574"/>
                    <a:pt x="62553" y="37021"/>
                    <a:pt x="63829" y="35744"/>
                  </a:cubicBezTo>
                  <a:cubicBezTo>
                    <a:pt x="66382" y="37021"/>
                    <a:pt x="68936" y="38297"/>
                    <a:pt x="71489" y="38297"/>
                  </a:cubicBezTo>
                  <a:cubicBezTo>
                    <a:pt x="84255" y="40851"/>
                    <a:pt x="93191" y="35744"/>
                    <a:pt x="94468" y="35744"/>
                  </a:cubicBezTo>
                  <a:cubicBezTo>
                    <a:pt x="90638" y="29361"/>
                    <a:pt x="90638" y="29361"/>
                    <a:pt x="90638" y="29361"/>
                  </a:cubicBezTo>
                  <a:cubicBezTo>
                    <a:pt x="90638" y="28085"/>
                    <a:pt x="89361" y="28085"/>
                    <a:pt x="89361" y="28085"/>
                  </a:cubicBezTo>
                  <a:cubicBezTo>
                    <a:pt x="86808" y="28085"/>
                    <a:pt x="80425" y="30638"/>
                    <a:pt x="74042" y="29361"/>
                  </a:cubicBezTo>
                  <a:cubicBezTo>
                    <a:pt x="72765" y="29361"/>
                    <a:pt x="71489" y="28085"/>
                    <a:pt x="70212" y="28085"/>
                  </a:cubicBezTo>
                  <a:cubicBezTo>
                    <a:pt x="72765" y="25531"/>
                    <a:pt x="76595" y="22978"/>
                    <a:pt x="79148" y="20425"/>
                  </a:cubicBezTo>
                  <a:cubicBezTo>
                    <a:pt x="75319" y="19148"/>
                    <a:pt x="71489" y="17872"/>
                    <a:pt x="67659" y="17872"/>
                  </a:cubicBezTo>
                  <a:cubicBezTo>
                    <a:pt x="66382" y="19148"/>
                    <a:pt x="63829" y="20425"/>
                    <a:pt x="62553" y="22978"/>
                  </a:cubicBezTo>
                  <a:cubicBezTo>
                    <a:pt x="60000" y="20425"/>
                    <a:pt x="57446" y="19148"/>
                    <a:pt x="54893" y="16595"/>
                  </a:cubicBezTo>
                  <a:cubicBezTo>
                    <a:pt x="52340" y="17872"/>
                    <a:pt x="49787" y="17872"/>
                    <a:pt x="47234" y="19148"/>
                  </a:cubicBezTo>
                  <a:cubicBezTo>
                    <a:pt x="44680" y="20425"/>
                    <a:pt x="44680" y="20425"/>
                    <a:pt x="44680" y="20425"/>
                  </a:cubicBezTo>
                  <a:cubicBezTo>
                    <a:pt x="44680" y="20425"/>
                    <a:pt x="49787" y="25531"/>
                    <a:pt x="56170" y="30638"/>
                  </a:cubicBezTo>
                  <a:cubicBezTo>
                    <a:pt x="53617" y="33191"/>
                    <a:pt x="52340" y="35744"/>
                    <a:pt x="51063" y="38297"/>
                  </a:cubicBezTo>
                  <a:cubicBezTo>
                    <a:pt x="42127" y="35744"/>
                    <a:pt x="33191" y="34468"/>
                    <a:pt x="25531" y="34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8305146" y="2111831"/>
            <a:ext cx="2764896" cy="851899"/>
            <a:chOff x="5677501" y="2099129"/>
            <a:chExt cx="3494208" cy="807814"/>
          </a:xfrm>
        </p:grpSpPr>
        <p:sp>
          <p:nvSpPr>
            <p:cNvPr id="556" name="Shape 556"/>
            <p:cNvSpPr txBox="1"/>
            <p:nvPr/>
          </p:nvSpPr>
          <p:spPr>
            <a:xfrm>
              <a:off x="5677501" y="2099129"/>
              <a:ext cx="1884433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5692654" y="2399125"/>
              <a:ext cx="3479055" cy="507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grpSp>
        <p:nvGrpSpPr>
          <p:cNvPr id="558" name="Shape 558"/>
          <p:cNvGrpSpPr/>
          <p:nvPr/>
        </p:nvGrpSpPr>
        <p:grpSpPr>
          <a:xfrm flipH="1">
            <a:off x="1823278" y="2111829"/>
            <a:ext cx="2878117" cy="851899"/>
            <a:chOff x="5649393" y="2099129"/>
            <a:chExt cx="3522316" cy="807814"/>
          </a:xfrm>
        </p:grpSpPr>
        <p:sp>
          <p:nvSpPr>
            <p:cNvPr id="559" name="Shape 559"/>
            <p:cNvSpPr txBox="1"/>
            <p:nvPr/>
          </p:nvSpPr>
          <p:spPr>
            <a:xfrm>
              <a:off x="5649393" y="2099129"/>
              <a:ext cx="1824864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5692655" y="2399125"/>
              <a:ext cx="3479054" cy="507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grpSp>
        <p:nvGrpSpPr>
          <p:cNvPr id="561" name="Shape 561"/>
          <p:cNvGrpSpPr/>
          <p:nvPr/>
        </p:nvGrpSpPr>
        <p:grpSpPr>
          <a:xfrm flipH="1">
            <a:off x="1820863" y="4853682"/>
            <a:ext cx="2859478" cy="851899"/>
            <a:chOff x="5672205" y="2099129"/>
            <a:chExt cx="3499504" cy="807814"/>
          </a:xfrm>
        </p:grpSpPr>
        <p:sp>
          <p:nvSpPr>
            <p:cNvPr id="562" name="Shape 562"/>
            <p:cNvSpPr txBox="1"/>
            <p:nvPr/>
          </p:nvSpPr>
          <p:spPr>
            <a:xfrm>
              <a:off x="5672205" y="2099129"/>
              <a:ext cx="1824863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5692654" y="2399125"/>
              <a:ext cx="3479055" cy="507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8299199" y="4853682"/>
            <a:ext cx="2769992" cy="851899"/>
            <a:chOff x="5671059" y="2099129"/>
            <a:chExt cx="3500650" cy="807814"/>
          </a:xfrm>
        </p:grpSpPr>
        <p:sp>
          <p:nvSpPr>
            <p:cNvPr id="565" name="Shape 565"/>
            <p:cNvSpPr txBox="1"/>
            <p:nvPr/>
          </p:nvSpPr>
          <p:spPr>
            <a:xfrm>
              <a:off x="5671059" y="2099129"/>
              <a:ext cx="1884434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5692654" y="2399125"/>
              <a:ext cx="3479055" cy="507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sp>
        <p:nvSpPr>
          <p:cNvPr id="567" name="Shape 567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569" name="Shape 569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Shape 576"/>
          <p:cNvGrpSpPr/>
          <p:nvPr/>
        </p:nvGrpSpPr>
        <p:grpSpPr>
          <a:xfrm>
            <a:off x="2182585" y="4273066"/>
            <a:ext cx="866867" cy="867591"/>
            <a:chOff x="1245350" y="3178283"/>
            <a:chExt cx="843049" cy="843755"/>
          </a:xfrm>
        </p:grpSpPr>
        <p:sp>
          <p:nvSpPr>
            <p:cNvPr id="577" name="Shape 577"/>
            <p:cNvSpPr/>
            <p:nvPr/>
          </p:nvSpPr>
          <p:spPr>
            <a:xfrm>
              <a:off x="1245350" y="3178283"/>
              <a:ext cx="843049" cy="8437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1518737" y="3383239"/>
              <a:ext cx="296640" cy="433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7428" y="0"/>
                    <a:pt x="0" y="18823"/>
                    <a:pt x="0" y="41176"/>
                  </a:cubicBezTo>
                  <a:cubicBezTo>
                    <a:pt x="0" y="56470"/>
                    <a:pt x="20571" y="72941"/>
                    <a:pt x="27428" y="87058"/>
                  </a:cubicBezTo>
                  <a:cubicBezTo>
                    <a:pt x="37714" y="107058"/>
                    <a:pt x="37714" y="120000"/>
                    <a:pt x="60000" y="120000"/>
                  </a:cubicBezTo>
                  <a:cubicBezTo>
                    <a:pt x="84000" y="120000"/>
                    <a:pt x="82285" y="108235"/>
                    <a:pt x="92571" y="87058"/>
                  </a:cubicBezTo>
                  <a:cubicBezTo>
                    <a:pt x="99428" y="72941"/>
                    <a:pt x="120000" y="56470"/>
                    <a:pt x="120000" y="41176"/>
                  </a:cubicBezTo>
                  <a:cubicBezTo>
                    <a:pt x="120000" y="18823"/>
                    <a:pt x="92571" y="0"/>
                    <a:pt x="60000" y="0"/>
                  </a:cubicBezTo>
                  <a:close/>
                  <a:moveTo>
                    <a:pt x="73714" y="102352"/>
                  </a:moveTo>
                  <a:cubicBezTo>
                    <a:pt x="46285" y="104705"/>
                    <a:pt x="46285" y="104705"/>
                    <a:pt x="46285" y="104705"/>
                  </a:cubicBezTo>
                  <a:cubicBezTo>
                    <a:pt x="46285" y="102352"/>
                    <a:pt x="44571" y="100000"/>
                    <a:pt x="44571" y="97647"/>
                  </a:cubicBezTo>
                  <a:cubicBezTo>
                    <a:pt x="44571" y="97647"/>
                    <a:pt x="44571" y="97647"/>
                    <a:pt x="44571" y="97647"/>
                  </a:cubicBezTo>
                  <a:cubicBezTo>
                    <a:pt x="77142" y="94117"/>
                    <a:pt x="77142" y="94117"/>
                    <a:pt x="77142" y="94117"/>
                  </a:cubicBezTo>
                  <a:cubicBezTo>
                    <a:pt x="77142" y="95294"/>
                    <a:pt x="77142" y="96470"/>
                    <a:pt x="75428" y="97647"/>
                  </a:cubicBezTo>
                  <a:cubicBezTo>
                    <a:pt x="75428" y="98823"/>
                    <a:pt x="75428" y="101176"/>
                    <a:pt x="73714" y="102352"/>
                  </a:cubicBezTo>
                  <a:close/>
                  <a:moveTo>
                    <a:pt x="42857" y="92941"/>
                  </a:moveTo>
                  <a:cubicBezTo>
                    <a:pt x="41142" y="91764"/>
                    <a:pt x="39428" y="89411"/>
                    <a:pt x="39428" y="85882"/>
                  </a:cubicBezTo>
                  <a:cubicBezTo>
                    <a:pt x="80571" y="85882"/>
                    <a:pt x="80571" y="85882"/>
                    <a:pt x="80571" y="85882"/>
                  </a:cubicBezTo>
                  <a:cubicBezTo>
                    <a:pt x="80571" y="88235"/>
                    <a:pt x="80571" y="89411"/>
                    <a:pt x="78857" y="90588"/>
                  </a:cubicBezTo>
                  <a:lnTo>
                    <a:pt x="42857" y="92941"/>
                  </a:lnTo>
                  <a:close/>
                  <a:moveTo>
                    <a:pt x="60000" y="112941"/>
                  </a:moveTo>
                  <a:cubicBezTo>
                    <a:pt x="54857" y="112941"/>
                    <a:pt x="51428" y="111764"/>
                    <a:pt x="49714" y="108235"/>
                  </a:cubicBezTo>
                  <a:cubicBezTo>
                    <a:pt x="72000" y="105882"/>
                    <a:pt x="72000" y="105882"/>
                    <a:pt x="72000" y="105882"/>
                  </a:cubicBezTo>
                  <a:cubicBezTo>
                    <a:pt x="68571" y="111764"/>
                    <a:pt x="66857" y="112941"/>
                    <a:pt x="60000" y="112941"/>
                  </a:cubicBezTo>
                  <a:close/>
                  <a:moveTo>
                    <a:pt x="85714" y="78823"/>
                  </a:moveTo>
                  <a:cubicBezTo>
                    <a:pt x="34285" y="78823"/>
                    <a:pt x="34285" y="78823"/>
                    <a:pt x="34285" y="78823"/>
                  </a:cubicBezTo>
                  <a:cubicBezTo>
                    <a:pt x="32571" y="75294"/>
                    <a:pt x="29142" y="70588"/>
                    <a:pt x="25714" y="67058"/>
                  </a:cubicBezTo>
                  <a:cubicBezTo>
                    <a:pt x="18857" y="57647"/>
                    <a:pt x="10285" y="48235"/>
                    <a:pt x="10285" y="41176"/>
                  </a:cubicBezTo>
                  <a:cubicBezTo>
                    <a:pt x="10285" y="22352"/>
                    <a:pt x="32571" y="7058"/>
                    <a:pt x="60000" y="7058"/>
                  </a:cubicBezTo>
                  <a:cubicBezTo>
                    <a:pt x="87428" y="7058"/>
                    <a:pt x="109714" y="22352"/>
                    <a:pt x="109714" y="41176"/>
                  </a:cubicBezTo>
                  <a:cubicBezTo>
                    <a:pt x="109714" y="48235"/>
                    <a:pt x="102857" y="57647"/>
                    <a:pt x="94285" y="67058"/>
                  </a:cubicBezTo>
                  <a:cubicBezTo>
                    <a:pt x="90857" y="70588"/>
                    <a:pt x="89142" y="75294"/>
                    <a:pt x="85714" y="78823"/>
                  </a:cubicBezTo>
                  <a:close/>
                  <a:moveTo>
                    <a:pt x="85714" y="78823"/>
                  </a:moveTo>
                  <a:cubicBezTo>
                    <a:pt x="85714" y="78823"/>
                    <a:pt x="85714" y="78823"/>
                    <a:pt x="85714" y="788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4974174" y="4084914"/>
            <a:ext cx="1242848" cy="1243890"/>
            <a:chOff x="3584844" y="2915264"/>
            <a:chExt cx="843049" cy="843755"/>
          </a:xfrm>
        </p:grpSpPr>
        <p:sp>
          <p:nvSpPr>
            <p:cNvPr id="580" name="Shape 580"/>
            <p:cNvSpPr/>
            <p:nvPr/>
          </p:nvSpPr>
          <p:spPr>
            <a:xfrm>
              <a:off x="3584844" y="2915264"/>
              <a:ext cx="843049" cy="8437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3907109" y="3188253"/>
              <a:ext cx="198518" cy="29777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23" y="53793"/>
                  </a:moveTo>
                  <a:cubicBezTo>
                    <a:pt x="73846" y="113793"/>
                    <a:pt x="73846" y="113793"/>
                    <a:pt x="73846" y="113793"/>
                  </a:cubicBezTo>
                  <a:cubicBezTo>
                    <a:pt x="70769" y="117931"/>
                    <a:pt x="67692" y="120000"/>
                    <a:pt x="61538" y="120000"/>
                  </a:cubicBezTo>
                  <a:cubicBezTo>
                    <a:pt x="55384" y="120000"/>
                    <a:pt x="49230" y="117931"/>
                    <a:pt x="49230" y="113793"/>
                  </a:cubicBezTo>
                  <a:cubicBezTo>
                    <a:pt x="6153" y="53793"/>
                    <a:pt x="6153" y="53793"/>
                    <a:pt x="6153" y="53793"/>
                  </a:cubicBezTo>
                  <a:cubicBezTo>
                    <a:pt x="3076" y="49655"/>
                    <a:pt x="0" y="43448"/>
                    <a:pt x="0" y="39310"/>
                  </a:cubicBezTo>
                  <a:cubicBezTo>
                    <a:pt x="0" y="16551"/>
                    <a:pt x="27692" y="0"/>
                    <a:pt x="61538" y="0"/>
                  </a:cubicBezTo>
                  <a:cubicBezTo>
                    <a:pt x="95384" y="0"/>
                    <a:pt x="120000" y="16551"/>
                    <a:pt x="120000" y="39310"/>
                  </a:cubicBezTo>
                  <a:cubicBezTo>
                    <a:pt x="120000" y="43448"/>
                    <a:pt x="120000" y="49655"/>
                    <a:pt x="116923" y="53793"/>
                  </a:cubicBezTo>
                  <a:close/>
                  <a:moveTo>
                    <a:pt x="61538" y="18620"/>
                  </a:moveTo>
                  <a:cubicBezTo>
                    <a:pt x="46153" y="18620"/>
                    <a:pt x="30769" y="28965"/>
                    <a:pt x="30769" y="39310"/>
                  </a:cubicBezTo>
                  <a:cubicBezTo>
                    <a:pt x="30769" y="49655"/>
                    <a:pt x="46153" y="60000"/>
                    <a:pt x="61538" y="60000"/>
                  </a:cubicBezTo>
                  <a:cubicBezTo>
                    <a:pt x="76923" y="60000"/>
                    <a:pt x="92307" y="49655"/>
                    <a:pt x="92307" y="39310"/>
                  </a:cubicBezTo>
                  <a:cubicBezTo>
                    <a:pt x="92307" y="28965"/>
                    <a:pt x="76923" y="18620"/>
                    <a:pt x="61538" y="18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9945837" y="2987638"/>
            <a:ext cx="881245" cy="881983"/>
            <a:chOff x="7203324" y="1921403"/>
            <a:chExt cx="843049" cy="843755"/>
          </a:xfrm>
        </p:grpSpPr>
        <p:sp>
          <p:nvSpPr>
            <p:cNvPr id="583" name="Shape 583"/>
            <p:cNvSpPr/>
            <p:nvPr/>
          </p:nvSpPr>
          <p:spPr>
            <a:xfrm>
              <a:off x="7203324" y="1921403"/>
              <a:ext cx="843049" cy="84375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7460025" y="2174501"/>
              <a:ext cx="329647" cy="3375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172" y="61016"/>
                  </a:moveTo>
                  <a:cubicBezTo>
                    <a:pt x="91034" y="65084"/>
                    <a:pt x="86896" y="69152"/>
                    <a:pt x="80689" y="73220"/>
                  </a:cubicBezTo>
                  <a:cubicBezTo>
                    <a:pt x="80689" y="101694"/>
                    <a:pt x="80689" y="101694"/>
                    <a:pt x="80689" y="101694"/>
                  </a:cubicBezTo>
                  <a:cubicBezTo>
                    <a:pt x="80689" y="101694"/>
                    <a:pt x="80689" y="101694"/>
                    <a:pt x="78620" y="101694"/>
                  </a:cubicBezTo>
                  <a:cubicBezTo>
                    <a:pt x="49655" y="117966"/>
                    <a:pt x="49655" y="117966"/>
                    <a:pt x="49655" y="117966"/>
                  </a:cubicBezTo>
                  <a:cubicBezTo>
                    <a:pt x="49655" y="120000"/>
                    <a:pt x="49655" y="120000"/>
                    <a:pt x="49655" y="120000"/>
                  </a:cubicBezTo>
                  <a:cubicBezTo>
                    <a:pt x="49655" y="120000"/>
                    <a:pt x="47586" y="117966"/>
                    <a:pt x="47586" y="117966"/>
                  </a:cubicBezTo>
                  <a:cubicBezTo>
                    <a:pt x="43448" y="113898"/>
                    <a:pt x="43448" y="113898"/>
                    <a:pt x="43448" y="113898"/>
                  </a:cubicBezTo>
                  <a:cubicBezTo>
                    <a:pt x="43448" y="113898"/>
                    <a:pt x="41379" y="111864"/>
                    <a:pt x="43448" y="111864"/>
                  </a:cubicBezTo>
                  <a:cubicBezTo>
                    <a:pt x="49655" y="91525"/>
                    <a:pt x="49655" y="91525"/>
                    <a:pt x="49655" y="91525"/>
                  </a:cubicBezTo>
                  <a:cubicBezTo>
                    <a:pt x="28965" y="71186"/>
                    <a:pt x="28965" y="71186"/>
                    <a:pt x="28965" y="71186"/>
                  </a:cubicBezTo>
                  <a:cubicBezTo>
                    <a:pt x="8275" y="77288"/>
                    <a:pt x="8275" y="77288"/>
                    <a:pt x="8275" y="77288"/>
                  </a:cubicBezTo>
                  <a:cubicBezTo>
                    <a:pt x="8275" y="77288"/>
                    <a:pt x="6206" y="77288"/>
                    <a:pt x="6206" y="77288"/>
                  </a:cubicBezTo>
                  <a:cubicBezTo>
                    <a:pt x="6206" y="77288"/>
                    <a:pt x="6206" y="77288"/>
                    <a:pt x="6206" y="77288"/>
                  </a:cubicBezTo>
                  <a:cubicBezTo>
                    <a:pt x="0" y="71186"/>
                    <a:pt x="0" y="71186"/>
                    <a:pt x="0" y="71186"/>
                  </a:cubicBezTo>
                  <a:cubicBezTo>
                    <a:pt x="0" y="71186"/>
                    <a:pt x="0" y="69152"/>
                    <a:pt x="0" y="69152"/>
                  </a:cubicBezTo>
                  <a:cubicBezTo>
                    <a:pt x="16551" y="40677"/>
                    <a:pt x="16551" y="40677"/>
                    <a:pt x="16551" y="40677"/>
                  </a:cubicBezTo>
                  <a:cubicBezTo>
                    <a:pt x="16551" y="40677"/>
                    <a:pt x="18620" y="40677"/>
                    <a:pt x="18620" y="40677"/>
                  </a:cubicBezTo>
                  <a:cubicBezTo>
                    <a:pt x="47586" y="38644"/>
                    <a:pt x="47586" y="38644"/>
                    <a:pt x="47586" y="38644"/>
                  </a:cubicBezTo>
                  <a:cubicBezTo>
                    <a:pt x="51724" y="34576"/>
                    <a:pt x="55862" y="28474"/>
                    <a:pt x="60000" y="24406"/>
                  </a:cubicBezTo>
                  <a:cubicBezTo>
                    <a:pt x="78620" y="6101"/>
                    <a:pt x="93103" y="0"/>
                    <a:pt x="117931" y="0"/>
                  </a:cubicBezTo>
                  <a:cubicBezTo>
                    <a:pt x="120000" y="0"/>
                    <a:pt x="120000" y="2033"/>
                    <a:pt x="120000" y="2033"/>
                  </a:cubicBezTo>
                  <a:cubicBezTo>
                    <a:pt x="120000" y="26440"/>
                    <a:pt x="113793" y="42711"/>
                    <a:pt x="95172" y="61016"/>
                  </a:cubicBezTo>
                  <a:close/>
                  <a:moveTo>
                    <a:pt x="97241" y="16271"/>
                  </a:moveTo>
                  <a:cubicBezTo>
                    <a:pt x="93103" y="16271"/>
                    <a:pt x="88965" y="20338"/>
                    <a:pt x="88965" y="24406"/>
                  </a:cubicBezTo>
                  <a:cubicBezTo>
                    <a:pt x="88965" y="28474"/>
                    <a:pt x="93103" y="30508"/>
                    <a:pt x="97241" y="30508"/>
                  </a:cubicBezTo>
                  <a:cubicBezTo>
                    <a:pt x="101379" y="30508"/>
                    <a:pt x="103448" y="28474"/>
                    <a:pt x="103448" y="24406"/>
                  </a:cubicBezTo>
                  <a:cubicBezTo>
                    <a:pt x="103448" y="20338"/>
                    <a:pt x="101379" y="16271"/>
                    <a:pt x="97241" y="16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638776" y="2890540"/>
            <a:ext cx="1323085" cy="1324192"/>
            <a:chOff x="4592738" y="1758620"/>
            <a:chExt cx="843049" cy="843755"/>
          </a:xfrm>
        </p:grpSpPr>
        <p:sp>
          <p:nvSpPr>
            <p:cNvPr id="586" name="Shape 586"/>
            <p:cNvSpPr/>
            <p:nvPr/>
          </p:nvSpPr>
          <p:spPr>
            <a:xfrm>
              <a:off x="4592738" y="1758620"/>
              <a:ext cx="843049" cy="8437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838943" y="2032612"/>
              <a:ext cx="350639" cy="2599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58" y="120000"/>
                  </a:moveTo>
                  <a:cubicBezTo>
                    <a:pt x="28235" y="120000"/>
                    <a:pt x="28235" y="120000"/>
                    <a:pt x="28235" y="120000"/>
                  </a:cubicBezTo>
                  <a:cubicBezTo>
                    <a:pt x="12352" y="120000"/>
                    <a:pt x="0" y="103200"/>
                    <a:pt x="0" y="81600"/>
                  </a:cubicBezTo>
                  <a:cubicBezTo>
                    <a:pt x="0" y="67200"/>
                    <a:pt x="7058" y="52800"/>
                    <a:pt x="15882" y="48000"/>
                  </a:cubicBezTo>
                  <a:cubicBezTo>
                    <a:pt x="15882" y="45600"/>
                    <a:pt x="15882" y="45600"/>
                    <a:pt x="15882" y="43200"/>
                  </a:cubicBezTo>
                  <a:cubicBezTo>
                    <a:pt x="15882" y="19200"/>
                    <a:pt x="30000" y="0"/>
                    <a:pt x="47647" y="0"/>
                  </a:cubicBezTo>
                  <a:cubicBezTo>
                    <a:pt x="61764" y="0"/>
                    <a:pt x="72352" y="12000"/>
                    <a:pt x="77647" y="26400"/>
                  </a:cubicBezTo>
                  <a:cubicBezTo>
                    <a:pt x="81176" y="24000"/>
                    <a:pt x="84705" y="21600"/>
                    <a:pt x="88235" y="21600"/>
                  </a:cubicBezTo>
                  <a:cubicBezTo>
                    <a:pt x="97058" y="21600"/>
                    <a:pt x="104117" y="31200"/>
                    <a:pt x="104117" y="43200"/>
                  </a:cubicBezTo>
                  <a:cubicBezTo>
                    <a:pt x="104117" y="48000"/>
                    <a:pt x="104117" y="52800"/>
                    <a:pt x="102352" y="55200"/>
                  </a:cubicBezTo>
                  <a:cubicBezTo>
                    <a:pt x="112941" y="60000"/>
                    <a:pt x="120000" y="72000"/>
                    <a:pt x="120000" y="86400"/>
                  </a:cubicBezTo>
                  <a:cubicBezTo>
                    <a:pt x="120000" y="105600"/>
                    <a:pt x="109411" y="120000"/>
                    <a:pt x="97058" y="12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8424869" y="4084935"/>
            <a:ext cx="1242806" cy="1243846"/>
            <a:chOff x="5696894" y="2915264"/>
            <a:chExt cx="843049" cy="843755"/>
          </a:xfrm>
        </p:grpSpPr>
        <p:sp>
          <p:nvSpPr>
            <p:cNvPr id="589" name="Shape 589"/>
            <p:cNvSpPr/>
            <p:nvPr/>
          </p:nvSpPr>
          <p:spPr>
            <a:xfrm>
              <a:off x="5696894" y="2915264"/>
              <a:ext cx="843049" cy="84375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972842" y="3208084"/>
              <a:ext cx="291152" cy="258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23" y="18620"/>
                  </a:moveTo>
                  <a:cubicBezTo>
                    <a:pt x="12923" y="117931"/>
                    <a:pt x="12923" y="117931"/>
                    <a:pt x="12923" y="117931"/>
                  </a:cubicBezTo>
                  <a:cubicBezTo>
                    <a:pt x="12923" y="117931"/>
                    <a:pt x="12923" y="120000"/>
                    <a:pt x="11076" y="120000"/>
                  </a:cubicBezTo>
                  <a:cubicBezTo>
                    <a:pt x="7384" y="120000"/>
                    <a:pt x="7384" y="120000"/>
                    <a:pt x="7384" y="120000"/>
                  </a:cubicBezTo>
                  <a:cubicBezTo>
                    <a:pt x="5538" y="120000"/>
                    <a:pt x="3692" y="117931"/>
                    <a:pt x="3692" y="117931"/>
                  </a:cubicBezTo>
                  <a:cubicBezTo>
                    <a:pt x="3692" y="18620"/>
                    <a:pt x="3692" y="18620"/>
                    <a:pt x="3692" y="18620"/>
                  </a:cubicBezTo>
                  <a:cubicBezTo>
                    <a:pt x="1846" y="16551"/>
                    <a:pt x="0" y="12413"/>
                    <a:pt x="0" y="8275"/>
                  </a:cubicBezTo>
                  <a:cubicBezTo>
                    <a:pt x="0" y="4137"/>
                    <a:pt x="3692" y="0"/>
                    <a:pt x="9230" y="0"/>
                  </a:cubicBezTo>
                  <a:cubicBezTo>
                    <a:pt x="12923" y="0"/>
                    <a:pt x="18461" y="4137"/>
                    <a:pt x="18461" y="8275"/>
                  </a:cubicBezTo>
                  <a:cubicBezTo>
                    <a:pt x="18461" y="12413"/>
                    <a:pt x="16615" y="16551"/>
                    <a:pt x="12923" y="18620"/>
                  </a:cubicBezTo>
                  <a:close/>
                  <a:moveTo>
                    <a:pt x="120000" y="74482"/>
                  </a:moveTo>
                  <a:cubicBezTo>
                    <a:pt x="120000" y="76551"/>
                    <a:pt x="120000" y="78620"/>
                    <a:pt x="116307" y="78620"/>
                  </a:cubicBezTo>
                  <a:cubicBezTo>
                    <a:pt x="108923" y="84827"/>
                    <a:pt x="99692" y="88965"/>
                    <a:pt x="90461" y="88965"/>
                  </a:cubicBezTo>
                  <a:cubicBezTo>
                    <a:pt x="79384" y="88965"/>
                    <a:pt x="72000" y="76551"/>
                    <a:pt x="57230" y="76551"/>
                  </a:cubicBezTo>
                  <a:cubicBezTo>
                    <a:pt x="46153" y="76551"/>
                    <a:pt x="35076" y="82758"/>
                    <a:pt x="24000" y="88965"/>
                  </a:cubicBezTo>
                  <a:cubicBezTo>
                    <a:pt x="24000" y="88965"/>
                    <a:pt x="22153" y="88965"/>
                    <a:pt x="22153" y="88965"/>
                  </a:cubicBezTo>
                  <a:cubicBezTo>
                    <a:pt x="20307" y="88965"/>
                    <a:pt x="18461" y="86896"/>
                    <a:pt x="18461" y="84827"/>
                  </a:cubicBezTo>
                  <a:cubicBezTo>
                    <a:pt x="18461" y="26896"/>
                    <a:pt x="18461" y="26896"/>
                    <a:pt x="18461" y="26896"/>
                  </a:cubicBezTo>
                  <a:cubicBezTo>
                    <a:pt x="18461" y="24827"/>
                    <a:pt x="18461" y="22758"/>
                    <a:pt x="20307" y="22758"/>
                  </a:cubicBezTo>
                  <a:cubicBezTo>
                    <a:pt x="22153" y="20689"/>
                    <a:pt x="24000" y="18620"/>
                    <a:pt x="25846" y="18620"/>
                  </a:cubicBezTo>
                  <a:cubicBezTo>
                    <a:pt x="35076" y="14482"/>
                    <a:pt x="44307" y="8275"/>
                    <a:pt x="55384" y="8275"/>
                  </a:cubicBezTo>
                  <a:cubicBezTo>
                    <a:pt x="66461" y="8275"/>
                    <a:pt x="73846" y="12413"/>
                    <a:pt x="84923" y="18620"/>
                  </a:cubicBezTo>
                  <a:cubicBezTo>
                    <a:pt x="86769" y="18620"/>
                    <a:pt x="88615" y="20689"/>
                    <a:pt x="90461" y="20689"/>
                  </a:cubicBezTo>
                  <a:cubicBezTo>
                    <a:pt x="101538" y="20689"/>
                    <a:pt x="112615" y="8275"/>
                    <a:pt x="116307" y="8275"/>
                  </a:cubicBezTo>
                  <a:cubicBezTo>
                    <a:pt x="118153" y="8275"/>
                    <a:pt x="120000" y="12413"/>
                    <a:pt x="120000" y="14482"/>
                  </a:cubicBezTo>
                  <a:lnTo>
                    <a:pt x="120000" y="744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495181" y="2890540"/>
            <a:ext cx="1029504" cy="1030365"/>
            <a:chOff x="2347176" y="2092666"/>
            <a:chExt cx="843049" cy="843755"/>
          </a:xfrm>
        </p:grpSpPr>
        <p:sp>
          <p:nvSpPr>
            <p:cNvPr id="592" name="Shape 592"/>
            <p:cNvSpPr/>
            <p:nvPr/>
          </p:nvSpPr>
          <p:spPr>
            <a:xfrm>
              <a:off x="2347176" y="2092666"/>
              <a:ext cx="843049" cy="843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2585919" y="2347985"/>
              <a:ext cx="365563" cy="3331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65915"/>
                  </a:moveTo>
                  <a:cubicBezTo>
                    <a:pt x="80000" y="67605"/>
                    <a:pt x="78461" y="67605"/>
                    <a:pt x="78461" y="67605"/>
                  </a:cubicBezTo>
                  <a:cubicBezTo>
                    <a:pt x="69230" y="69295"/>
                    <a:pt x="69230" y="69295"/>
                    <a:pt x="69230" y="69295"/>
                  </a:cubicBezTo>
                  <a:cubicBezTo>
                    <a:pt x="67692" y="70985"/>
                    <a:pt x="67692" y="72676"/>
                    <a:pt x="66153" y="74366"/>
                  </a:cubicBezTo>
                  <a:cubicBezTo>
                    <a:pt x="69230" y="77746"/>
                    <a:pt x="70769" y="79436"/>
                    <a:pt x="72307" y="82816"/>
                  </a:cubicBezTo>
                  <a:cubicBezTo>
                    <a:pt x="72307" y="82816"/>
                    <a:pt x="72307" y="82816"/>
                    <a:pt x="72307" y="84507"/>
                  </a:cubicBezTo>
                  <a:cubicBezTo>
                    <a:pt x="72307" y="84507"/>
                    <a:pt x="72307" y="84507"/>
                    <a:pt x="72307" y="84507"/>
                  </a:cubicBezTo>
                  <a:cubicBezTo>
                    <a:pt x="70769" y="87887"/>
                    <a:pt x="64615" y="94647"/>
                    <a:pt x="63076" y="94647"/>
                  </a:cubicBezTo>
                  <a:cubicBezTo>
                    <a:pt x="61538" y="94647"/>
                    <a:pt x="61538" y="94647"/>
                    <a:pt x="61538" y="94647"/>
                  </a:cubicBezTo>
                  <a:cubicBezTo>
                    <a:pt x="53846" y="89577"/>
                    <a:pt x="53846" y="89577"/>
                    <a:pt x="53846" y="89577"/>
                  </a:cubicBezTo>
                  <a:cubicBezTo>
                    <a:pt x="52307" y="89577"/>
                    <a:pt x="50769" y="89577"/>
                    <a:pt x="49230" y="91267"/>
                  </a:cubicBezTo>
                  <a:cubicBezTo>
                    <a:pt x="49230" y="94647"/>
                    <a:pt x="49230" y="98028"/>
                    <a:pt x="47692" y="101408"/>
                  </a:cubicBezTo>
                  <a:cubicBezTo>
                    <a:pt x="47692" y="103098"/>
                    <a:pt x="46153" y="103098"/>
                    <a:pt x="46153" y="103098"/>
                  </a:cubicBezTo>
                  <a:cubicBezTo>
                    <a:pt x="33846" y="103098"/>
                    <a:pt x="33846" y="103098"/>
                    <a:pt x="33846" y="103098"/>
                  </a:cubicBezTo>
                  <a:cubicBezTo>
                    <a:pt x="33846" y="103098"/>
                    <a:pt x="32307" y="103098"/>
                    <a:pt x="32307" y="101408"/>
                  </a:cubicBezTo>
                  <a:cubicBezTo>
                    <a:pt x="30769" y="91267"/>
                    <a:pt x="30769" y="91267"/>
                    <a:pt x="30769" y="91267"/>
                  </a:cubicBezTo>
                  <a:cubicBezTo>
                    <a:pt x="29230" y="91267"/>
                    <a:pt x="27692" y="89577"/>
                    <a:pt x="26153" y="89577"/>
                  </a:cubicBezTo>
                  <a:cubicBezTo>
                    <a:pt x="20000" y="94647"/>
                    <a:pt x="20000" y="94647"/>
                    <a:pt x="20000" y="94647"/>
                  </a:cubicBezTo>
                  <a:cubicBezTo>
                    <a:pt x="18461" y="94647"/>
                    <a:pt x="18461" y="94647"/>
                    <a:pt x="18461" y="94647"/>
                  </a:cubicBezTo>
                  <a:cubicBezTo>
                    <a:pt x="16923" y="94647"/>
                    <a:pt x="16923" y="94647"/>
                    <a:pt x="16923" y="94647"/>
                  </a:cubicBezTo>
                  <a:cubicBezTo>
                    <a:pt x="15384" y="92957"/>
                    <a:pt x="7692" y="86197"/>
                    <a:pt x="7692" y="84507"/>
                  </a:cubicBezTo>
                  <a:cubicBezTo>
                    <a:pt x="7692" y="82816"/>
                    <a:pt x="7692" y="82816"/>
                    <a:pt x="7692" y="82816"/>
                  </a:cubicBezTo>
                  <a:cubicBezTo>
                    <a:pt x="10769" y="79436"/>
                    <a:pt x="12307" y="77746"/>
                    <a:pt x="13846" y="74366"/>
                  </a:cubicBezTo>
                  <a:cubicBezTo>
                    <a:pt x="12307" y="72676"/>
                    <a:pt x="12307" y="70985"/>
                    <a:pt x="12307" y="69295"/>
                  </a:cubicBezTo>
                  <a:cubicBezTo>
                    <a:pt x="1538" y="67605"/>
                    <a:pt x="1538" y="67605"/>
                    <a:pt x="1538" y="67605"/>
                  </a:cubicBezTo>
                  <a:cubicBezTo>
                    <a:pt x="1538" y="67605"/>
                    <a:pt x="0" y="67605"/>
                    <a:pt x="0" y="65915"/>
                  </a:cubicBezTo>
                  <a:cubicBezTo>
                    <a:pt x="0" y="54084"/>
                    <a:pt x="0" y="54084"/>
                    <a:pt x="0" y="54084"/>
                  </a:cubicBezTo>
                  <a:cubicBezTo>
                    <a:pt x="0" y="52394"/>
                    <a:pt x="1538" y="50704"/>
                    <a:pt x="1538" y="50704"/>
                  </a:cubicBezTo>
                  <a:cubicBezTo>
                    <a:pt x="12307" y="49014"/>
                    <a:pt x="12307" y="49014"/>
                    <a:pt x="12307" y="49014"/>
                  </a:cubicBezTo>
                  <a:cubicBezTo>
                    <a:pt x="12307" y="47323"/>
                    <a:pt x="12307" y="45633"/>
                    <a:pt x="13846" y="43943"/>
                  </a:cubicBezTo>
                  <a:cubicBezTo>
                    <a:pt x="12307" y="42253"/>
                    <a:pt x="10769" y="38873"/>
                    <a:pt x="7692" y="37183"/>
                  </a:cubicBezTo>
                  <a:cubicBezTo>
                    <a:pt x="7692" y="35492"/>
                    <a:pt x="7692" y="35492"/>
                    <a:pt x="7692" y="35492"/>
                  </a:cubicBezTo>
                  <a:cubicBezTo>
                    <a:pt x="7692" y="35492"/>
                    <a:pt x="7692" y="33802"/>
                    <a:pt x="7692" y="33802"/>
                  </a:cubicBezTo>
                  <a:cubicBezTo>
                    <a:pt x="9230" y="32112"/>
                    <a:pt x="16923" y="23661"/>
                    <a:pt x="18461" y="23661"/>
                  </a:cubicBezTo>
                  <a:cubicBezTo>
                    <a:pt x="18461" y="23661"/>
                    <a:pt x="18461" y="23661"/>
                    <a:pt x="20000" y="23661"/>
                  </a:cubicBezTo>
                  <a:cubicBezTo>
                    <a:pt x="26153" y="30422"/>
                    <a:pt x="26153" y="30422"/>
                    <a:pt x="26153" y="30422"/>
                  </a:cubicBezTo>
                  <a:cubicBezTo>
                    <a:pt x="27692" y="30422"/>
                    <a:pt x="29230" y="28732"/>
                    <a:pt x="30769" y="28732"/>
                  </a:cubicBezTo>
                  <a:cubicBezTo>
                    <a:pt x="32307" y="25352"/>
                    <a:pt x="32307" y="21971"/>
                    <a:pt x="32307" y="18591"/>
                  </a:cubicBezTo>
                  <a:cubicBezTo>
                    <a:pt x="32307" y="16901"/>
                    <a:pt x="33846" y="16901"/>
                    <a:pt x="33846" y="16901"/>
                  </a:cubicBezTo>
                  <a:cubicBezTo>
                    <a:pt x="46153" y="16901"/>
                    <a:pt x="46153" y="16901"/>
                    <a:pt x="46153" y="16901"/>
                  </a:cubicBezTo>
                  <a:cubicBezTo>
                    <a:pt x="46153" y="16901"/>
                    <a:pt x="47692" y="16901"/>
                    <a:pt x="47692" y="18591"/>
                  </a:cubicBezTo>
                  <a:cubicBezTo>
                    <a:pt x="49230" y="28732"/>
                    <a:pt x="49230" y="28732"/>
                    <a:pt x="49230" y="28732"/>
                  </a:cubicBezTo>
                  <a:cubicBezTo>
                    <a:pt x="50769" y="28732"/>
                    <a:pt x="52307" y="30422"/>
                    <a:pt x="53846" y="30422"/>
                  </a:cubicBezTo>
                  <a:cubicBezTo>
                    <a:pt x="61538" y="23661"/>
                    <a:pt x="61538" y="23661"/>
                    <a:pt x="61538" y="23661"/>
                  </a:cubicBezTo>
                  <a:cubicBezTo>
                    <a:pt x="61538" y="23661"/>
                    <a:pt x="61538" y="23661"/>
                    <a:pt x="63076" y="23661"/>
                  </a:cubicBezTo>
                  <a:cubicBezTo>
                    <a:pt x="63076" y="23661"/>
                    <a:pt x="63076" y="23661"/>
                    <a:pt x="63076" y="23661"/>
                  </a:cubicBezTo>
                  <a:cubicBezTo>
                    <a:pt x="64615" y="25352"/>
                    <a:pt x="72307" y="33802"/>
                    <a:pt x="72307" y="35492"/>
                  </a:cubicBezTo>
                  <a:cubicBezTo>
                    <a:pt x="72307" y="35492"/>
                    <a:pt x="72307" y="35492"/>
                    <a:pt x="72307" y="37183"/>
                  </a:cubicBezTo>
                  <a:cubicBezTo>
                    <a:pt x="70769" y="38873"/>
                    <a:pt x="69230" y="42253"/>
                    <a:pt x="66153" y="43943"/>
                  </a:cubicBezTo>
                  <a:cubicBezTo>
                    <a:pt x="67692" y="45633"/>
                    <a:pt x="67692" y="47323"/>
                    <a:pt x="69230" y="50704"/>
                  </a:cubicBezTo>
                  <a:cubicBezTo>
                    <a:pt x="78461" y="50704"/>
                    <a:pt x="78461" y="50704"/>
                    <a:pt x="78461" y="50704"/>
                  </a:cubicBezTo>
                  <a:cubicBezTo>
                    <a:pt x="78461" y="52394"/>
                    <a:pt x="80000" y="52394"/>
                    <a:pt x="80000" y="54084"/>
                  </a:cubicBezTo>
                  <a:lnTo>
                    <a:pt x="80000" y="65915"/>
                  </a:lnTo>
                  <a:close/>
                  <a:moveTo>
                    <a:pt x="40000" y="42253"/>
                  </a:moveTo>
                  <a:cubicBezTo>
                    <a:pt x="32307" y="42253"/>
                    <a:pt x="24615" y="50704"/>
                    <a:pt x="24615" y="59154"/>
                  </a:cubicBezTo>
                  <a:cubicBezTo>
                    <a:pt x="24615" y="69295"/>
                    <a:pt x="32307" y="77746"/>
                    <a:pt x="40000" y="77746"/>
                  </a:cubicBezTo>
                  <a:cubicBezTo>
                    <a:pt x="49230" y="77746"/>
                    <a:pt x="55384" y="69295"/>
                    <a:pt x="55384" y="59154"/>
                  </a:cubicBezTo>
                  <a:cubicBezTo>
                    <a:pt x="55384" y="50704"/>
                    <a:pt x="49230" y="42253"/>
                    <a:pt x="40000" y="42253"/>
                  </a:cubicBezTo>
                  <a:close/>
                  <a:moveTo>
                    <a:pt x="120000" y="30422"/>
                  </a:moveTo>
                  <a:cubicBezTo>
                    <a:pt x="120000" y="30422"/>
                    <a:pt x="110769" y="32112"/>
                    <a:pt x="110769" y="32112"/>
                  </a:cubicBezTo>
                  <a:cubicBezTo>
                    <a:pt x="109230" y="33802"/>
                    <a:pt x="109230" y="33802"/>
                    <a:pt x="107692" y="35492"/>
                  </a:cubicBezTo>
                  <a:cubicBezTo>
                    <a:pt x="109230" y="37183"/>
                    <a:pt x="110769" y="43943"/>
                    <a:pt x="110769" y="43943"/>
                  </a:cubicBezTo>
                  <a:cubicBezTo>
                    <a:pt x="110769" y="45633"/>
                    <a:pt x="110769" y="45633"/>
                    <a:pt x="110769" y="45633"/>
                  </a:cubicBezTo>
                  <a:cubicBezTo>
                    <a:pt x="110769" y="45633"/>
                    <a:pt x="104615" y="50704"/>
                    <a:pt x="103076" y="50704"/>
                  </a:cubicBezTo>
                  <a:cubicBezTo>
                    <a:pt x="103076" y="50704"/>
                    <a:pt x="98461" y="43943"/>
                    <a:pt x="96923" y="42253"/>
                  </a:cubicBezTo>
                  <a:cubicBezTo>
                    <a:pt x="96923" y="42253"/>
                    <a:pt x="96923" y="42253"/>
                    <a:pt x="95384" y="42253"/>
                  </a:cubicBezTo>
                  <a:cubicBezTo>
                    <a:pt x="95384" y="42253"/>
                    <a:pt x="93846" y="42253"/>
                    <a:pt x="93846" y="42253"/>
                  </a:cubicBezTo>
                  <a:cubicBezTo>
                    <a:pt x="93846" y="43943"/>
                    <a:pt x="89230" y="50704"/>
                    <a:pt x="87692" y="50704"/>
                  </a:cubicBezTo>
                  <a:cubicBezTo>
                    <a:pt x="87692" y="50704"/>
                    <a:pt x="81538" y="45633"/>
                    <a:pt x="80000" y="45633"/>
                  </a:cubicBezTo>
                  <a:cubicBezTo>
                    <a:pt x="80000" y="45633"/>
                    <a:pt x="80000" y="45633"/>
                    <a:pt x="80000" y="43943"/>
                  </a:cubicBezTo>
                  <a:cubicBezTo>
                    <a:pt x="80000" y="43943"/>
                    <a:pt x="83076" y="37183"/>
                    <a:pt x="83076" y="35492"/>
                  </a:cubicBezTo>
                  <a:cubicBezTo>
                    <a:pt x="81538" y="33802"/>
                    <a:pt x="81538" y="33802"/>
                    <a:pt x="81538" y="32112"/>
                  </a:cubicBezTo>
                  <a:cubicBezTo>
                    <a:pt x="80000" y="32112"/>
                    <a:pt x="72307" y="30422"/>
                    <a:pt x="72307" y="30422"/>
                  </a:cubicBezTo>
                  <a:cubicBezTo>
                    <a:pt x="72307" y="20281"/>
                    <a:pt x="72307" y="20281"/>
                    <a:pt x="72307" y="20281"/>
                  </a:cubicBezTo>
                  <a:cubicBezTo>
                    <a:pt x="72307" y="18591"/>
                    <a:pt x="80000" y="18591"/>
                    <a:pt x="81538" y="18591"/>
                  </a:cubicBezTo>
                  <a:cubicBezTo>
                    <a:pt x="81538" y="16901"/>
                    <a:pt x="81538" y="15211"/>
                    <a:pt x="83076" y="15211"/>
                  </a:cubicBezTo>
                  <a:cubicBezTo>
                    <a:pt x="83076" y="13521"/>
                    <a:pt x="80000" y="6760"/>
                    <a:pt x="80000" y="5070"/>
                  </a:cubicBezTo>
                  <a:cubicBezTo>
                    <a:pt x="80000" y="5070"/>
                    <a:pt x="80000" y="5070"/>
                    <a:pt x="80000" y="5070"/>
                  </a:cubicBezTo>
                  <a:cubicBezTo>
                    <a:pt x="81538" y="5070"/>
                    <a:pt x="87692" y="0"/>
                    <a:pt x="87692" y="0"/>
                  </a:cubicBezTo>
                  <a:cubicBezTo>
                    <a:pt x="89230" y="0"/>
                    <a:pt x="93846" y="6760"/>
                    <a:pt x="93846" y="8450"/>
                  </a:cubicBezTo>
                  <a:cubicBezTo>
                    <a:pt x="93846" y="6760"/>
                    <a:pt x="95384" y="6760"/>
                    <a:pt x="95384" y="6760"/>
                  </a:cubicBezTo>
                  <a:cubicBezTo>
                    <a:pt x="96923" y="6760"/>
                    <a:pt x="96923" y="6760"/>
                    <a:pt x="96923" y="8450"/>
                  </a:cubicBezTo>
                  <a:cubicBezTo>
                    <a:pt x="98461" y="5070"/>
                    <a:pt x="101538" y="1690"/>
                    <a:pt x="103076" y="0"/>
                  </a:cubicBezTo>
                  <a:cubicBezTo>
                    <a:pt x="103076" y="0"/>
                    <a:pt x="103076" y="0"/>
                    <a:pt x="103076" y="0"/>
                  </a:cubicBezTo>
                  <a:cubicBezTo>
                    <a:pt x="104615" y="0"/>
                    <a:pt x="110769" y="3380"/>
                    <a:pt x="110769" y="5070"/>
                  </a:cubicBezTo>
                  <a:cubicBezTo>
                    <a:pt x="110769" y="5070"/>
                    <a:pt x="110769" y="5070"/>
                    <a:pt x="110769" y="5070"/>
                  </a:cubicBezTo>
                  <a:cubicBezTo>
                    <a:pt x="110769" y="6760"/>
                    <a:pt x="109230" y="13521"/>
                    <a:pt x="107692" y="15211"/>
                  </a:cubicBezTo>
                  <a:cubicBezTo>
                    <a:pt x="109230" y="15211"/>
                    <a:pt x="109230" y="16901"/>
                    <a:pt x="110769" y="18591"/>
                  </a:cubicBezTo>
                  <a:cubicBezTo>
                    <a:pt x="110769" y="18591"/>
                    <a:pt x="120000" y="18591"/>
                    <a:pt x="120000" y="20281"/>
                  </a:cubicBezTo>
                  <a:lnTo>
                    <a:pt x="120000" y="30422"/>
                  </a:lnTo>
                  <a:close/>
                  <a:moveTo>
                    <a:pt x="120000" y="99718"/>
                  </a:moveTo>
                  <a:cubicBezTo>
                    <a:pt x="120000" y="99718"/>
                    <a:pt x="110769" y="101408"/>
                    <a:pt x="110769" y="101408"/>
                  </a:cubicBezTo>
                  <a:cubicBezTo>
                    <a:pt x="109230" y="103098"/>
                    <a:pt x="109230" y="103098"/>
                    <a:pt x="107692" y="104788"/>
                  </a:cubicBezTo>
                  <a:cubicBezTo>
                    <a:pt x="109230" y="106478"/>
                    <a:pt x="110769" y="113239"/>
                    <a:pt x="110769" y="114929"/>
                  </a:cubicBezTo>
                  <a:cubicBezTo>
                    <a:pt x="110769" y="114929"/>
                    <a:pt x="110769" y="114929"/>
                    <a:pt x="110769" y="114929"/>
                  </a:cubicBezTo>
                  <a:cubicBezTo>
                    <a:pt x="110769" y="114929"/>
                    <a:pt x="104615" y="120000"/>
                    <a:pt x="103076" y="120000"/>
                  </a:cubicBezTo>
                  <a:cubicBezTo>
                    <a:pt x="103076" y="120000"/>
                    <a:pt x="98461" y="113239"/>
                    <a:pt x="96923" y="111549"/>
                  </a:cubicBezTo>
                  <a:cubicBezTo>
                    <a:pt x="96923" y="111549"/>
                    <a:pt x="96923" y="111549"/>
                    <a:pt x="95384" y="111549"/>
                  </a:cubicBezTo>
                  <a:cubicBezTo>
                    <a:pt x="95384" y="111549"/>
                    <a:pt x="93846" y="111549"/>
                    <a:pt x="93846" y="111549"/>
                  </a:cubicBezTo>
                  <a:cubicBezTo>
                    <a:pt x="93846" y="113239"/>
                    <a:pt x="89230" y="120000"/>
                    <a:pt x="87692" y="120000"/>
                  </a:cubicBezTo>
                  <a:cubicBezTo>
                    <a:pt x="87692" y="120000"/>
                    <a:pt x="81538" y="114929"/>
                    <a:pt x="80000" y="114929"/>
                  </a:cubicBezTo>
                  <a:cubicBezTo>
                    <a:pt x="80000" y="114929"/>
                    <a:pt x="80000" y="114929"/>
                    <a:pt x="80000" y="114929"/>
                  </a:cubicBezTo>
                  <a:cubicBezTo>
                    <a:pt x="80000" y="113239"/>
                    <a:pt x="83076" y="106478"/>
                    <a:pt x="83076" y="104788"/>
                  </a:cubicBezTo>
                  <a:cubicBezTo>
                    <a:pt x="81538" y="103098"/>
                    <a:pt x="81538" y="103098"/>
                    <a:pt x="81538" y="101408"/>
                  </a:cubicBezTo>
                  <a:cubicBezTo>
                    <a:pt x="80000" y="101408"/>
                    <a:pt x="72307" y="99718"/>
                    <a:pt x="72307" y="99718"/>
                  </a:cubicBezTo>
                  <a:cubicBezTo>
                    <a:pt x="72307" y="89577"/>
                    <a:pt x="72307" y="89577"/>
                    <a:pt x="72307" y="89577"/>
                  </a:cubicBezTo>
                  <a:cubicBezTo>
                    <a:pt x="72307" y="87887"/>
                    <a:pt x="80000" y="87887"/>
                    <a:pt x="81538" y="87887"/>
                  </a:cubicBezTo>
                  <a:cubicBezTo>
                    <a:pt x="81538" y="86197"/>
                    <a:pt x="81538" y="84507"/>
                    <a:pt x="83076" y="84507"/>
                  </a:cubicBezTo>
                  <a:cubicBezTo>
                    <a:pt x="83076" y="82816"/>
                    <a:pt x="80000" y="76056"/>
                    <a:pt x="80000" y="74366"/>
                  </a:cubicBezTo>
                  <a:cubicBezTo>
                    <a:pt x="80000" y="74366"/>
                    <a:pt x="80000" y="74366"/>
                    <a:pt x="80000" y="74366"/>
                  </a:cubicBezTo>
                  <a:cubicBezTo>
                    <a:pt x="81538" y="74366"/>
                    <a:pt x="87692" y="69295"/>
                    <a:pt x="87692" y="69295"/>
                  </a:cubicBezTo>
                  <a:cubicBezTo>
                    <a:pt x="89230" y="69295"/>
                    <a:pt x="93846" y="76056"/>
                    <a:pt x="93846" y="77746"/>
                  </a:cubicBezTo>
                  <a:cubicBezTo>
                    <a:pt x="93846" y="77746"/>
                    <a:pt x="95384" y="77746"/>
                    <a:pt x="95384" y="77746"/>
                  </a:cubicBezTo>
                  <a:cubicBezTo>
                    <a:pt x="96923" y="77746"/>
                    <a:pt x="96923" y="77746"/>
                    <a:pt x="96923" y="77746"/>
                  </a:cubicBezTo>
                  <a:cubicBezTo>
                    <a:pt x="98461" y="74366"/>
                    <a:pt x="101538" y="72676"/>
                    <a:pt x="103076" y="69295"/>
                  </a:cubicBezTo>
                  <a:cubicBezTo>
                    <a:pt x="103076" y="69295"/>
                    <a:pt x="103076" y="69295"/>
                    <a:pt x="103076" y="69295"/>
                  </a:cubicBezTo>
                  <a:cubicBezTo>
                    <a:pt x="104615" y="69295"/>
                    <a:pt x="110769" y="74366"/>
                    <a:pt x="110769" y="74366"/>
                  </a:cubicBezTo>
                  <a:cubicBezTo>
                    <a:pt x="110769" y="74366"/>
                    <a:pt x="110769" y="74366"/>
                    <a:pt x="110769" y="74366"/>
                  </a:cubicBezTo>
                  <a:cubicBezTo>
                    <a:pt x="110769" y="76056"/>
                    <a:pt x="109230" y="82816"/>
                    <a:pt x="107692" y="84507"/>
                  </a:cubicBezTo>
                  <a:cubicBezTo>
                    <a:pt x="109230" y="84507"/>
                    <a:pt x="109230" y="86197"/>
                    <a:pt x="110769" y="87887"/>
                  </a:cubicBezTo>
                  <a:cubicBezTo>
                    <a:pt x="110769" y="87887"/>
                    <a:pt x="120000" y="87887"/>
                    <a:pt x="120000" y="89577"/>
                  </a:cubicBezTo>
                  <a:lnTo>
                    <a:pt x="120000" y="99718"/>
                  </a:lnTo>
                  <a:close/>
                  <a:moveTo>
                    <a:pt x="95384" y="16901"/>
                  </a:moveTo>
                  <a:cubicBezTo>
                    <a:pt x="90769" y="16901"/>
                    <a:pt x="87692" y="20281"/>
                    <a:pt x="87692" y="25352"/>
                  </a:cubicBezTo>
                  <a:cubicBezTo>
                    <a:pt x="87692" y="30422"/>
                    <a:pt x="90769" y="33802"/>
                    <a:pt x="95384" y="33802"/>
                  </a:cubicBezTo>
                  <a:cubicBezTo>
                    <a:pt x="100000" y="33802"/>
                    <a:pt x="103076" y="30422"/>
                    <a:pt x="103076" y="25352"/>
                  </a:cubicBezTo>
                  <a:cubicBezTo>
                    <a:pt x="103076" y="20281"/>
                    <a:pt x="100000" y="16901"/>
                    <a:pt x="95384" y="16901"/>
                  </a:cubicBezTo>
                  <a:close/>
                  <a:moveTo>
                    <a:pt x="95384" y="86197"/>
                  </a:moveTo>
                  <a:cubicBezTo>
                    <a:pt x="90769" y="86197"/>
                    <a:pt x="87692" y="89577"/>
                    <a:pt x="87692" y="94647"/>
                  </a:cubicBezTo>
                  <a:cubicBezTo>
                    <a:pt x="87692" y="99718"/>
                    <a:pt x="90769" y="103098"/>
                    <a:pt x="95384" y="103098"/>
                  </a:cubicBezTo>
                  <a:cubicBezTo>
                    <a:pt x="100000" y="103098"/>
                    <a:pt x="103076" y="99718"/>
                    <a:pt x="103076" y="94647"/>
                  </a:cubicBezTo>
                  <a:cubicBezTo>
                    <a:pt x="103076" y="89577"/>
                    <a:pt x="100000" y="86197"/>
                    <a:pt x="95384" y="861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4" name="Shape 594"/>
          <p:cNvCxnSpPr/>
          <p:nvPr/>
        </p:nvCxnSpPr>
        <p:spPr>
          <a:xfrm rot="-5400000">
            <a:off x="3050038" y="3860039"/>
            <a:ext cx="447028" cy="443260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595" name="Shape 595"/>
          <p:cNvCxnSpPr/>
          <p:nvPr/>
        </p:nvCxnSpPr>
        <p:spPr>
          <a:xfrm rot="-5400000">
            <a:off x="6174847" y="3860039"/>
            <a:ext cx="447028" cy="443260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596" name="Shape 596"/>
          <p:cNvCxnSpPr/>
          <p:nvPr/>
        </p:nvCxnSpPr>
        <p:spPr>
          <a:xfrm rot="-5400000">
            <a:off x="9601102" y="3811491"/>
            <a:ext cx="447028" cy="443260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597" name="Shape 597"/>
          <p:cNvCxnSpPr/>
          <p:nvPr/>
        </p:nvCxnSpPr>
        <p:spPr>
          <a:xfrm rot="-5400000" flipH="1">
            <a:off x="8026770" y="3860041"/>
            <a:ext cx="447028" cy="443260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598" name="Shape 598"/>
          <p:cNvCxnSpPr/>
          <p:nvPr/>
        </p:nvCxnSpPr>
        <p:spPr>
          <a:xfrm rot="-5400000" flipH="1">
            <a:off x="4505173" y="3860041"/>
            <a:ext cx="447028" cy="443260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599" name="Shape 599"/>
          <p:cNvSpPr txBox="1"/>
          <p:nvPr/>
        </p:nvSpPr>
        <p:spPr>
          <a:xfrm>
            <a:off x="1823024" y="5468421"/>
            <a:ext cx="1575498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3205349" y="2126677"/>
            <a:ext cx="1575498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6522886" y="2126677"/>
            <a:ext cx="1575498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9593633" y="2126677"/>
            <a:ext cx="1575498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8258525" y="5468421"/>
            <a:ext cx="1575498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4811523" y="5468421"/>
            <a:ext cx="1575498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607" name="Shape 607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/>
        </p:nvSpPr>
        <p:spPr>
          <a:xfrm>
            <a:off x="9732387" y="3456698"/>
            <a:ext cx="457624" cy="9524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8700"/>
                </a:moveTo>
                <a:lnTo>
                  <a:pt x="120000" y="120000"/>
                </a:lnTo>
                <a:lnTo>
                  <a:pt x="0" y="81020"/>
                </a:lnTo>
                <a:lnTo>
                  <a:pt x="0" y="0"/>
                </a:lnTo>
                <a:lnTo>
                  <a:pt x="1285" y="0"/>
                </a:lnTo>
                <a:lnTo>
                  <a:pt x="120000" y="38700"/>
                </a:lnTo>
                <a:close/>
              </a:path>
            </a:pathLst>
          </a:custGeom>
          <a:solidFill>
            <a:srgbClr val="A36800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8330096" y="3456697"/>
            <a:ext cx="459259" cy="1240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9706"/>
                </a:moveTo>
                <a:lnTo>
                  <a:pt x="120000" y="120000"/>
                </a:lnTo>
                <a:lnTo>
                  <a:pt x="0" y="89973"/>
                </a:lnTo>
                <a:lnTo>
                  <a:pt x="0" y="0"/>
                </a:lnTo>
                <a:lnTo>
                  <a:pt x="119145" y="29706"/>
                </a:lnTo>
                <a:lnTo>
                  <a:pt x="120000" y="29706"/>
                </a:lnTo>
                <a:close/>
              </a:path>
            </a:pathLst>
          </a:custGeom>
          <a:solidFill>
            <a:srgbClr val="A36800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929437" y="3456697"/>
            <a:ext cx="459259" cy="1240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9706"/>
                </a:moveTo>
                <a:lnTo>
                  <a:pt x="120000" y="120000"/>
                </a:lnTo>
                <a:lnTo>
                  <a:pt x="0" y="89973"/>
                </a:lnTo>
                <a:lnTo>
                  <a:pt x="0" y="0"/>
                </a:lnTo>
                <a:lnTo>
                  <a:pt x="118718" y="29706"/>
                </a:lnTo>
                <a:lnTo>
                  <a:pt x="120000" y="29706"/>
                </a:lnTo>
                <a:close/>
              </a:path>
            </a:pathLst>
          </a:custGeom>
          <a:solidFill>
            <a:srgbClr val="A36800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5528777" y="3456697"/>
            <a:ext cx="457624" cy="1240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9706"/>
                </a:moveTo>
                <a:lnTo>
                  <a:pt x="120000" y="120000"/>
                </a:lnTo>
                <a:lnTo>
                  <a:pt x="0" y="89973"/>
                </a:lnTo>
                <a:lnTo>
                  <a:pt x="0" y="0"/>
                </a:lnTo>
                <a:lnTo>
                  <a:pt x="119142" y="29706"/>
                </a:lnTo>
                <a:lnTo>
                  <a:pt x="120000" y="29706"/>
                </a:lnTo>
                <a:close/>
              </a:path>
            </a:pathLst>
          </a:custGeom>
          <a:solidFill>
            <a:srgbClr val="A36800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4128118" y="3456697"/>
            <a:ext cx="457624" cy="1240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9706"/>
                </a:moveTo>
                <a:lnTo>
                  <a:pt x="120000" y="120000"/>
                </a:lnTo>
                <a:lnTo>
                  <a:pt x="0" y="89973"/>
                </a:lnTo>
                <a:lnTo>
                  <a:pt x="0" y="0"/>
                </a:lnTo>
                <a:lnTo>
                  <a:pt x="119142" y="29706"/>
                </a:lnTo>
                <a:lnTo>
                  <a:pt x="120000" y="29706"/>
                </a:lnTo>
                <a:close/>
              </a:path>
            </a:pathLst>
          </a:custGeom>
          <a:solidFill>
            <a:srgbClr val="F49C00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727458" y="3456697"/>
            <a:ext cx="457624" cy="1240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9706"/>
                </a:moveTo>
                <a:lnTo>
                  <a:pt x="120000" y="120000"/>
                </a:lnTo>
                <a:lnTo>
                  <a:pt x="0" y="89973"/>
                </a:lnTo>
                <a:lnTo>
                  <a:pt x="0" y="0"/>
                </a:lnTo>
                <a:lnTo>
                  <a:pt x="119142" y="29706"/>
                </a:lnTo>
                <a:lnTo>
                  <a:pt x="120000" y="29706"/>
                </a:lnTo>
                <a:close/>
              </a:path>
            </a:pathLst>
          </a:custGeom>
          <a:solidFill>
            <a:srgbClr val="F49C00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10190013" y="3616908"/>
            <a:ext cx="1008409" cy="9380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842" y="120000"/>
                </a:moveTo>
                <a:lnTo>
                  <a:pt x="40842" y="101342"/>
                </a:lnTo>
                <a:lnTo>
                  <a:pt x="0" y="101342"/>
                </a:lnTo>
                <a:lnTo>
                  <a:pt x="0" y="18798"/>
                </a:lnTo>
                <a:lnTo>
                  <a:pt x="40842" y="18798"/>
                </a:lnTo>
                <a:lnTo>
                  <a:pt x="40842" y="0"/>
                </a:lnTo>
                <a:lnTo>
                  <a:pt x="120000" y="59929"/>
                </a:lnTo>
                <a:lnTo>
                  <a:pt x="40842" y="1200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Shape 621"/>
          <p:cNvGrpSpPr/>
          <p:nvPr/>
        </p:nvGrpSpPr>
        <p:grpSpPr>
          <a:xfrm>
            <a:off x="1681214" y="3456698"/>
            <a:ext cx="1171847" cy="1236394"/>
            <a:chOff x="882491" y="2261909"/>
            <a:chExt cx="959665" cy="1012525"/>
          </a:xfrm>
        </p:grpSpPr>
        <p:sp>
          <p:nvSpPr>
            <p:cNvPr id="622" name="Shape 622"/>
            <p:cNvSpPr/>
            <p:nvPr/>
          </p:nvSpPr>
          <p:spPr>
            <a:xfrm>
              <a:off x="967016" y="2261909"/>
              <a:ext cx="772282" cy="101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59896" y="90080"/>
                  </a:lnTo>
                  <a:lnTo>
                    <a:pt x="0" y="119892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 txBox="1"/>
            <p:nvPr/>
          </p:nvSpPr>
          <p:spPr>
            <a:xfrm>
              <a:off x="882491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2015</a:t>
              </a:r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3081873" y="3456697"/>
            <a:ext cx="1171847" cy="1240813"/>
            <a:chOff x="2029538" y="2261909"/>
            <a:chExt cx="959665" cy="1016144"/>
          </a:xfrm>
        </p:grpSpPr>
        <p:sp>
          <p:nvSpPr>
            <p:cNvPr id="625" name="Shape 625"/>
            <p:cNvSpPr/>
            <p:nvPr/>
          </p:nvSpPr>
          <p:spPr>
            <a:xfrm>
              <a:off x="2114063" y="2261909"/>
              <a:ext cx="772282" cy="1016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029538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4482532" y="3456698"/>
            <a:ext cx="1171847" cy="1240813"/>
            <a:chOff x="3176585" y="2261910"/>
            <a:chExt cx="959665" cy="1016144"/>
          </a:xfrm>
        </p:grpSpPr>
        <p:sp>
          <p:nvSpPr>
            <p:cNvPr id="628" name="Shape 628"/>
            <p:cNvSpPr/>
            <p:nvPr/>
          </p:nvSpPr>
          <p:spPr>
            <a:xfrm>
              <a:off x="3261109" y="2261910"/>
              <a:ext cx="772282" cy="10161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3176585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2017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5883190" y="3456697"/>
            <a:ext cx="1171847" cy="1240813"/>
            <a:chOff x="4323632" y="2261909"/>
            <a:chExt cx="959665" cy="1016144"/>
          </a:xfrm>
        </p:grpSpPr>
        <p:sp>
          <p:nvSpPr>
            <p:cNvPr id="631" name="Shape 631"/>
            <p:cNvSpPr/>
            <p:nvPr/>
          </p:nvSpPr>
          <p:spPr>
            <a:xfrm>
              <a:off x="4408157" y="2261909"/>
              <a:ext cx="772282" cy="101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4323632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2018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7280769" y="3456697"/>
            <a:ext cx="1171847" cy="1240813"/>
            <a:chOff x="5468157" y="2261909"/>
            <a:chExt cx="959665" cy="1016144"/>
          </a:xfrm>
        </p:grpSpPr>
        <p:sp>
          <p:nvSpPr>
            <p:cNvPr id="634" name="Shape 634"/>
            <p:cNvSpPr/>
            <p:nvPr/>
          </p:nvSpPr>
          <p:spPr>
            <a:xfrm>
              <a:off x="5556542" y="2261909"/>
              <a:ext cx="770944" cy="10161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5468157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2019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8686142" y="3456697"/>
            <a:ext cx="1171847" cy="1240813"/>
            <a:chOff x="6619064" y="2261909"/>
            <a:chExt cx="959665" cy="1016144"/>
          </a:xfrm>
        </p:grpSpPr>
        <p:sp>
          <p:nvSpPr>
            <p:cNvPr id="637" name="Shape 637"/>
            <p:cNvSpPr/>
            <p:nvPr/>
          </p:nvSpPr>
          <p:spPr>
            <a:xfrm>
              <a:off x="6703589" y="2261909"/>
              <a:ext cx="772282" cy="1016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6619064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2020</a:t>
              </a:r>
            </a:p>
          </p:txBody>
        </p:sp>
      </p:grpSp>
      <p:sp>
        <p:nvSpPr>
          <p:cNvPr id="639" name="Shape 639"/>
          <p:cNvSpPr txBox="1"/>
          <p:nvPr/>
        </p:nvSpPr>
        <p:spPr>
          <a:xfrm>
            <a:off x="3333031" y="5508897"/>
            <a:ext cx="2195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cxnSp>
        <p:nvCxnSpPr>
          <p:cNvPr id="640" name="Shape 640"/>
          <p:cNvCxnSpPr/>
          <p:nvPr/>
        </p:nvCxnSpPr>
        <p:spPr>
          <a:xfrm>
            <a:off x="3185084" y="4690972"/>
            <a:ext cx="0" cy="134229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1" name="Shape 641"/>
          <p:cNvSpPr txBox="1"/>
          <p:nvPr/>
        </p:nvSpPr>
        <p:spPr>
          <a:xfrm>
            <a:off x="6133655" y="5508897"/>
            <a:ext cx="2195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cxnSp>
        <p:nvCxnSpPr>
          <p:cNvPr id="642" name="Shape 642"/>
          <p:cNvCxnSpPr/>
          <p:nvPr/>
        </p:nvCxnSpPr>
        <p:spPr>
          <a:xfrm>
            <a:off x="5985709" y="4690972"/>
            <a:ext cx="0" cy="134229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3" name="Shape 643"/>
          <p:cNvSpPr txBox="1"/>
          <p:nvPr/>
        </p:nvSpPr>
        <p:spPr>
          <a:xfrm>
            <a:off x="8937300" y="5508897"/>
            <a:ext cx="2195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cxnSp>
        <p:nvCxnSpPr>
          <p:cNvPr id="644" name="Shape 644"/>
          <p:cNvCxnSpPr/>
          <p:nvPr/>
        </p:nvCxnSpPr>
        <p:spPr>
          <a:xfrm>
            <a:off x="8789353" y="4690972"/>
            <a:ext cx="0" cy="134229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45" name="Shape 645"/>
          <p:cNvSpPr txBox="1"/>
          <p:nvPr/>
        </p:nvSpPr>
        <p:spPr>
          <a:xfrm>
            <a:off x="1932372" y="2071419"/>
            <a:ext cx="2195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4732996" y="2071419"/>
            <a:ext cx="2195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36642" y="2071419"/>
            <a:ext cx="2195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cxnSp>
        <p:nvCxnSpPr>
          <p:cNvPr id="648" name="Shape 648"/>
          <p:cNvCxnSpPr/>
          <p:nvPr/>
        </p:nvCxnSpPr>
        <p:spPr>
          <a:xfrm>
            <a:off x="1794080" y="2121533"/>
            <a:ext cx="0" cy="134229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9" name="Shape 649"/>
          <p:cNvCxnSpPr/>
          <p:nvPr/>
        </p:nvCxnSpPr>
        <p:spPr>
          <a:xfrm>
            <a:off x="4594307" y="2121533"/>
            <a:ext cx="0" cy="134229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0" name="Shape 650"/>
          <p:cNvCxnSpPr/>
          <p:nvPr/>
        </p:nvCxnSpPr>
        <p:spPr>
          <a:xfrm>
            <a:off x="7392731" y="2121533"/>
            <a:ext cx="0" cy="134229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1" name="Shape 651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653" name="Shape 653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9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9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4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9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9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4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Shape 675"/>
          <p:cNvGrpSpPr/>
          <p:nvPr/>
        </p:nvGrpSpPr>
        <p:grpSpPr>
          <a:xfrm>
            <a:off x="1808641" y="3015156"/>
            <a:ext cx="9241468" cy="1987501"/>
            <a:chOff x="1050566" y="2772576"/>
            <a:chExt cx="10090868" cy="2170176"/>
          </a:xfrm>
        </p:grpSpPr>
        <p:sp>
          <p:nvSpPr>
            <p:cNvPr id="676" name="Shape 676"/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 rot="10800000" flipH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 rot="10800000" flipH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688779" y="3445156"/>
            <a:ext cx="1114619" cy="1114619"/>
            <a:chOff x="7471157" y="3242097"/>
            <a:chExt cx="1217066" cy="1217066"/>
          </a:xfrm>
        </p:grpSpPr>
        <p:sp>
          <p:nvSpPr>
            <p:cNvPr id="682" name="Shape 682"/>
            <p:cNvSpPr/>
            <p:nvPr/>
          </p:nvSpPr>
          <p:spPr>
            <a:xfrm>
              <a:off x="7471157" y="3242097"/>
              <a:ext cx="1217066" cy="12170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7885731" y="3639946"/>
              <a:ext cx="387918" cy="4387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769" y="9545"/>
                  </a:moveTo>
                  <a:cubicBezTo>
                    <a:pt x="30769" y="10909"/>
                    <a:pt x="32307" y="13636"/>
                    <a:pt x="30769" y="15000"/>
                  </a:cubicBezTo>
                  <a:cubicBezTo>
                    <a:pt x="7692" y="8181"/>
                    <a:pt x="7692" y="8181"/>
                    <a:pt x="7692" y="8181"/>
                  </a:cubicBezTo>
                  <a:cubicBezTo>
                    <a:pt x="1538" y="10909"/>
                    <a:pt x="1538" y="10909"/>
                    <a:pt x="1538" y="10909"/>
                  </a:cubicBezTo>
                  <a:cubicBezTo>
                    <a:pt x="0" y="15000"/>
                    <a:pt x="0" y="21818"/>
                    <a:pt x="0" y="27272"/>
                  </a:cubicBezTo>
                  <a:cubicBezTo>
                    <a:pt x="0" y="35454"/>
                    <a:pt x="1538" y="45000"/>
                    <a:pt x="4615" y="51818"/>
                  </a:cubicBezTo>
                  <a:cubicBezTo>
                    <a:pt x="9230" y="60000"/>
                    <a:pt x="15384" y="65454"/>
                    <a:pt x="26153" y="66818"/>
                  </a:cubicBezTo>
                  <a:cubicBezTo>
                    <a:pt x="27692" y="68181"/>
                    <a:pt x="29230" y="68181"/>
                    <a:pt x="30769" y="68181"/>
                  </a:cubicBezTo>
                  <a:cubicBezTo>
                    <a:pt x="30769" y="66818"/>
                    <a:pt x="30769" y="66818"/>
                    <a:pt x="30769" y="66818"/>
                  </a:cubicBezTo>
                  <a:cubicBezTo>
                    <a:pt x="33846" y="69545"/>
                    <a:pt x="40000" y="70909"/>
                    <a:pt x="47692" y="70909"/>
                  </a:cubicBezTo>
                  <a:cubicBezTo>
                    <a:pt x="47692" y="87272"/>
                    <a:pt x="47692" y="87272"/>
                    <a:pt x="47692" y="87272"/>
                  </a:cubicBezTo>
                  <a:cubicBezTo>
                    <a:pt x="41538" y="87272"/>
                    <a:pt x="41538" y="87272"/>
                    <a:pt x="41538" y="87272"/>
                  </a:cubicBezTo>
                  <a:cubicBezTo>
                    <a:pt x="41538" y="92727"/>
                    <a:pt x="41538" y="92727"/>
                    <a:pt x="41538" y="92727"/>
                  </a:cubicBezTo>
                  <a:cubicBezTo>
                    <a:pt x="23076" y="92727"/>
                    <a:pt x="23076" y="92727"/>
                    <a:pt x="23076" y="92727"/>
                  </a:cubicBezTo>
                  <a:cubicBezTo>
                    <a:pt x="23076" y="120000"/>
                    <a:pt x="23076" y="120000"/>
                    <a:pt x="23076" y="120000"/>
                  </a:cubicBezTo>
                  <a:cubicBezTo>
                    <a:pt x="98461" y="120000"/>
                    <a:pt x="98461" y="120000"/>
                    <a:pt x="98461" y="120000"/>
                  </a:cubicBezTo>
                  <a:cubicBezTo>
                    <a:pt x="98461" y="92727"/>
                    <a:pt x="98461" y="92727"/>
                    <a:pt x="98461" y="92727"/>
                  </a:cubicBezTo>
                  <a:cubicBezTo>
                    <a:pt x="80000" y="92727"/>
                    <a:pt x="80000" y="92727"/>
                    <a:pt x="80000" y="92727"/>
                  </a:cubicBezTo>
                  <a:cubicBezTo>
                    <a:pt x="80000" y="87272"/>
                    <a:pt x="80000" y="87272"/>
                    <a:pt x="80000" y="87272"/>
                  </a:cubicBezTo>
                  <a:cubicBezTo>
                    <a:pt x="72307" y="87272"/>
                    <a:pt x="72307" y="87272"/>
                    <a:pt x="72307" y="87272"/>
                  </a:cubicBezTo>
                  <a:cubicBezTo>
                    <a:pt x="72307" y="70909"/>
                    <a:pt x="72307" y="70909"/>
                    <a:pt x="72307" y="70909"/>
                  </a:cubicBezTo>
                  <a:cubicBezTo>
                    <a:pt x="80000" y="70909"/>
                    <a:pt x="86153" y="69545"/>
                    <a:pt x="89230" y="66818"/>
                  </a:cubicBezTo>
                  <a:cubicBezTo>
                    <a:pt x="89230" y="68181"/>
                    <a:pt x="89230" y="68181"/>
                    <a:pt x="89230" y="68181"/>
                  </a:cubicBezTo>
                  <a:cubicBezTo>
                    <a:pt x="90769" y="68181"/>
                    <a:pt x="92307" y="68181"/>
                    <a:pt x="93846" y="66818"/>
                  </a:cubicBezTo>
                  <a:cubicBezTo>
                    <a:pt x="104615" y="65454"/>
                    <a:pt x="110769" y="60000"/>
                    <a:pt x="115384" y="51818"/>
                  </a:cubicBezTo>
                  <a:cubicBezTo>
                    <a:pt x="118461" y="45000"/>
                    <a:pt x="120000" y="35454"/>
                    <a:pt x="120000" y="27272"/>
                  </a:cubicBezTo>
                  <a:cubicBezTo>
                    <a:pt x="120000" y="21818"/>
                    <a:pt x="120000" y="15000"/>
                    <a:pt x="118461" y="10909"/>
                  </a:cubicBezTo>
                  <a:cubicBezTo>
                    <a:pt x="112307" y="8181"/>
                    <a:pt x="112307" y="8181"/>
                    <a:pt x="112307" y="8181"/>
                  </a:cubicBezTo>
                  <a:cubicBezTo>
                    <a:pt x="89230" y="15000"/>
                    <a:pt x="89230" y="15000"/>
                    <a:pt x="89230" y="15000"/>
                  </a:cubicBezTo>
                  <a:cubicBezTo>
                    <a:pt x="87692" y="13636"/>
                    <a:pt x="89230" y="10909"/>
                    <a:pt x="89230" y="9545"/>
                  </a:cubicBezTo>
                  <a:cubicBezTo>
                    <a:pt x="92307" y="9545"/>
                    <a:pt x="92307" y="9545"/>
                    <a:pt x="92307" y="9545"/>
                  </a:cubicBezTo>
                  <a:cubicBezTo>
                    <a:pt x="92307" y="0"/>
                    <a:pt x="92307" y="0"/>
                    <a:pt x="92307" y="0"/>
                  </a:cubicBezTo>
                  <a:cubicBezTo>
                    <a:pt x="26153" y="0"/>
                    <a:pt x="26153" y="0"/>
                    <a:pt x="26153" y="0"/>
                  </a:cubicBezTo>
                  <a:cubicBezTo>
                    <a:pt x="26153" y="9545"/>
                    <a:pt x="26153" y="9545"/>
                    <a:pt x="26153" y="9545"/>
                  </a:cubicBezTo>
                  <a:cubicBezTo>
                    <a:pt x="30769" y="9545"/>
                    <a:pt x="30769" y="9545"/>
                    <a:pt x="30769" y="9545"/>
                  </a:cubicBezTo>
                  <a:close/>
                  <a:moveTo>
                    <a:pt x="96923" y="57272"/>
                  </a:moveTo>
                  <a:cubicBezTo>
                    <a:pt x="98461" y="49090"/>
                    <a:pt x="92307" y="38181"/>
                    <a:pt x="90769" y="27272"/>
                  </a:cubicBezTo>
                  <a:cubicBezTo>
                    <a:pt x="93846" y="30000"/>
                    <a:pt x="93846" y="30000"/>
                    <a:pt x="93846" y="30000"/>
                  </a:cubicBezTo>
                  <a:cubicBezTo>
                    <a:pt x="101538" y="24545"/>
                    <a:pt x="101538" y="24545"/>
                    <a:pt x="101538" y="24545"/>
                  </a:cubicBezTo>
                  <a:cubicBezTo>
                    <a:pt x="98461" y="21818"/>
                    <a:pt x="98461" y="21818"/>
                    <a:pt x="98461" y="21818"/>
                  </a:cubicBezTo>
                  <a:cubicBezTo>
                    <a:pt x="109230" y="17727"/>
                    <a:pt x="109230" y="17727"/>
                    <a:pt x="109230" y="17727"/>
                  </a:cubicBezTo>
                  <a:cubicBezTo>
                    <a:pt x="110769" y="20454"/>
                    <a:pt x="110769" y="24545"/>
                    <a:pt x="110769" y="27272"/>
                  </a:cubicBezTo>
                  <a:cubicBezTo>
                    <a:pt x="109230" y="35454"/>
                    <a:pt x="109230" y="42272"/>
                    <a:pt x="106153" y="49090"/>
                  </a:cubicBezTo>
                  <a:cubicBezTo>
                    <a:pt x="103076" y="53181"/>
                    <a:pt x="100000" y="55909"/>
                    <a:pt x="96923" y="57272"/>
                  </a:cubicBezTo>
                  <a:close/>
                  <a:moveTo>
                    <a:pt x="29230" y="27272"/>
                  </a:moveTo>
                  <a:cubicBezTo>
                    <a:pt x="26153" y="38181"/>
                    <a:pt x="21538" y="49090"/>
                    <a:pt x="23076" y="57272"/>
                  </a:cubicBezTo>
                  <a:cubicBezTo>
                    <a:pt x="20000" y="55909"/>
                    <a:pt x="16923" y="53181"/>
                    <a:pt x="13846" y="49090"/>
                  </a:cubicBezTo>
                  <a:cubicBezTo>
                    <a:pt x="10769" y="42272"/>
                    <a:pt x="9230" y="35454"/>
                    <a:pt x="9230" y="27272"/>
                  </a:cubicBezTo>
                  <a:cubicBezTo>
                    <a:pt x="9230" y="24545"/>
                    <a:pt x="9230" y="20454"/>
                    <a:pt x="10769" y="17727"/>
                  </a:cubicBezTo>
                  <a:cubicBezTo>
                    <a:pt x="21538" y="21818"/>
                    <a:pt x="21538" y="21818"/>
                    <a:pt x="21538" y="21818"/>
                  </a:cubicBezTo>
                  <a:cubicBezTo>
                    <a:pt x="18461" y="24545"/>
                    <a:pt x="18461" y="24545"/>
                    <a:pt x="18461" y="24545"/>
                  </a:cubicBezTo>
                  <a:cubicBezTo>
                    <a:pt x="26153" y="30000"/>
                    <a:pt x="26153" y="30000"/>
                    <a:pt x="26153" y="30000"/>
                  </a:cubicBezTo>
                  <a:cubicBezTo>
                    <a:pt x="29230" y="27272"/>
                    <a:pt x="29230" y="27272"/>
                    <a:pt x="29230" y="27272"/>
                  </a:cubicBezTo>
                  <a:close/>
                  <a:moveTo>
                    <a:pt x="49230" y="13636"/>
                  </a:moveTo>
                  <a:cubicBezTo>
                    <a:pt x="49230" y="61363"/>
                    <a:pt x="49230" y="61363"/>
                    <a:pt x="49230" y="61363"/>
                  </a:cubicBezTo>
                  <a:cubicBezTo>
                    <a:pt x="49230" y="61363"/>
                    <a:pt x="41538" y="61363"/>
                    <a:pt x="38461" y="55909"/>
                  </a:cubicBezTo>
                  <a:cubicBezTo>
                    <a:pt x="36923" y="50454"/>
                    <a:pt x="43076" y="21818"/>
                    <a:pt x="43076" y="19090"/>
                  </a:cubicBezTo>
                  <a:cubicBezTo>
                    <a:pt x="43076" y="17727"/>
                    <a:pt x="43076" y="13636"/>
                    <a:pt x="43076" y="13636"/>
                  </a:cubicBezTo>
                  <a:lnTo>
                    <a:pt x="49230" y="136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9505493" y="3445156"/>
            <a:ext cx="1114619" cy="1114619"/>
            <a:chOff x="9454847" y="3242097"/>
            <a:chExt cx="1217066" cy="1217066"/>
          </a:xfrm>
        </p:grpSpPr>
        <p:sp>
          <p:nvSpPr>
            <p:cNvPr id="685" name="Shape 685"/>
            <p:cNvSpPr/>
            <p:nvPr/>
          </p:nvSpPr>
          <p:spPr>
            <a:xfrm>
              <a:off x="9454847" y="3242097"/>
              <a:ext cx="1217066" cy="12170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854412" y="3611644"/>
              <a:ext cx="417935" cy="4779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428" y="115000"/>
                  </a:moveTo>
                  <a:cubicBezTo>
                    <a:pt x="74285" y="110000"/>
                    <a:pt x="78571" y="105000"/>
                    <a:pt x="81428" y="101250"/>
                  </a:cubicBezTo>
                  <a:cubicBezTo>
                    <a:pt x="82857" y="98750"/>
                    <a:pt x="82857" y="96250"/>
                    <a:pt x="80000" y="93750"/>
                  </a:cubicBezTo>
                  <a:cubicBezTo>
                    <a:pt x="74285" y="88750"/>
                    <a:pt x="68571" y="83750"/>
                    <a:pt x="61428" y="78750"/>
                  </a:cubicBezTo>
                  <a:cubicBezTo>
                    <a:pt x="58571" y="76250"/>
                    <a:pt x="57142" y="76250"/>
                    <a:pt x="54285" y="77500"/>
                  </a:cubicBezTo>
                  <a:cubicBezTo>
                    <a:pt x="50000" y="78750"/>
                    <a:pt x="47142" y="81250"/>
                    <a:pt x="42857" y="83750"/>
                  </a:cubicBezTo>
                  <a:cubicBezTo>
                    <a:pt x="30000" y="66250"/>
                    <a:pt x="27142" y="56250"/>
                    <a:pt x="24285" y="43750"/>
                  </a:cubicBezTo>
                  <a:cubicBezTo>
                    <a:pt x="28571" y="42500"/>
                    <a:pt x="32857" y="40000"/>
                    <a:pt x="37142" y="38750"/>
                  </a:cubicBezTo>
                  <a:cubicBezTo>
                    <a:pt x="38571" y="37500"/>
                    <a:pt x="40000" y="35000"/>
                    <a:pt x="38571" y="31250"/>
                  </a:cubicBezTo>
                  <a:cubicBezTo>
                    <a:pt x="37142" y="25000"/>
                    <a:pt x="34285" y="17500"/>
                    <a:pt x="31428" y="10000"/>
                  </a:cubicBezTo>
                  <a:cubicBezTo>
                    <a:pt x="31428" y="7500"/>
                    <a:pt x="28571" y="5000"/>
                    <a:pt x="25714" y="5000"/>
                  </a:cubicBezTo>
                  <a:cubicBezTo>
                    <a:pt x="20000" y="6250"/>
                    <a:pt x="12857" y="6250"/>
                    <a:pt x="5714" y="7500"/>
                  </a:cubicBezTo>
                  <a:cubicBezTo>
                    <a:pt x="0" y="7500"/>
                    <a:pt x="0" y="8750"/>
                    <a:pt x="0" y="12500"/>
                  </a:cubicBezTo>
                  <a:cubicBezTo>
                    <a:pt x="1428" y="57500"/>
                    <a:pt x="21428" y="97500"/>
                    <a:pt x="61428" y="117500"/>
                  </a:cubicBezTo>
                  <a:cubicBezTo>
                    <a:pt x="65714" y="120000"/>
                    <a:pt x="67142" y="120000"/>
                    <a:pt x="71428" y="115000"/>
                  </a:cubicBezTo>
                  <a:close/>
                  <a:moveTo>
                    <a:pt x="64285" y="66250"/>
                  </a:moveTo>
                  <a:cubicBezTo>
                    <a:pt x="45714" y="66250"/>
                    <a:pt x="45714" y="66250"/>
                    <a:pt x="45714" y="66250"/>
                  </a:cubicBezTo>
                  <a:cubicBezTo>
                    <a:pt x="45714" y="62500"/>
                    <a:pt x="45714" y="62500"/>
                    <a:pt x="45714" y="62500"/>
                  </a:cubicBezTo>
                  <a:cubicBezTo>
                    <a:pt x="57142" y="47500"/>
                    <a:pt x="57142" y="47500"/>
                    <a:pt x="57142" y="47500"/>
                  </a:cubicBezTo>
                  <a:cubicBezTo>
                    <a:pt x="58571" y="45000"/>
                    <a:pt x="60000" y="42500"/>
                    <a:pt x="60000" y="40000"/>
                  </a:cubicBezTo>
                  <a:cubicBezTo>
                    <a:pt x="60000" y="38750"/>
                    <a:pt x="60000" y="37500"/>
                    <a:pt x="58571" y="37500"/>
                  </a:cubicBezTo>
                  <a:cubicBezTo>
                    <a:pt x="57142" y="37500"/>
                    <a:pt x="57142" y="38750"/>
                    <a:pt x="57142" y="38750"/>
                  </a:cubicBezTo>
                  <a:cubicBezTo>
                    <a:pt x="55714" y="45000"/>
                    <a:pt x="55714" y="45000"/>
                    <a:pt x="55714" y="45000"/>
                  </a:cubicBezTo>
                  <a:cubicBezTo>
                    <a:pt x="48571" y="45000"/>
                    <a:pt x="48571" y="45000"/>
                    <a:pt x="48571" y="45000"/>
                  </a:cubicBezTo>
                  <a:cubicBezTo>
                    <a:pt x="48571" y="38750"/>
                    <a:pt x="48571" y="38750"/>
                    <a:pt x="48571" y="38750"/>
                  </a:cubicBezTo>
                  <a:cubicBezTo>
                    <a:pt x="50000" y="35000"/>
                    <a:pt x="52857" y="32500"/>
                    <a:pt x="60000" y="32500"/>
                  </a:cubicBezTo>
                  <a:cubicBezTo>
                    <a:pt x="62857" y="32500"/>
                    <a:pt x="65714" y="33750"/>
                    <a:pt x="67142" y="35000"/>
                  </a:cubicBezTo>
                  <a:cubicBezTo>
                    <a:pt x="68571" y="36250"/>
                    <a:pt x="68571" y="38750"/>
                    <a:pt x="67142" y="42500"/>
                  </a:cubicBezTo>
                  <a:cubicBezTo>
                    <a:pt x="67142" y="43750"/>
                    <a:pt x="67142" y="45000"/>
                    <a:pt x="67142" y="46250"/>
                  </a:cubicBezTo>
                  <a:cubicBezTo>
                    <a:pt x="54285" y="62500"/>
                    <a:pt x="54285" y="62500"/>
                    <a:pt x="54285" y="62500"/>
                  </a:cubicBezTo>
                  <a:cubicBezTo>
                    <a:pt x="65714" y="62500"/>
                    <a:pt x="65714" y="62500"/>
                    <a:pt x="65714" y="62500"/>
                  </a:cubicBezTo>
                  <a:cubicBezTo>
                    <a:pt x="64285" y="66250"/>
                    <a:pt x="64285" y="66250"/>
                    <a:pt x="64285" y="66250"/>
                  </a:cubicBezTo>
                  <a:close/>
                  <a:moveTo>
                    <a:pt x="90000" y="62500"/>
                  </a:moveTo>
                  <a:cubicBezTo>
                    <a:pt x="85714" y="62500"/>
                    <a:pt x="85714" y="62500"/>
                    <a:pt x="85714" y="62500"/>
                  </a:cubicBezTo>
                  <a:cubicBezTo>
                    <a:pt x="85714" y="66250"/>
                    <a:pt x="85714" y="66250"/>
                    <a:pt x="85714" y="66250"/>
                  </a:cubicBezTo>
                  <a:cubicBezTo>
                    <a:pt x="77142" y="66250"/>
                    <a:pt x="77142" y="66250"/>
                    <a:pt x="77142" y="66250"/>
                  </a:cubicBezTo>
                  <a:cubicBezTo>
                    <a:pt x="77142" y="62500"/>
                    <a:pt x="77142" y="62500"/>
                    <a:pt x="77142" y="62500"/>
                  </a:cubicBezTo>
                  <a:cubicBezTo>
                    <a:pt x="65714" y="62500"/>
                    <a:pt x="65714" y="62500"/>
                    <a:pt x="65714" y="62500"/>
                  </a:cubicBezTo>
                  <a:cubicBezTo>
                    <a:pt x="67142" y="57500"/>
                    <a:pt x="67142" y="57500"/>
                    <a:pt x="67142" y="57500"/>
                  </a:cubicBezTo>
                  <a:cubicBezTo>
                    <a:pt x="78571" y="32500"/>
                    <a:pt x="78571" y="32500"/>
                    <a:pt x="78571" y="32500"/>
                  </a:cubicBezTo>
                  <a:cubicBezTo>
                    <a:pt x="90000" y="32500"/>
                    <a:pt x="90000" y="32500"/>
                    <a:pt x="90000" y="32500"/>
                  </a:cubicBezTo>
                  <a:cubicBezTo>
                    <a:pt x="87142" y="57500"/>
                    <a:pt x="87142" y="57500"/>
                    <a:pt x="87142" y="57500"/>
                  </a:cubicBezTo>
                  <a:cubicBezTo>
                    <a:pt x="90000" y="57500"/>
                    <a:pt x="90000" y="57500"/>
                    <a:pt x="90000" y="57500"/>
                  </a:cubicBezTo>
                  <a:cubicBezTo>
                    <a:pt x="90000" y="62500"/>
                    <a:pt x="90000" y="62500"/>
                    <a:pt x="90000" y="62500"/>
                  </a:cubicBezTo>
                  <a:close/>
                  <a:moveTo>
                    <a:pt x="78571" y="57500"/>
                  </a:moveTo>
                  <a:cubicBezTo>
                    <a:pt x="74285" y="57500"/>
                    <a:pt x="74285" y="57500"/>
                    <a:pt x="74285" y="57500"/>
                  </a:cubicBezTo>
                  <a:cubicBezTo>
                    <a:pt x="80000" y="43750"/>
                    <a:pt x="80000" y="43750"/>
                    <a:pt x="80000" y="43750"/>
                  </a:cubicBezTo>
                  <a:cubicBezTo>
                    <a:pt x="78571" y="57500"/>
                    <a:pt x="78571" y="57500"/>
                    <a:pt x="78571" y="57500"/>
                  </a:cubicBezTo>
                  <a:close/>
                  <a:moveTo>
                    <a:pt x="61428" y="0"/>
                  </a:moveTo>
                  <a:cubicBezTo>
                    <a:pt x="77142" y="0"/>
                    <a:pt x="92857" y="6250"/>
                    <a:pt x="102857" y="15000"/>
                  </a:cubicBezTo>
                  <a:cubicBezTo>
                    <a:pt x="114285" y="25000"/>
                    <a:pt x="120000" y="37500"/>
                    <a:pt x="120000" y="51250"/>
                  </a:cubicBezTo>
                  <a:cubicBezTo>
                    <a:pt x="120000" y="66250"/>
                    <a:pt x="114285" y="78750"/>
                    <a:pt x="102857" y="88750"/>
                  </a:cubicBezTo>
                  <a:cubicBezTo>
                    <a:pt x="100000" y="91250"/>
                    <a:pt x="97142" y="93750"/>
                    <a:pt x="92857" y="95000"/>
                  </a:cubicBezTo>
                  <a:cubicBezTo>
                    <a:pt x="92857" y="93750"/>
                    <a:pt x="91428" y="92500"/>
                    <a:pt x="90000" y="91250"/>
                  </a:cubicBezTo>
                  <a:cubicBezTo>
                    <a:pt x="84285" y="86250"/>
                    <a:pt x="84285" y="86250"/>
                    <a:pt x="84285" y="86250"/>
                  </a:cubicBezTo>
                  <a:cubicBezTo>
                    <a:pt x="87142" y="85000"/>
                    <a:pt x="91428" y="82500"/>
                    <a:pt x="94285" y="80000"/>
                  </a:cubicBezTo>
                  <a:cubicBezTo>
                    <a:pt x="101428" y="72500"/>
                    <a:pt x="107142" y="62500"/>
                    <a:pt x="107142" y="51250"/>
                  </a:cubicBezTo>
                  <a:cubicBezTo>
                    <a:pt x="107142" y="41250"/>
                    <a:pt x="101428" y="31250"/>
                    <a:pt x="94285" y="23750"/>
                  </a:cubicBezTo>
                  <a:cubicBezTo>
                    <a:pt x="85714" y="16250"/>
                    <a:pt x="74285" y="12500"/>
                    <a:pt x="61428" y="12500"/>
                  </a:cubicBezTo>
                  <a:cubicBezTo>
                    <a:pt x="55714" y="12500"/>
                    <a:pt x="50000" y="13750"/>
                    <a:pt x="44285" y="15000"/>
                  </a:cubicBezTo>
                  <a:cubicBezTo>
                    <a:pt x="41428" y="7500"/>
                    <a:pt x="41428" y="7500"/>
                    <a:pt x="41428" y="7500"/>
                  </a:cubicBezTo>
                  <a:cubicBezTo>
                    <a:pt x="41428" y="6250"/>
                    <a:pt x="40000" y="5000"/>
                    <a:pt x="40000" y="3750"/>
                  </a:cubicBezTo>
                  <a:cubicBezTo>
                    <a:pt x="47142" y="1250"/>
                    <a:pt x="54285" y="0"/>
                    <a:pt x="61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4055355" y="3445156"/>
            <a:ext cx="1114619" cy="1114619"/>
            <a:chOff x="3503777" y="3242097"/>
            <a:chExt cx="1217066" cy="1217066"/>
          </a:xfrm>
        </p:grpSpPr>
        <p:sp>
          <p:nvSpPr>
            <p:cNvPr id="688" name="Shape 688"/>
            <p:cNvSpPr/>
            <p:nvPr/>
          </p:nvSpPr>
          <p:spPr>
            <a:xfrm>
              <a:off x="3503777" y="3242097"/>
              <a:ext cx="1217066" cy="12170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3944905" y="3598612"/>
              <a:ext cx="334809" cy="52877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4" y="0"/>
                  </a:moveTo>
                  <a:cubicBezTo>
                    <a:pt x="77014" y="0"/>
                    <a:pt x="91343" y="4528"/>
                    <a:pt x="102089" y="11320"/>
                  </a:cubicBezTo>
                  <a:cubicBezTo>
                    <a:pt x="112835" y="18113"/>
                    <a:pt x="120000" y="28301"/>
                    <a:pt x="120000" y="38490"/>
                  </a:cubicBezTo>
                  <a:cubicBezTo>
                    <a:pt x="120000" y="45283"/>
                    <a:pt x="116417" y="52075"/>
                    <a:pt x="111044" y="57735"/>
                  </a:cubicBezTo>
                  <a:cubicBezTo>
                    <a:pt x="105671" y="63396"/>
                    <a:pt x="100298" y="66792"/>
                    <a:pt x="91343" y="70188"/>
                  </a:cubicBezTo>
                  <a:cubicBezTo>
                    <a:pt x="91343" y="74716"/>
                    <a:pt x="91343" y="74716"/>
                    <a:pt x="91343" y="74716"/>
                  </a:cubicBezTo>
                  <a:cubicBezTo>
                    <a:pt x="94925" y="74716"/>
                    <a:pt x="94925" y="74716"/>
                    <a:pt x="94925" y="74716"/>
                  </a:cubicBezTo>
                  <a:cubicBezTo>
                    <a:pt x="98507" y="73584"/>
                    <a:pt x="98507" y="73584"/>
                    <a:pt x="98507" y="73584"/>
                  </a:cubicBezTo>
                  <a:cubicBezTo>
                    <a:pt x="100298" y="76981"/>
                    <a:pt x="100298" y="76981"/>
                    <a:pt x="100298" y="76981"/>
                  </a:cubicBezTo>
                  <a:cubicBezTo>
                    <a:pt x="102089" y="79245"/>
                    <a:pt x="102089" y="81509"/>
                    <a:pt x="102089" y="82641"/>
                  </a:cubicBezTo>
                  <a:cubicBezTo>
                    <a:pt x="102089" y="84905"/>
                    <a:pt x="102089" y="87169"/>
                    <a:pt x="100298" y="89433"/>
                  </a:cubicBezTo>
                  <a:cubicBezTo>
                    <a:pt x="100298" y="90566"/>
                    <a:pt x="100298" y="90566"/>
                    <a:pt x="100298" y="90566"/>
                  </a:cubicBezTo>
                  <a:cubicBezTo>
                    <a:pt x="100298" y="90566"/>
                    <a:pt x="100298" y="90566"/>
                    <a:pt x="100298" y="90566"/>
                  </a:cubicBezTo>
                  <a:cubicBezTo>
                    <a:pt x="102089" y="92830"/>
                    <a:pt x="102089" y="95094"/>
                    <a:pt x="102089" y="97358"/>
                  </a:cubicBezTo>
                  <a:cubicBezTo>
                    <a:pt x="102089" y="99622"/>
                    <a:pt x="102089" y="101886"/>
                    <a:pt x="100298" y="104150"/>
                  </a:cubicBezTo>
                  <a:cubicBezTo>
                    <a:pt x="98507" y="105283"/>
                    <a:pt x="98507" y="105283"/>
                    <a:pt x="98507" y="105283"/>
                  </a:cubicBezTo>
                  <a:cubicBezTo>
                    <a:pt x="94925" y="106415"/>
                    <a:pt x="94925" y="106415"/>
                    <a:pt x="94925" y="106415"/>
                  </a:cubicBezTo>
                  <a:cubicBezTo>
                    <a:pt x="26865" y="109811"/>
                    <a:pt x="26865" y="109811"/>
                    <a:pt x="26865" y="109811"/>
                  </a:cubicBezTo>
                  <a:cubicBezTo>
                    <a:pt x="23283" y="109811"/>
                    <a:pt x="23283" y="109811"/>
                    <a:pt x="23283" y="109811"/>
                  </a:cubicBezTo>
                  <a:cubicBezTo>
                    <a:pt x="21492" y="107547"/>
                    <a:pt x="21492" y="107547"/>
                    <a:pt x="21492" y="107547"/>
                  </a:cubicBezTo>
                  <a:cubicBezTo>
                    <a:pt x="19701" y="105283"/>
                    <a:pt x="19701" y="103018"/>
                    <a:pt x="17910" y="101886"/>
                  </a:cubicBezTo>
                  <a:cubicBezTo>
                    <a:pt x="17910" y="99622"/>
                    <a:pt x="19701" y="97358"/>
                    <a:pt x="21492" y="93962"/>
                  </a:cubicBezTo>
                  <a:cubicBezTo>
                    <a:pt x="21492" y="93962"/>
                    <a:pt x="21492" y="93962"/>
                    <a:pt x="21492" y="93962"/>
                  </a:cubicBezTo>
                  <a:cubicBezTo>
                    <a:pt x="21492" y="92830"/>
                    <a:pt x="21492" y="92830"/>
                    <a:pt x="21492" y="92830"/>
                  </a:cubicBezTo>
                  <a:cubicBezTo>
                    <a:pt x="19701" y="91698"/>
                    <a:pt x="19701" y="89433"/>
                    <a:pt x="17910" y="87169"/>
                  </a:cubicBezTo>
                  <a:cubicBezTo>
                    <a:pt x="17910" y="84905"/>
                    <a:pt x="19701" y="82641"/>
                    <a:pt x="21492" y="80377"/>
                  </a:cubicBezTo>
                  <a:cubicBezTo>
                    <a:pt x="23283" y="78113"/>
                    <a:pt x="23283" y="78113"/>
                    <a:pt x="23283" y="78113"/>
                  </a:cubicBezTo>
                  <a:cubicBezTo>
                    <a:pt x="26865" y="78113"/>
                    <a:pt x="26865" y="78113"/>
                    <a:pt x="26865" y="78113"/>
                  </a:cubicBezTo>
                  <a:cubicBezTo>
                    <a:pt x="28656" y="78113"/>
                    <a:pt x="28656" y="78113"/>
                    <a:pt x="28656" y="78113"/>
                  </a:cubicBezTo>
                  <a:cubicBezTo>
                    <a:pt x="28656" y="71320"/>
                    <a:pt x="28656" y="71320"/>
                    <a:pt x="28656" y="71320"/>
                  </a:cubicBezTo>
                  <a:cubicBezTo>
                    <a:pt x="19701" y="67924"/>
                    <a:pt x="12537" y="63396"/>
                    <a:pt x="8955" y="57735"/>
                  </a:cubicBezTo>
                  <a:cubicBezTo>
                    <a:pt x="3582" y="52075"/>
                    <a:pt x="0" y="45283"/>
                    <a:pt x="0" y="38490"/>
                  </a:cubicBezTo>
                  <a:cubicBezTo>
                    <a:pt x="0" y="28301"/>
                    <a:pt x="7164" y="18113"/>
                    <a:pt x="17910" y="11320"/>
                  </a:cubicBezTo>
                  <a:cubicBezTo>
                    <a:pt x="28656" y="4528"/>
                    <a:pt x="42985" y="0"/>
                    <a:pt x="59104" y="0"/>
                  </a:cubicBezTo>
                  <a:close/>
                  <a:moveTo>
                    <a:pt x="46567" y="45283"/>
                  </a:moveTo>
                  <a:cubicBezTo>
                    <a:pt x="48358" y="46415"/>
                    <a:pt x="48358" y="46415"/>
                    <a:pt x="50149" y="46415"/>
                  </a:cubicBezTo>
                  <a:cubicBezTo>
                    <a:pt x="50149" y="46415"/>
                    <a:pt x="51940" y="46415"/>
                    <a:pt x="53731" y="45283"/>
                  </a:cubicBezTo>
                  <a:cubicBezTo>
                    <a:pt x="53731" y="44150"/>
                    <a:pt x="53731" y="44150"/>
                    <a:pt x="53731" y="44150"/>
                  </a:cubicBezTo>
                  <a:cubicBezTo>
                    <a:pt x="55522" y="45283"/>
                    <a:pt x="55522" y="45283"/>
                    <a:pt x="55522" y="45283"/>
                  </a:cubicBezTo>
                  <a:cubicBezTo>
                    <a:pt x="57313" y="46415"/>
                    <a:pt x="57313" y="46415"/>
                    <a:pt x="59104" y="46415"/>
                  </a:cubicBezTo>
                  <a:cubicBezTo>
                    <a:pt x="60895" y="46415"/>
                    <a:pt x="62686" y="46415"/>
                    <a:pt x="62686" y="45283"/>
                  </a:cubicBezTo>
                  <a:cubicBezTo>
                    <a:pt x="64477" y="44150"/>
                    <a:pt x="64477" y="44150"/>
                    <a:pt x="64477" y="44150"/>
                  </a:cubicBezTo>
                  <a:cubicBezTo>
                    <a:pt x="64477" y="45283"/>
                    <a:pt x="64477" y="45283"/>
                    <a:pt x="64477" y="45283"/>
                  </a:cubicBezTo>
                  <a:cubicBezTo>
                    <a:pt x="66268" y="46415"/>
                    <a:pt x="68059" y="46415"/>
                    <a:pt x="69850" y="46415"/>
                  </a:cubicBezTo>
                  <a:cubicBezTo>
                    <a:pt x="71641" y="46415"/>
                    <a:pt x="73432" y="46415"/>
                    <a:pt x="75223" y="45283"/>
                  </a:cubicBezTo>
                  <a:cubicBezTo>
                    <a:pt x="77014" y="43018"/>
                    <a:pt x="77014" y="43018"/>
                    <a:pt x="77014" y="43018"/>
                  </a:cubicBezTo>
                  <a:cubicBezTo>
                    <a:pt x="82388" y="45283"/>
                    <a:pt x="82388" y="45283"/>
                    <a:pt x="82388" y="45283"/>
                  </a:cubicBezTo>
                  <a:cubicBezTo>
                    <a:pt x="69850" y="58867"/>
                    <a:pt x="69850" y="58867"/>
                    <a:pt x="69850" y="58867"/>
                  </a:cubicBezTo>
                  <a:cubicBezTo>
                    <a:pt x="69850" y="75849"/>
                    <a:pt x="69850" y="75849"/>
                    <a:pt x="69850" y="75849"/>
                  </a:cubicBezTo>
                  <a:cubicBezTo>
                    <a:pt x="78805" y="74716"/>
                    <a:pt x="78805" y="74716"/>
                    <a:pt x="78805" y="74716"/>
                  </a:cubicBezTo>
                  <a:cubicBezTo>
                    <a:pt x="78805" y="67924"/>
                    <a:pt x="78805" y="67924"/>
                    <a:pt x="78805" y="67924"/>
                  </a:cubicBezTo>
                  <a:cubicBezTo>
                    <a:pt x="78805" y="65660"/>
                    <a:pt x="78805" y="65660"/>
                    <a:pt x="78805" y="65660"/>
                  </a:cubicBezTo>
                  <a:cubicBezTo>
                    <a:pt x="82388" y="64528"/>
                    <a:pt x="82388" y="64528"/>
                    <a:pt x="82388" y="64528"/>
                  </a:cubicBezTo>
                  <a:cubicBezTo>
                    <a:pt x="89552" y="62264"/>
                    <a:pt x="96716" y="58867"/>
                    <a:pt x="100298" y="53207"/>
                  </a:cubicBezTo>
                  <a:cubicBezTo>
                    <a:pt x="105671" y="49811"/>
                    <a:pt x="107462" y="44150"/>
                    <a:pt x="107462" y="38490"/>
                  </a:cubicBezTo>
                  <a:cubicBezTo>
                    <a:pt x="107462" y="30566"/>
                    <a:pt x="102089" y="22641"/>
                    <a:pt x="93134" y="16981"/>
                  </a:cubicBezTo>
                  <a:cubicBezTo>
                    <a:pt x="84179" y="11320"/>
                    <a:pt x="73432" y="7924"/>
                    <a:pt x="59104" y="7924"/>
                  </a:cubicBezTo>
                  <a:cubicBezTo>
                    <a:pt x="46567" y="7924"/>
                    <a:pt x="34029" y="11320"/>
                    <a:pt x="26865" y="16981"/>
                  </a:cubicBezTo>
                  <a:cubicBezTo>
                    <a:pt x="17910" y="22641"/>
                    <a:pt x="12537" y="30566"/>
                    <a:pt x="12537" y="38490"/>
                  </a:cubicBezTo>
                  <a:cubicBezTo>
                    <a:pt x="12537" y="44150"/>
                    <a:pt x="14328" y="49811"/>
                    <a:pt x="19701" y="54339"/>
                  </a:cubicBezTo>
                  <a:cubicBezTo>
                    <a:pt x="23283" y="58867"/>
                    <a:pt x="30447" y="62264"/>
                    <a:pt x="37611" y="65660"/>
                  </a:cubicBezTo>
                  <a:cubicBezTo>
                    <a:pt x="41194" y="66792"/>
                    <a:pt x="41194" y="66792"/>
                    <a:pt x="41194" y="66792"/>
                  </a:cubicBezTo>
                  <a:cubicBezTo>
                    <a:pt x="41194" y="69056"/>
                    <a:pt x="41194" y="69056"/>
                    <a:pt x="41194" y="69056"/>
                  </a:cubicBezTo>
                  <a:cubicBezTo>
                    <a:pt x="41194" y="75849"/>
                    <a:pt x="41194" y="75849"/>
                    <a:pt x="41194" y="75849"/>
                  </a:cubicBezTo>
                  <a:cubicBezTo>
                    <a:pt x="51940" y="75849"/>
                    <a:pt x="51940" y="75849"/>
                    <a:pt x="51940" y="75849"/>
                  </a:cubicBezTo>
                  <a:cubicBezTo>
                    <a:pt x="51940" y="58867"/>
                    <a:pt x="51940" y="58867"/>
                    <a:pt x="51940" y="58867"/>
                  </a:cubicBezTo>
                  <a:cubicBezTo>
                    <a:pt x="39402" y="45283"/>
                    <a:pt x="39402" y="45283"/>
                    <a:pt x="39402" y="45283"/>
                  </a:cubicBezTo>
                  <a:cubicBezTo>
                    <a:pt x="44776" y="43018"/>
                    <a:pt x="44776" y="43018"/>
                    <a:pt x="44776" y="43018"/>
                  </a:cubicBezTo>
                  <a:cubicBezTo>
                    <a:pt x="46567" y="45283"/>
                    <a:pt x="46567" y="45283"/>
                    <a:pt x="46567" y="45283"/>
                  </a:cubicBezTo>
                  <a:close/>
                  <a:moveTo>
                    <a:pt x="71641" y="48679"/>
                  </a:moveTo>
                  <a:cubicBezTo>
                    <a:pt x="71641" y="48679"/>
                    <a:pt x="71641" y="48679"/>
                    <a:pt x="69850" y="48679"/>
                  </a:cubicBezTo>
                  <a:cubicBezTo>
                    <a:pt x="68059" y="48679"/>
                    <a:pt x="66268" y="48679"/>
                    <a:pt x="64477" y="47547"/>
                  </a:cubicBezTo>
                  <a:cubicBezTo>
                    <a:pt x="62686" y="47547"/>
                    <a:pt x="60895" y="48679"/>
                    <a:pt x="59104" y="48679"/>
                  </a:cubicBezTo>
                  <a:cubicBezTo>
                    <a:pt x="57313" y="48679"/>
                    <a:pt x="55522" y="47547"/>
                    <a:pt x="53731" y="47547"/>
                  </a:cubicBezTo>
                  <a:cubicBezTo>
                    <a:pt x="51940" y="47547"/>
                    <a:pt x="50149" y="48679"/>
                    <a:pt x="50149" y="48679"/>
                  </a:cubicBezTo>
                  <a:cubicBezTo>
                    <a:pt x="48358" y="48679"/>
                    <a:pt x="48358" y="48679"/>
                    <a:pt x="48358" y="47547"/>
                  </a:cubicBezTo>
                  <a:cubicBezTo>
                    <a:pt x="57313" y="56603"/>
                    <a:pt x="57313" y="56603"/>
                    <a:pt x="57313" y="56603"/>
                  </a:cubicBezTo>
                  <a:cubicBezTo>
                    <a:pt x="57313" y="57735"/>
                    <a:pt x="57313" y="57735"/>
                    <a:pt x="57313" y="57735"/>
                  </a:cubicBezTo>
                  <a:cubicBezTo>
                    <a:pt x="57313" y="57735"/>
                    <a:pt x="57313" y="57735"/>
                    <a:pt x="57313" y="57735"/>
                  </a:cubicBezTo>
                  <a:cubicBezTo>
                    <a:pt x="57313" y="75849"/>
                    <a:pt x="57313" y="75849"/>
                    <a:pt x="57313" y="75849"/>
                  </a:cubicBezTo>
                  <a:cubicBezTo>
                    <a:pt x="62686" y="75849"/>
                    <a:pt x="62686" y="75849"/>
                    <a:pt x="62686" y="75849"/>
                  </a:cubicBezTo>
                  <a:cubicBezTo>
                    <a:pt x="62686" y="57735"/>
                    <a:pt x="62686" y="57735"/>
                    <a:pt x="62686" y="57735"/>
                  </a:cubicBezTo>
                  <a:cubicBezTo>
                    <a:pt x="62686" y="57735"/>
                    <a:pt x="62686" y="57735"/>
                    <a:pt x="62686" y="57735"/>
                  </a:cubicBezTo>
                  <a:cubicBezTo>
                    <a:pt x="62686" y="56603"/>
                    <a:pt x="62686" y="56603"/>
                    <a:pt x="62686" y="56603"/>
                  </a:cubicBezTo>
                  <a:cubicBezTo>
                    <a:pt x="71641" y="48679"/>
                    <a:pt x="71641" y="48679"/>
                    <a:pt x="71641" y="48679"/>
                  </a:cubicBezTo>
                  <a:close/>
                  <a:moveTo>
                    <a:pt x="77014" y="108679"/>
                  </a:moveTo>
                  <a:cubicBezTo>
                    <a:pt x="42985" y="110943"/>
                    <a:pt x="42985" y="110943"/>
                    <a:pt x="42985" y="110943"/>
                  </a:cubicBezTo>
                  <a:cubicBezTo>
                    <a:pt x="44776" y="116603"/>
                    <a:pt x="51940" y="120000"/>
                    <a:pt x="60895" y="120000"/>
                  </a:cubicBezTo>
                  <a:cubicBezTo>
                    <a:pt x="69850" y="120000"/>
                    <a:pt x="77014" y="115471"/>
                    <a:pt x="77014" y="109811"/>
                  </a:cubicBezTo>
                  <a:cubicBezTo>
                    <a:pt x="77014" y="109811"/>
                    <a:pt x="77014" y="109811"/>
                    <a:pt x="77014" y="108679"/>
                  </a:cubicBezTo>
                  <a:close/>
                  <a:moveTo>
                    <a:pt x="89552" y="96226"/>
                  </a:moveTo>
                  <a:cubicBezTo>
                    <a:pt x="30447" y="99622"/>
                    <a:pt x="30447" y="99622"/>
                    <a:pt x="30447" y="99622"/>
                  </a:cubicBezTo>
                  <a:cubicBezTo>
                    <a:pt x="30447" y="100754"/>
                    <a:pt x="30447" y="100754"/>
                    <a:pt x="30447" y="100754"/>
                  </a:cubicBezTo>
                  <a:cubicBezTo>
                    <a:pt x="30447" y="100754"/>
                    <a:pt x="30447" y="101886"/>
                    <a:pt x="30447" y="101886"/>
                  </a:cubicBezTo>
                  <a:cubicBezTo>
                    <a:pt x="89552" y="98490"/>
                    <a:pt x="89552" y="98490"/>
                    <a:pt x="89552" y="98490"/>
                  </a:cubicBezTo>
                  <a:cubicBezTo>
                    <a:pt x="89552" y="98490"/>
                    <a:pt x="89552" y="97358"/>
                    <a:pt x="89552" y="97358"/>
                  </a:cubicBezTo>
                  <a:cubicBezTo>
                    <a:pt x="89552" y="97358"/>
                    <a:pt x="89552" y="97358"/>
                    <a:pt x="89552" y="96226"/>
                  </a:cubicBezTo>
                  <a:close/>
                  <a:moveTo>
                    <a:pt x="89552" y="82641"/>
                  </a:moveTo>
                  <a:cubicBezTo>
                    <a:pt x="30447" y="86037"/>
                    <a:pt x="30447" y="86037"/>
                    <a:pt x="30447" y="86037"/>
                  </a:cubicBezTo>
                  <a:cubicBezTo>
                    <a:pt x="30447" y="86037"/>
                    <a:pt x="30447" y="86037"/>
                    <a:pt x="30447" y="87169"/>
                  </a:cubicBezTo>
                  <a:cubicBezTo>
                    <a:pt x="30447" y="87169"/>
                    <a:pt x="30447" y="87169"/>
                    <a:pt x="30447" y="87169"/>
                  </a:cubicBezTo>
                  <a:cubicBezTo>
                    <a:pt x="89552" y="83773"/>
                    <a:pt x="89552" y="83773"/>
                    <a:pt x="89552" y="83773"/>
                  </a:cubicBezTo>
                  <a:cubicBezTo>
                    <a:pt x="89552" y="83773"/>
                    <a:pt x="89552" y="83773"/>
                    <a:pt x="89552" y="82641"/>
                  </a:cubicBezTo>
                  <a:cubicBezTo>
                    <a:pt x="89552" y="82641"/>
                    <a:pt x="89552" y="82641"/>
                    <a:pt x="89552" y="826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5872067" y="3445156"/>
            <a:ext cx="1114619" cy="1114619"/>
            <a:chOff x="5487467" y="3242097"/>
            <a:chExt cx="1217066" cy="1217066"/>
          </a:xfrm>
        </p:grpSpPr>
        <p:sp>
          <p:nvSpPr>
            <p:cNvPr id="691" name="Shape 691"/>
            <p:cNvSpPr/>
            <p:nvPr/>
          </p:nvSpPr>
          <p:spPr>
            <a:xfrm>
              <a:off x="5487467" y="3242097"/>
              <a:ext cx="1217066" cy="12170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5862422" y="3626092"/>
              <a:ext cx="468733" cy="4664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9" y="35744"/>
                  </a:moveTo>
                  <a:cubicBezTo>
                    <a:pt x="14042" y="20425"/>
                    <a:pt x="26808" y="10212"/>
                    <a:pt x="40851" y="5106"/>
                  </a:cubicBezTo>
                  <a:cubicBezTo>
                    <a:pt x="54893" y="0"/>
                    <a:pt x="71489" y="1276"/>
                    <a:pt x="85531" y="7659"/>
                  </a:cubicBezTo>
                  <a:cubicBezTo>
                    <a:pt x="99574" y="15319"/>
                    <a:pt x="109787" y="26808"/>
                    <a:pt x="114893" y="40851"/>
                  </a:cubicBezTo>
                  <a:cubicBezTo>
                    <a:pt x="120000" y="54893"/>
                    <a:pt x="120000" y="71489"/>
                    <a:pt x="112340" y="85531"/>
                  </a:cubicBezTo>
                  <a:cubicBezTo>
                    <a:pt x="112340" y="85531"/>
                    <a:pt x="112340" y="85531"/>
                    <a:pt x="112340" y="85531"/>
                  </a:cubicBezTo>
                  <a:cubicBezTo>
                    <a:pt x="105957" y="99574"/>
                    <a:pt x="93191" y="111063"/>
                    <a:pt x="79148" y="114893"/>
                  </a:cubicBezTo>
                  <a:cubicBezTo>
                    <a:pt x="65106" y="120000"/>
                    <a:pt x="49787" y="120000"/>
                    <a:pt x="34468" y="113617"/>
                  </a:cubicBezTo>
                  <a:cubicBezTo>
                    <a:pt x="34468" y="113617"/>
                    <a:pt x="34468" y="113617"/>
                    <a:pt x="34468" y="113617"/>
                  </a:cubicBezTo>
                  <a:cubicBezTo>
                    <a:pt x="20425" y="105957"/>
                    <a:pt x="10212" y="93191"/>
                    <a:pt x="5106" y="79148"/>
                  </a:cubicBezTo>
                  <a:cubicBezTo>
                    <a:pt x="0" y="65106"/>
                    <a:pt x="1276" y="49787"/>
                    <a:pt x="7659" y="35744"/>
                  </a:cubicBezTo>
                  <a:cubicBezTo>
                    <a:pt x="7659" y="35744"/>
                    <a:pt x="7659" y="35744"/>
                    <a:pt x="7659" y="35744"/>
                  </a:cubicBezTo>
                  <a:close/>
                  <a:moveTo>
                    <a:pt x="25531" y="34468"/>
                  </a:moveTo>
                  <a:cubicBezTo>
                    <a:pt x="22978" y="37021"/>
                    <a:pt x="21702" y="38297"/>
                    <a:pt x="20425" y="40851"/>
                  </a:cubicBezTo>
                  <a:cubicBezTo>
                    <a:pt x="20425" y="40851"/>
                    <a:pt x="20425" y="40851"/>
                    <a:pt x="20425" y="40851"/>
                  </a:cubicBezTo>
                  <a:cubicBezTo>
                    <a:pt x="20425" y="42127"/>
                    <a:pt x="19148" y="43404"/>
                    <a:pt x="19148" y="44680"/>
                  </a:cubicBezTo>
                  <a:cubicBezTo>
                    <a:pt x="26808" y="43404"/>
                    <a:pt x="35744" y="43404"/>
                    <a:pt x="45957" y="47234"/>
                  </a:cubicBezTo>
                  <a:cubicBezTo>
                    <a:pt x="44680" y="48510"/>
                    <a:pt x="44680" y="49787"/>
                    <a:pt x="43404" y="51063"/>
                  </a:cubicBezTo>
                  <a:cubicBezTo>
                    <a:pt x="42127" y="53617"/>
                    <a:pt x="40851" y="54893"/>
                    <a:pt x="40851" y="57446"/>
                  </a:cubicBezTo>
                  <a:cubicBezTo>
                    <a:pt x="33191" y="57446"/>
                    <a:pt x="25531" y="60000"/>
                    <a:pt x="16595" y="67659"/>
                  </a:cubicBezTo>
                  <a:cubicBezTo>
                    <a:pt x="17872" y="70212"/>
                    <a:pt x="17872" y="72765"/>
                    <a:pt x="19148" y="75319"/>
                  </a:cubicBezTo>
                  <a:cubicBezTo>
                    <a:pt x="19148" y="75319"/>
                    <a:pt x="19148" y="75319"/>
                    <a:pt x="19148" y="75319"/>
                  </a:cubicBezTo>
                  <a:cubicBezTo>
                    <a:pt x="20425" y="76595"/>
                    <a:pt x="20425" y="76595"/>
                    <a:pt x="20425" y="76595"/>
                  </a:cubicBezTo>
                  <a:cubicBezTo>
                    <a:pt x="26808" y="71489"/>
                    <a:pt x="31914" y="68936"/>
                    <a:pt x="37021" y="68936"/>
                  </a:cubicBezTo>
                  <a:cubicBezTo>
                    <a:pt x="34468" y="77872"/>
                    <a:pt x="33191" y="86808"/>
                    <a:pt x="33191" y="94468"/>
                  </a:cubicBezTo>
                  <a:cubicBezTo>
                    <a:pt x="35744" y="97021"/>
                    <a:pt x="38297" y="98297"/>
                    <a:pt x="40851" y="99574"/>
                  </a:cubicBezTo>
                  <a:cubicBezTo>
                    <a:pt x="40851" y="99574"/>
                    <a:pt x="40851" y="99574"/>
                    <a:pt x="40851" y="99574"/>
                  </a:cubicBezTo>
                  <a:cubicBezTo>
                    <a:pt x="42127" y="99574"/>
                    <a:pt x="42127" y="99574"/>
                    <a:pt x="42127" y="100851"/>
                  </a:cubicBezTo>
                  <a:cubicBezTo>
                    <a:pt x="43404" y="99574"/>
                    <a:pt x="43404" y="99574"/>
                    <a:pt x="43404" y="99574"/>
                  </a:cubicBezTo>
                  <a:cubicBezTo>
                    <a:pt x="42127" y="91914"/>
                    <a:pt x="43404" y="81702"/>
                    <a:pt x="45957" y="70212"/>
                  </a:cubicBezTo>
                  <a:cubicBezTo>
                    <a:pt x="52340" y="74042"/>
                    <a:pt x="56170" y="79148"/>
                    <a:pt x="61276" y="85531"/>
                  </a:cubicBezTo>
                  <a:cubicBezTo>
                    <a:pt x="66382" y="90638"/>
                    <a:pt x="71489" y="97021"/>
                    <a:pt x="76595" y="100851"/>
                  </a:cubicBezTo>
                  <a:cubicBezTo>
                    <a:pt x="79148" y="99574"/>
                    <a:pt x="80425" y="99574"/>
                    <a:pt x="82978" y="98297"/>
                  </a:cubicBezTo>
                  <a:cubicBezTo>
                    <a:pt x="84255" y="94468"/>
                    <a:pt x="84255" y="94468"/>
                    <a:pt x="84255" y="94468"/>
                  </a:cubicBezTo>
                  <a:cubicBezTo>
                    <a:pt x="79148" y="90638"/>
                    <a:pt x="74042" y="85531"/>
                    <a:pt x="68936" y="79148"/>
                  </a:cubicBezTo>
                  <a:cubicBezTo>
                    <a:pt x="62553" y="71489"/>
                    <a:pt x="56170" y="65106"/>
                    <a:pt x="49787" y="61276"/>
                  </a:cubicBezTo>
                  <a:cubicBezTo>
                    <a:pt x="51063" y="58723"/>
                    <a:pt x="51063" y="57446"/>
                    <a:pt x="52340" y="54893"/>
                  </a:cubicBezTo>
                  <a:cubicBezTo>
                    <a:pt x="53617" y="53617"/>
                    <a:pt x="53617" y="51063"/>
                    <a:pt x="54893" y="49787"/>
                  </a:cubicBezTo>
                  <a:cubicBezTo>
                    <a:pt x="57446" y="51063"/>
                    <a:pt x="60000" y="52340"/>
                    <a:pt x="62553" y="53617"/>
                  </a:cubicBezTo>
                  <a:cubicBezTo>
                    <a:pt x="77872" y="60000"/>
                    <a:pt x="90638" y="70212"/>
                    <a:pt x="98297" y="81702"/>
                  </a:cubicBezTo>
                  <a:cubicBezTo>
                    <a:pt x="98297" y="80425"/>
                    <a:pt x="99574" y="80425"/>
                    <a:pt x="99574" y="79148"/>
                  </a:cubicBezTo>
                  <a:cubicBezTo>
                    <a:pt x="99574" y="79148"/>
                    <a:pt x="99574" y="79148"/>
                    <a:pt x="99574" y="79148"/>
                  </a:cubicBezTo>
                  <a:cubicBezTo>
                    <a:pt x="100851" y="76595"/>
                    <a:pt x="102127" y="74042"/>
                    <a:pt x="102127" y="71489"/>
                  </a:cubicBezTo>
                  <a:cubicBezTo>
                    <a:pt x="94468" y="60000"/>
                    <a:pt x="80425" y="51063"/>
                    <a:pt x="67659" y="44680"/>
                  </a:cubicBezTo>
                  <a:cubicBezTo>
                    <a:pt x="65106" y="43404"/>
                    <a:pt x="62553" y="42127"/>
                    <a:pt x="60000" y="40851"/>
                  </a:cubicBezTo>
                  <a:cubicBezTo>
                    <a:pt x="61276" y="39574"/>
                    <a:pt x="62553" y="37021"/>
                    <a:pt x="63829" y="35744"/>
                  </a:cubicBezTo>
                  <a:cubicBezTo>
                    <a:pt x="66382" y="37021"/>
                    <a:pt x="68936" y="38297"/>
                    <a:pt x="71489" y="38297"/>
                  </a:cubicBezTo>
                  <a:cubicBezTo>
                    <a:pt x="84255" y="40851"/>
                    <a:pt x="93191" y="35744"/>
                    <a:pt x="94468" y="35744"/>
                  </a:cubicBezTo>
                  <a:cubicBezTo>
                    <a:pt x="90638" y="29361"/>
                    <a:pt x="90638" y="29361"/>
                    <a:pt x="90638" y="29361"/>
                  </a:cubicBezTo>
                  <a:cubicBezTo>
                    <a:pt x="90638" y="28085"/>
                    <a:pt x="89361" y="28085"/>
                    <a:pt x="89361" y="28085"/>
                  </a:cubicBezTo>
                  <a:cubicBezTo>
                    <a:pt x="86808" y="28085"/>
                    <a:pt x="80425" y="30638"/>
                    <a:pt x="74042" y="29361"/>
                  </a:cubicBezTo>
                  <a:cubicBezTo>
                    <a:pt x="72765" y="29361"/>
                    <a:pt x="71489" y="28085"/>
                    <a:pt x="70212" y="28085"/>
                  </a:cubicBezTo>
                  <a:cubicBezTo>
                    <a:pt x="72765" y="25531"/>
                    <a:pt x="76595" y="22978"/>
                    <a:pt x="79148" y="20425"/>
                  </a:cubicBezTo>
                  <a:cubicBezTo>
                    <a:pt x="75319" y="19148"/>
                    <a:pt x="71489" y="17872"/>
                    <a:pt x="67659" y="17872"/>
                  </a:cubicBezTo>
                  <a:cubicBezTo>
                    <a:pt x="66382" y="19148"/>
                    <a:pt x="63829" y="20425"/>
                    <a:pt x="62553" y="22978"/>
                  </a:cubicBezTo>
                  <a:cubicBezTo>
                    <a:pt x="60000" y="20425"/>
                    <a:pt x="57446" y="19148"/>
                    <a:pt x="54893" y="16595"/>
                  </a:cubicBezTo>
                  <a:cubicBezTo>
                    <a:pt x="52340" y="17872"/>
                    <a:pt x="49787" y="17872"/>
                    <a:pt x="47234" y="19148"/>
                  </a:cubicBezTo>
                  <a:cubicBezTo>
                    <a:pt x="44680" y="20425"/>
                    <a:pt x="44680" y="20425"/>
                    <a:pt x="44680" y="20425"/>
                  </a:cubicBezTo>
                  <a:cubicBezTo>
                    <a:pt x="44680" y="20425"/>
                    <a:pt x="49787" y="25531"/>
                    <a:pt x="56170" y="30638"/>
                  </a:cubicBezTo>
                  <a:cubicBezTo>
                    <a:pt x="53617" y="33191"/>
                    <a:pt x="52340" y="35744"/>
                    <a:pt x="51063" y="38297"/>
                  </a:cubicBezTo>
                  <a:cubicBezTo>
                    <a:pt x="42127" y="35744"/>
                    <a:pt x="33191" y="34468"/>
                    <a:pt x="25531" y="344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238642" y="3445156"/>
            <a:ext cx="1114619" cy="1114619"/>
            <a:chOff x="1520087" y="3242097"/>
            <a:chExt cx="1217066" cy="1217066"/>
          </a:xfrm>
        </p:grpSpPr>
        <p:sp>
          <p:nvSpPr>
            <p:cNvPr id="694" name="Shape 694"/>
            <p:cNvSpPr/>
            <p:nvPr/>
          </p:nvSpPr>
          <p:spPr>
            <a:xfrm>
              <a:off x="1520087" y="3242097"/>
              <a:ext cx="1217066" cy="12170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892065" y="3591229"/>
              <a:ext cx="460437" cy="5361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579" y="39852"/>
                  </a:moveTo>
                  <a:cubicBezTo>
                    <a:pt x="113819" y="39852"/>
                    <a:pt x="120000" y="45608"/>
                    <a:pt x="120000" y="52250"/>
                  </a:cubicBezTo>
                  <a:cubicBezTo>
                    <a:pt x="120000" y="103616"/>
                    <a:pt x="120000" y="103616"/>
                    <a:pt x="120000" y="103616"/>
                  </a:cubicBezTo>
                  <a:cubicBezTo>
                    <a:pt x="120000" y="110701"/>
                    <a:pt x="113819" y="116014"/>
                    <a:pt x="105579" y="116014"/>
                  </a:cubicBezTo>
                  <a:cubicBezTo>
                    <a:pt x="103004" y="116014"/>
                    <a:pt x="103004" y="116014"/>
                    <a:pt x="103004" y="116014"/>
                  </a:cubicBezTo>
                  <a:cubicBezTo>
                    <a:pt x="103004" y="120000"/>
                    <a:pt x="103004" y="120000"/>
                    <a:pt x="103004" y="120000"/>
                  </a:cubicBezTo>
                  <a:cubicBezTo>
                    <a:pt x="90128" y="120000"/>
                    <a:pt x="90128" y="120000"/>
                    <a:pt x="90128" y="120000"/>
                  </a:cubicBezTo>
                  <a:cubicBezTo>
                    <a:pt x="90128" y="116014"/>
                    <a:pt x="90128" y="116014"/>
                    <a:pt x="90128" y="116014"/>
                  </a:cubicBezTo>
                  <a:cubicBezTo>
                    <a:pt x="29356" y="116014"/>
                    <a:pt x="29356" y="116014"/>
                    <a:pt x="29356" y="116014"/>
                  </a:cubicBezTo>
                  <a:cubicBezTo>
                    <a:pt x="29356" y="120000"/>
                    <a:pt x="29356" y="120000"/>
                    <a:pt x="29356" y="120000"/>
                  </a:cubicBezTo>
                  <a:cubicBezTo>
                    <a:pt x="16480" y="120000"/>
                    <a:pt x="16480" y="120000"/>
                    <a:pt x="16480" y="120000"/>
                  </a:cubicBezTo>
                  <a:cubicBezTo>
                    <a:pt x="16480" y="116014"/>
                    <a:pt x="16480" y="116014"/>
                    <a:pt x="16480" y="116014"/>
                  </a:cubicBezTo>
                  <a:cubicBezTo>
                    <a:pt x="14420" y="116014"/>
                    <a:pt x="14420" y="116014"/>
                    <a:pt x="14420" y="116014"/>
                  </a:cubicBezTo>
                  <a:cubicBezTo>
                    <a:pt x="6695" y="116014"/>
                    <a:pt x="0" y="110701"/>
                    <a:pt x="0" y="103616"/>
                  </a:cubicBezTo>
                  <a:cubicBezTo>
                    <a:pt x="0" y="52250"/>
                    <a:pt x="0" y="52250"/>
                    <a:pt x="0" y="52250"/>
                  </a:cubicBezTo>
                  <a:cubicBezTo>
                    <a:pt x="0" y="45608"/>
                    <a:pt x="6695" y="39852"/>
                    <a:pt x="14420" y="39852"/>
                  </a:cubicBezTo>
                  <a:cubicBezTo>
                    <a:pt x="46866" y="39852"/>
                    <a:pt x="79828" y="39852"/>
                    <a:pt x="105579" y="39852"/>
                  </a:cubicBezTo>
                  <a:close/>
                  <a:moveTo>
                    <a:pt x="28841" y="8856"/>
                  </a:moveTo>
                  <a:cubicBezTo>
                    <a:pt x="44806" y="25239"/>
                    <a:pt x="44806" y="25239"/>
                    <a:pt x="44806" y="25239"/>
                  </a:cubicBezTo>
                  <a:cubicBezTo>
                    <a:pt x="62832" y="0"/>
                    <a:pt x="62832" y="0"/>
                    <a:pt x="62832" y="0"/>
                  </a:cubicBezTo>
                  <a:cubicBezTo>
                    <a:pt x="70557" y="3985"/>
                    <a:pt x="70557" y="3985"/>
                    <a:pt x="70557" y="3985"/>
                  </a:cubicBezTo>
                  <a:cubicBezTo>
                    <a:pt x="53047" y="28782"/>
                    <a:pt x="53047" y="28782"/>
                    <a:pt x="53047" y="28782"/>
                  </a:cubicBezTo>
                  <a:cubicBezTo>
                    <a:pt x="56652" y="30553"/>
                    <a:pt x="58712" y="33653"/>
                    <a:pt x="59742" y="37195"/>
                  </a:cubicBezTo>
                  <a:cubicBezTo>
                    <a:pt x="31416" y="37195"/>
                    <a:pt x="31416" y="37195"/>
                    <a:pt x="31416" y="37195"/>
                  </a:cubicBezTo>
                  <a:cubicBezTo>
                    <a:pt x="31931" y="34095"/>
                    <a:pt x="33991" y="30996"/>
                    <a:pt x="37081" y="29225"/>
                  </a:cubicBezTo>
                  <a:cubicBezTo>
                    <a:pt x="22145" y="13726"/>
                    <a:pt x="22145" y="13726"/>
                    <a:pt x="22145" y="13726"/>
                  </a:cubicBezTo>
                  <a:cubicBezTo>
                    <a:pt x="28841" y="8856"/>
                    <a:pt x="28841" y="8856"/>
                    <a:pt x="28841" y="8856"/>
                  </a:cubicBezTo>
                  <a:close/>
                  <a:moveTo>
                    <a:pt x="41201" y="60664"/>
                  </a:moveTo>
                  <a:cubicBezTo>
                    <a:pt x="36566" y="58450"/>
                    <a:pt x="29871" y="60664"/>
                    <a:pt x="26266" y="65977"/>
                  </a:cubicBezTo>
                  <a:cubicBezTo>
                    <a:pt x="22660" y="71291"/>
                    <a:pt x="23690" y="77490"/>
                    <a:pt x="28326" y="80147"/>
                  </a:cubicBezTo>
                  <a:cubicBezTo>
                    <a:pt x="32961" y="82361"/>
                    <a:pt x="35536" y="77490"/>
                    <a:pt x="39141" y="72177"/>
                  </a:cubicBezTo>
                  <a:cubicBezTo>
                    <a:pt x="42746" y="66863"/>
                    <a:pt x="45836" y="62878"/>
                    <a:pt x="41201" y="60664"/>
                  </a:cubicBezTo>
                  <a:close/>
                  <a:moveTo>
                    <a:pt x="92703" y="52693"/>
                  </a:moveTo>
                  <a:cubicBezTo>
                    <a:pt x="92703" y="55793"/>
                    <a:pt x="92703" y="55793"/>
                    <a:pt x="92703" y="55793"/>
                  </a:cubicBezTo>
                  <a:cubicBezTo>
                    <a:pt x="110214" y="55793"/>
                    <a:pt x="110214" y="55793"/>
                    <a:pt x="110214" y="55793"/>
                  </a:cubicBezTo>
                  <a:cubicBezTo>
                    <a:pt x="110214" y="52693"/>
                    <a:pt x="110214" y="52693"/>
                    <a:pt x="110214" y="52693"/>
                  </a:cubicBezTo>
                  <a:cubicBezTo>
                    <a:pt x="92703" y="52693"/>
                    <a:pt x="92703" y="52693"/>
                    <a:pt x="92703" y="52693"/>
                  </a:cubicBezTo>
                  <a:close/>
                  <a:moveTo>
                    <a:pt x="100944" y="90774"/>
                  </a:moveTo>
                  <a:cubicBezTo>
                    <a:pt x="98369" y="90774"/>
                    <a:pt x="96309" y="92988"/>
                    <a:pt x="96309" y="95202"/>
                  </a:cubicBezTo>
                  <a:cubicBezTo>
                    <a:pt x="96309" y="97416"/>
                    <a:pt x="98369" y="99630"/>
                    <a:pt x="100944" y="99630"/>
                  </a:cubicBezTo>
                  <a:cubicBezTo>
                    <a:pt x="104034" y="99630"/>
                    <a:pt x="106094" y="97416"/>
                    <a:pt x="106094" y="95202"/>
                  </a:cubicBezTo>
                  <a:cubicBezTo>
                    <a:pt x="106094" y="92988"/>
                    <a:pt x="104034" y="90774"/>
                    <a:pt x="100944" y="90774"/>
                  </a:cubicBezTo>
                  <a:close/>
                  <a:moveTo>
                    <a:pt x="100944" y="77933"/>
                  </a:moveTo>
                  <a:cubicBezTo>
                    <a:pt x="98369" y="77933"/>
                    <a:pt x="96309" y="79704"/>
                    <a:pt x="96309" y="81918"/>
                  </a:cubicBezTo>
                  <a:cubicBezTo>
                    <a:pt x="96309" y="84575"/>
                    <a:pt x="98369" y="86346"/>
                    <a:pt x="100944" y="86346"/>
                  </a:cubicBezTo>
                  <a:cubicBezTo>
                    <a:pt x="104034" y="86346"/>
                    <a:pt x="106094" y="84575"/>
                    <a:pt x="106094" y="81918"/>
                  </a:cubicBezTo>
                  <a:cubicBezTo>
                    <a:pt x="106094" y="79704"/>
                    <a:pt x="104034" y="77933"/>
                    <a:pt x="100944" y="77933"/>
                  </a:cubicBezTo>
                  <a:close/>
                  <a:moveTo>
                    <a:pt x="92703" y="66863"/>
                  </a:moveTo>
                  <a:cubicBezTo>
                    <a:pt x="92703" y="69963"/>
                    <a:pt x="92703" y="69963"/>
                    <a:pt x="92703" y="69963"/>
                  </a:cubicBezTo>
                  <a:cubicBezTo>
                    <a:pt x="110214" y="69963"/>
                    <a:pt x="110214" y="69963"/>
                    <a:pt x="110214" y="69963"/>
                  </a:cubicBezTo>
                  <a:cubicBezTo>
                    <a:pt x="110214" y="66863"/>
                    <a:pt x="110214" y="66863"/>
                    <a:pt x="110214" y="66863"/>
                  </a:cubicBezTo>
                  <a:cubicBezTo>
                    <a:pt x="92703" y="66863"/>
                    <a:pt x="92703" y="66863"/>
                    <a:pt x="92703" y="66863"/>
                  </a:cubicBezTo>
                  <a:close/>
                  <a:moveTo>
                    <a:pt x="92703" y="62435"/>
                  </a:moveTo>
                  <a:cubicBezTo>
                    <a:pt x="92703" y="65092"/>
                    <a:pt x="92703" y="65092"/>
                    <a:pt x="92703" y="65092"/>
                  </a:cubicBezTo>
                  <a:cubicBezTo>
                    <a:pt x="110214" y="65092"/>
                    <a:pt x="110214" y="65092"/>
                    <a:pt x="110214" y="65092"/>
                  </a:cubicBezTo>
                  <a:cubicBezTo>
                    <a:pt x="110214" y="62435"/>
                    <a:pt x="110214" y="62435"/>
                    <a:pt x="110214" y="62435"/>
                  </a:cubicBezTo>
                  <a:cubicBezTo>
                    <a:pt x="92703" y="62435"/>
                    <a:pt x="92703" y="62435"/>
                    <a:pt x="92703" y="62435"/>
                  </a:cubicBezTo>
                  <a:close/>
                  <a:moveTo>
                    <a:pt x="92703" y="57564"/>
                  </a:moveTo>
                  <a:cubicBezTo>
                    <a:pt x="92703" y="60221"/>
                    <a:pt x="92703" y="60221"/>
                    <a:pt x="92703" y="60221"/>
                  </a:cubicBezTo>
                  <a:cubicBezTo>
                    <a:pt x="110214" y="60221"/>
                    <a:pt x="110214" y="60221"/>
                    <a:pt x="110214" y="60221"/>
                  </a:cubicBezTo>
                  <a:cubicBezTo>
                    <a:pt x="110214" y="57564"/>
                    <a:pt x="110214" y="57564"/>
                    <a:pt x="110214" y="57564"/>
                  </a:cubicBezTo>
                  <a:cubicBezTo>
                    <a:pt x="92703" y="57564"/>
                    <a:pt x="92703" y="57564"/>
                    <a:pt x="92703" y="57564"/>
                  </a:cubicBezTo>
                  <a:close/>
                  <a:moveTo>
                    <a:pt x="36566" y="54022"/>
                  </a:moveTo>
                  <a:cubicBezTo>
                    <a:pt x="26266" y="54022"/>
                    <a:pt x="17510" y="61549"/>
                    <a:pt x="17510" y="70405"/>
                  </a:cubicBezTo>
                  <a:cubicBezTo>
                    <a:pt x="17510" y="83690"/>
                    <a:pt x="17510" y="83690"/>
                    <a:pt x="17510" y="83690"/>
                  </a:cubicBezTo>
                  <a:cubicBezTo>
                    <a:pt x="17510" y="92988"/>
                    <a:pt x="26266" y="100073"/>
                    <a:pt x="36566" y="100073"/>
                  </a:cubicBezTo>
                  <a:cubicBezTo>
                    <a:pt x="68497" y="100073"/>
                    <a:pt x="68497" y="100073"/>
                    <a:pt x="68497" y="100073"/>
                  </a:cubicBezTo>
                  <a:cubicBezTo>
                    <a:pt x="78798" y="100073"/>
                    <a:pt x="87553" y="92988"/>
                    <a:pt x="87553" y="83690"/>
                  </a:cubicBezTo>
                  <a:cubicBezTo>
                    <a:pt x="87553" y="70405"/>
                    <a:pt x="87553" y="70405"/>
                    <a:pt x="87553" y="70405"/>
                  </a:cubicBezTo>
                  <a:cubicBezTo>
                    <a:pt x="87553" y="61549"/>
                    <a:pt x="78798" y="54022"/>
                    <a:pt x="68497" y="54022"/>
                  </a:cubicBezTo>
                  <a:lnTo>
                    <a:pt x="36566" y="54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2721683" y="4673376"/>
            <a:ext cx="136927" cy="481209"/>
            <a:chOff x="8243431" y="1672074"/>
            <a:chExt cx="199000" cy="699358"/>
          </a:xfrm>
        </p:grpSpPr>
        <p:sp>
          <p:nvSpPr>
            <p:cNvPr id="697" name="Shape 697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360912" y="4673376"/>
            <a:ext cx="136927" cy="481209"/>
            <a:chOff x="8243431" y="1672074"/>
            <a:chExt cx="199000" cy="699358"/>
          </a:xfrm>
        </p:grpSpPr>
        <p:sp>
          <p:nvSpPr>
            <p:cNvPr id="701" name="Shape 701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9994336" y="4673376"/>
            <a:ext cx="136927" cy="481209"/>
            <a:chOff x="8243431" y="1672074"/>
            <a:chExt cx="199000" cy="699358"/>
          </a:xfrm>
        </p:grpSpPr>
        <p:sp>
          <p:nvSpPr>
            <p:cNvPr id="705" name="Shape 705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4544198" y="2850346"/>
            <a:ext cx="136927" cy="481209"/>
            <a:chOff x="8243431" y="1672074"/>
            <a:chExt cx="199000" cy="699358"/>
          </a:xfrm>
        </p:grpSpPr>
        <p:sp>
          <p:nvSpPr>
            <p:cNvPr id="709" name="Shape 709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8177625" y="2850346"/>
            <a:ext cx="136927" cy="481209"/>
            <a:chOff x="8243431" y="1672074"/>
            <a:chExt cx="199000" cy="699358"/>
          </a:xfrm>
        </p:grpSpPr>
        <p:sp>
          <p:nvSpPr>
            <p:cNvPr id="713" name="Shape 713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Shape 716"/>
          <p:cNvSpPr/>
          <p:nvPr/>
        </p:nvSpPr>
        <p:spPr>
          <a:xfrm>
            <a:off x="1948516" y="5309518"/>
            <a:ext cx="1683263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17" name="Shape 717"/>
          <p:cNvSpPr/>
          <p:nvPr/>
        </p:nvSpPr>
        <p:spPr>
          <a:xfrm>
            <a:off x="9221169" y="5309518"/>
            <a:ext cx="1683263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18" name="Shape 718"/>
          <p:cNvSpPr/>
          <p:nvPr/>
        </p:nvSpPr>
        <p:spPr>
          <a:xfrm>
            <a:off x="5587745" y="5309518"/>
            <a:ext cx="1683263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19" name="Shape 719"/>
          <p:cNvSpPr/>
          <p:nvPr/>
        </p:nvSpPr>
        <p:spPr>
          <a:xfrm>
            <a:off x="7390216" y="2025631"/>
            <a:ext cx="1711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20" name="Shape 720"/>
          <p:cNvSpPr/>
          <p:nvPr/>
        </p:nvSpPr>
        <p:spPr>
          <a:xfrm>
            <a:off x="3751737" y="2025631"/>
            <a:ext cx="1711746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723" name="Shape 723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 descr="20150427-3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2994325"/>
            <a:ext cx="6738051" cy="34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 descr="雅典學院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5251" y="2812150"/>
            <a:ext cx="5663499" cy="412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637725" y="1586525"/>
            <a:ext cx="4308600" cy="102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000"/>
              <a:t>古希腊三贤</a:t>
            </a:r>
          </a:p>
        </p:txBody>
      </p:sp>
      <p:sp>
        <p:nvSpPr>
          <p:cNvPr id="152" name="Shape 152"/>
          <p:cNvSpPr/>
          <p:nvPr/>
        </p:nvSpPr>
        <p:spPr>
          <a:xfrm>
            <a:off x="3748525" y="591025"/>
            <a:ext cx="3017400" cy="1944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316275" y="987475"/>
            <a:ext cx="1881900" cy="115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/>
              <a:t>UGFH读得不错，给你个A！！</a:t>
            </a:r>
          </a:p>
        </p:txBody>
      </p:sp>
      <p:sp>
        <p:nvSpPr>
          <p:cNvPr id="154" name="Shape 154"/>
          <p:cNvSpPr/>
          <p:nvPr/>
        </p:nvSpPr>
        <p:spPr>
          <a:xfrm>
            <a:off x="8368100" y="544400"/>
            <a:ext cx="2301900" cy="1757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8725825" y="847700"/>
            <a:ext cx="1757700" cy="115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600"/>
              <a:t>我在UGFH拿了A，厉害吧。我现在开「柏拉图学院」。</a:t>
            </a:r>
          </a:p>
        </p:txBody>
      </p:sp>
      <p:sp>
        <p:nvSpPr>
          <p:cNvPr id="156" name="Shape 156"/>
          <p:cNvSpPr/>
          <p:nvPr/>
        </p:nvSpPr>
        <p:spPr>
          <a:xfrm>
            <a:off x="10918975" y="839925"/>
            <a:ext cx="1648800" cy="14622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1043400" y="1209375"/>
            <a:ext cx="1648800" cy="72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哇！你是苏格拉底的学生！！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Shape 730"/>
          <p:cNvGrpSpPr/>
          <p:nvPr/>
        </p:nvGrpSpPr>
        <p:grpSpPr>
          <a:xfrm>
            <a:off x="3966253" y="3632063"/>
            <a:ext cx="5281211" cy="2200527"/>
            <a:chOff x="3960309" y="3165179"/>
            <a:chExt cx="4579147" cy="1908000"/>
          </a:xfrm>
        </p:grpSpPr>
        <p:sp>
          <p:nvSpPr>
            <p:cNvPr id="731" name="Shape 731"/>
            <p:cNvSpPr/>
            <p:nvPr/>
          </p:nvSpPr>
          <p:spPr>
            <a:xfrm>
              <a:off x="6601270" y="3165179"/>
              <a:ext cx="1938186" cy="190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2097"/>
                  </a:moveTo>
                  <a:cubicBezTo>
                    <a:pt x="120000" y="68811"/>
                    <a:pt x="110068" y="73846"/>
                    <a:pt x="110068" y="73846"/>
                  </a:cubicBezTo>
                  <a:cubicBezTo>
                    <a:pt x="6620" y="120000"/>
                    <a:pt x="6620" y="120000"/>
                    <a:pt x="6620" y="120000"/>
                  </a:cubicBezTo>
                  <a:cubicBezTo>
                    <a:pt x="6620" y="120000"/>
                    <a:pt x="3310" y="120000"/>
                    <a:pt x="1655" y="118321"/>
                  </a:cubicBezTo>
                  <a:cubicBezTo>
                    <a:pt x="0" y="116643"/>
                    <a:pt x="0" y="113286"/>
                    <a:pt x="0" y="113286"/>
                  </a:cubicBezTo>
                  <a:cubicBezTo>
                    <a:pt x="4965" y="90629"/>
                    <a:pt x="4965" y="90629"/>
                    <a:pt x="4965" y="90629"/>
                  </a:cubicBezTo>
                  <a:cubicBezTo>
                    <a:pt x="4965" y="90629"/>
                    <a:pt x="41379" y="77202"/>
                    <a:pt x="41379" y="61258"/>
                  </a:cubicBezTo>
                  <a:cubicBezTo>
                    <a:pt x="40551" y="47832"/>
                    <a:pt x="17379" y="36923"/>
                    <a:pt x="17379" y="36923"/>
                  </a:cubicBezTo>
                  <a:cubicBezTo>
                    <a:pt x="24000" y="6713"/>
                    <a:pt x="24000" y="6713"/>
                    <a:pt x="24000" y="6713"/>
                  </a:cubicBezTo>
                  <a:cubicBezTo>
                    <a:pt x="24000" y="6713"/>
                    <a:pt x="25655" y="2517"/>
                    <a:pt x="29793" y="839"/>
                  </a:cubicBezTo>
                  <a:cubicBezTo>
                    <a:pt x="33103" y="0"/>
                    <a:pt x="36413" y="2517"/>
                    <a:pt x="36413" y="2517"/>
                  </a:cubicBezTo>
                  <a:cubicBezTo>
                    <a:pt x="114206" y="51188"/>
                    <a:pt x="114206" y="51188"/>
                    <a:pt x="114206" y="51188"/>
                  </a:cubicBezTo>
                  <a:cubicBezTo>
                    <a:pt x="114206" y="51188"/>
                    <a:pt x="120000" y="54545"/>
                    <a:pt x="120000" y="620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6400" tIns="48200" rIns="96400" bIns="482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5601916" y="3404365"/>
              <a:ext cx="1481733" cy="1458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2097"/>
                  </a:moveTo>
                  <a:cubicBezTo>
                    <a:pt x="120000" y="68811"/>
                    <a:pt x="110068" y="73846"/>
                    <a:pt x="110068" y="73846"/>
                  </a:cubicBezTo>
                  <a:cubicBezTo>
                    <a:pt x="6620" y="120000"/>
                    <a:pt x="6620" y="120000"/>
                    <a:pt x="6620" y="120000"/>
                  </a:cubicBezTo>
                  <a:cubicBezTo>
                    <a:pt x="6620" y="120000"/>
                    <a:pt x="3310" y="120000"/>
                    <a:pt x="1655" y="118321"/>
                  </a:cubicBezTo>
                  <a:cubicBezTo>
                    <a:pt x="0" y="116643"/>
                    <a:pt x="0" y="113286"/>
                    <a:pt x="0" y="113286"/>
                  </a:cubicBezTo>
                  <a:cubicBezTo>
                    <a:pt x="4965" y="90629"/>
                    <a:pt x="4965" y="90629"/>
                    <a:pt x="4965" y="90629"/>
                  </a:cubicBezTo>
                  <a:cubicBezTo>
                    <a:pt x="4965" y="90629"/>
                    <a:pt x="41379" y="77202"/>
                    <a:pt x="41379" y="61258"/>
                  </a:cubicBezTo>
                  <a:cubicBezTo>
                    <a:pt x="40551" y="47832"/>
                    <a:pt x="17379" y="36923"/>
                    <a:pt x="17379" y="36923"/>
                  </a:cubicBezTo>
                  <a:cubicBezTo>
                    <a:pt x="24000" y="6713"/>
                    <a:pt x="24000" y="6713"/>
                    <a:pt x="24000" y="6713"/>
                  </a:cubicBezTo>
                  <a:cubicBezTo>
                    <a:pt x="24000" y="6713"/>
                    <a:pt x="25655" y="2517"/>
                    <a:pt x="29793" y="839"/>
                  </a:cubicBezTo>
                  <a:cubicBezTo>
                    <a:pt x="33103" y="0"/>
                    <a:pt x="36413" y="2517"/>
                    <a:pt x="36413" y="2517"/>
                  </a:cubicBezTo>
                  <a:cubicBezTo>
                    <a:pt x="114206" y="51188"/>
                    <a:pt x="114206" y="51188"/>
                    <a:pt x="114206" y="51188"/>
                  </a:cubicBezTo>
                  <a:cubicBezTo>
                    <a:pt x="114206" y="51188"/>
                    <a:pt x="120000" y="54545"/>
                    <a:pt x="120000" y="620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6400" tIns="48200" rIns="96400" bIns="482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4682222" y="3523355"/>
              <a:ext cx="1295485" cy="12658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1935"/>
                  </a:moveTo>
                  <a:cubicBezTo>
                    <a:pt x="120000" y="68709"/>
                    <a:pt x="110551" y="73548"/>
                    <a:pt x="110551" y="73548"/>
                  </a:cubicBezTo>
                  <a:cubicBezTo>
                    <a:pt x="7559" y="120000"/>
                    <a:pt x="7559" y="120000"/>
                    <a:pt x="7559" y="120000"/>
                  </a:cubicBezTo>
                  <a:cubicBezTo>
                    <a:pt x="7559" y="120000"/>
                    <a:pt x="3779" y="120000"/>
                    <a:pt x="1889" y="119032"/>
                  </a:cubicBezTo>
                  <a:cubicBezTo>
                    <a:pt x="0" y="117096"/>
                    <a:pt x="944" y="114193"/>
                    <a:pt x="944" y="114193"/>
                  </a:cubicBezTo>
                  <a:cubicBezTo>
                    <a:pt x="5669" y="90967"/>
                    <a:pt x="5669" y="90967"/>
                    <a:pt x="5669" y="90967"/>
                  </a:cubicBezTo>
                  <a:cubicBezTo>
                    <a:pt x="5669" y="90967"/>
                    <a:pt x="36850" y="78387"/>
                    <a:pt x="36850" y="60000"/>
                  </a:cubicBezTo>
                  <a:cubicBezTo>
                    <a:pt x="37795" y="46451"/>
                    <a:pt x="17952" y="36774"/>
                    <a:pt x="17952" y="36774"/>
                  </a:cubicBezTo>
                  <a:cubicBezTo>
                    <a:pt x="24566" y="5806"/>
                    <a:pt x="24566" y="5806"/>
                    <a:pt x="24566" y="5806"/>
                  </a:cubicBezTo>
                  <a:cubicBezTo>
                    <a:pt x="24566" y="5806"/>
                    <a:pt x="26456" y="1935"/>
                    <a:pt x="30236" y="967"/>
                  </a:cubicBezTo>
                  <a:cubicBezTo>
                    <a:pt x="34015" y="0"/>
                    <a:pt x="36850" y="1935"/>
                    <a:pt x="36850" y="1935"/>
                  </a:cubicBezTo>
                  <a:cubicBezTo>
                    <a:pt x="114330" y="50322"/>
                    <a:pt x="114330" y="50322"/>
                    <a:pt x="114330" y="50322"/>
                  </a:cubicBezTo>
                  <a:cubicBezTo>
                    <a:pt x="114330" y="50322"/>
                    <a:pt x="120000" y="55161"/>
                    <a:pt x="120000" y="619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6400" tIns="48200" rIns="96400" bIns="482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3960309" y="3649946"/>
              <a:ext cx="1028477" cy="1041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21" y="36470"/>
                  </a:moveTo>
                  <a:cubicBezTo>
                    <a:pt x="24950" y="5882"/>
                    <a:pt x="24950" y="5882"/>
                    <a:pt x="24950" y="5882"/>
                  </a:cubicBezTo>
                  <a:cubicBezTo>
                    <a:pt x="24950" y="5882"/>
                    <a:pt x="26138" y="2352"/>
                    <a:pt x="30891" y="1176"/>
                  </a:cubicBezTo>
                  <a:cubicBezTo>
                    <a:pt x="34455" y="0"/>
                    <a:pt x="38019" y="2352"/>
                    <a:pt x="38019" y="2352"/>
                  </a:cubicBezTo>
                  <a:cubicBezTo>
                    <a:pt x="112871" y="48235"/>
                    <a:pt x="112871" y="48235"/>
                    <a:pt x="112871" y="48235"/>
                  </a:cubicBezTo>
                  <a:cubicBezTo>
                    <a:pt x="112871" y="48235"/>
                    <a:pt x="120000" y="54117"/>
                    <a:pt x="120000" y="60000"/>
                  </a:cubicBezTo>
                  <a:cubicBezTo>
                    <a:pt x="120000" y="70588"/>
                    <a:pt x="111683" y="74117"/>
                    <a:pt x="111683" y="74117"/>
                  </a:cubicBezTo>
                  <a:cubicBezTo>
                    <a:pt x="7128" y="120000"/>
                    <a:pt x="7128" y="120000"/>
                    <a:pt x="7128" y="120000"/>
                  </a:cubicBezTo>
                  <a:cubicBezTo>
                    <a:pt x="7128" y="120000"/>
                    <a:pt x="3564" y="120000"/>
                    <a:pt x="2376" y="118823"/>
                  </a:cubicBezTo>
                  <a:cubicBezTo>
                    <a:pt x="0" y="116470"/>
                    <a:pt x="0" y="114117"/>
                    <a:pt x="0" y="114117"/>
                  </a:cubicBezTo>
                  <a:cubicBezTo>
                    <a:pt x="5940" y="90588"/>
                    <a:pt x="5940" y="90588"/>
                    <a:pt x="5940" y="90588"/>
                  </a:cubicBezTo>
                  <a:lnTo>
                    <a:pt x="17821" y="36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6400" tIns="48200" rIns="96400" bIns="482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Shape 735"/>
          <p:cNvSpPr/>
          <p:nvPr/>
        </p:nvSpPr>
        <p:spPr>
          <a:xfrm>
            <a:off x="8551234" y="4096105"/>
            <a:ext cx="2940691" cy="3307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857" y="0"/>
                </a:ln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oval" w="med" len="med"/>
            <a:tailEnd type="stealth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6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/>
        </p:nvSpPr>
        <p:spPr>
          <a:xfrm flipH="1">
            <a:off x="1346827" y="4451572"/>
            <a:ext cx="2942591" cy="3307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857" y="0"/>
                </a:ln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oval" w="med" len="med"/>
            <a:tailEnd type="stealth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6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714958" y="3288222"/>
            <a:ext cx="775566" cy="1155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8823" y="64736"/>
                </a:ln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oval" w="med" len="med"/>
            <a:tailEnd type="stealth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6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 flipH="1">
            <a:off x="4739926" y="3280619"/>
            <a:ext cx="775566" cy="1155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8823" y="64736"/>
                </a:lnTo>
                <a:lnTo>
                  <a:pt x="120000" y="0"/>
                </a:lnTo>
              </a:path>
            </a:pathLst>
          </a:custGeom>
          <a:noFill/>
          <a:ln w="12700" cap="flat" cmpd="sng">
            <a:solidFill>
              <a:srgbClr val="A5A5A5"/>
            </a:solidFill>
            <a:prstDash val="solid"/>
            <a:round/>
            <a:headEnd type="oval" w="med" len="med"/>
            <a:tailEnd type="stealth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6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4478225" y="4635546"/>
            <a:ext cx="261706" cy="2787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382" y="897"/>
                </a:moveTo>
                <a:cubicBezTo>
                  <a:pt x="21382" y="0"/>
                  <a:pt x="19787" y="0"/>
                  <a:pt x="19787" y="897"/>
                </a:cubicBezTo>
                <a:cubicBezTo>
                  <a:pt x="16595" y="25436"/>
                  <a:pt x="0" y="30523"/>
                  <a:pt x="0" y="47581"/>
                </a:cubicBezTo>
                <a:cubicBezTo>
                  <a:pt x="0" y="58354"/>
                  <a:pt x="9255" y="66733"/>
                  <a:pt x="20744" y="66733"/>
                </a:cubicBezTo>
                <a:cubicBezTo>
                  <a:pt x="31914" y="66733"/>
                  <a:pt x="41170" y="58354"/>
                  <a:pt x="41170" y="47581"/>
                </a:cubicBezTo>
                <a:cubicBezTo>
                  <a:pt x="41170" y="30523"/>
                  <a:pt x="24574" y="25436"/>
                  <a:pt x="21382" y="897"/>
                </a:cubicBezTo>
                <a:close/>
                <a:moveTo>
                  <a:pt x="99893" y="897"/>
                </a:moveTo>
                <a:cubicBezTo>
                  <a:pt x="99893" y="0"/>
                  <a:pt x="98617" y="0"/>
                  <a:pt x="98617" y="897"/>
                </a:cubicBezTo>
                <a:cubicBezTo>
                  <a:pt x="95106" y="25436"/>
                  <a:pt x="78510" y="30523"/>
                  <a:pt x="78510" y="47581"/>
                </a:cubicBezTo>
                <a:cubicBezTo>
                  <a:pt x="78510" y="58354"/>
                  <a:pt x="88085" y="66733"/>
                  <a:pt x="99255" y="66733"/>
                </a:cubicBezTo>
                <a:cubicBezTo>
                  <a:pt x="110425" y="66733"/>
                  <a:pt x="120000" y="58354"/>
                  <a:pt x="120000" y="47581"/>
                </a:cubicBezTo>
                <a:cubicBezTo>
                  <a:pt x="120000" y="30523"/>
                  <a:pt x="103404" y="25436"/>
                  <a:pt x="99893" y="897"/>
                </a:cubicBezTo>
                <a:close/>
                <a:moveTo>
                  <a:pt x="59042" y="53865"/>
                </a:moveTo>
                <a:cubicBezTo>
                  <a:pt x="55851" y="78703"/>
                  <a:pt x="39255" y="83790"/>
                  <a:pt x="39255" y="100847"/>
                </a:cubicBezTo>
                <a:cubicBezTo>
                  <a:pt x="39255" y="111321"/>
                  <a:pt x="48829" y="120000"/>
                  <a:pt x="60000" y="120000"/>
                </a:cubicBezTo>
                <a:cubicBezTo>
                  <a:pt x="71170" y="120000"/>
                  <a:pt x="80744" y="111321"/>
                  <a:pt x="80744" y="100847"/>
                </a:cubicBezTo>
                <a:cubicBezTo>
                  <a:pt x="80744" y="83790"/>
                  <a:pt x="63829" y="78703"/>
                  <a:pt x="60638" y="53865"/>
                </a:cubicBezTo>
                <a:cubicBezTo>
                  <a:pt x="60638" y="53266"/>
                  <a:pt x="59361" y="53266"/>
                  <a:pt x="59042" y="53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105450" tIns="52725" rIns="105450" bIns="52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5431463" y="4609931"/>
            <a:ext cx="337297" cy="3376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55200"/>
                </a:moveTo>
                <a:cubicBezTo>
                  <a:pt x="112800" y="55200"/>
                  <a:pt x="109200" y="55200"/>
                  <a:pt x="108000" y="55200"/>
                </a:cubicBezTo>
                <a:cubicBezTo>
                  <a:pt x="104700" y="55200"/>
                  <a:pt x="102000" y="57300"/>
                  <a:pt x="102000" y="60000"/>
                </a:cubicBezTo>
                <a:cubicBezTo>
                  <a:pt x="102000" y="62700"/>
                  <a:pt x="104700" y="64800"/>
                  <a:pt x="108000" y="64800"/>
                </a:cubicBezTo>
                <a:cubicBezTo>
                  <a:pt x="109200" y="64800"/>
                  <a:pt x="112800" y="64800"/>
                  <a:pt x="114000" y="64800"/>
                </a:cubicBezTo>
                <a:cubicBezTo>
                  <a:pt x="117300" y="64800"/>
                  <a:pt x="120000" y="62700"/>
                  <a:pt x="120000" y="60000"/>
                </a:cubicBezTo>
                <a:cubicBezTo>
                  <a:pt x="120000" y="57300"/>
                  <a:pt x="117300" y="55200"/>
                  <a:pt x="114000" y="55200"/>
                </a:cubicBezTo>
                <a:close/>
                <a:moveTo>
                  <a:pt x="60000" y="27000"/>
                </a:moveTo>
                <a:cubicBezTo>
                  <a:pt x="41700" y="27000"/>
                  <a:pt x="27000" y="41700"/>
                  <a:pt x="27000" y="60000"/>
                </a:cubicBezTo>
                <a:cubicBezTo>
                  <a:pt x="27000" y="78300"/>
                  <a:pt x="41700" y="93000"/>
                  <a:pt x="60000" y="93000"/>
                </a:cubicBezTo>
                <a:cubicBezTo>
                  <a:pt x="78300" y="93000"/>
                  <a:pt x="93000" y="78300"/>
                  <a:pt x="93000" y="60000"/>
                </a:cubicBezTo>
                <a:cubicBezTo>
                  <a:pt x="93000" y="41700"/>
                  <a:pt x="78300" y="27000"/>
                  <a:pt x="60000" y="27000"/>
                </a:cubicBezTo>
                <a:close/>
                <a:moveTo>
                  <a:pt x="60000" y="84000"/>
                </a:moveTo>
                <a:cubicBezTo>
                  <a:pt x="46800" y="84000"/>
                  <a:pt x="36000" y="73200"/>
                  <a:pt x="36000" y="60000"/>
                </a:cubicBezTo>
                <a:cubicBezTo>
                  <a:pt x="36000" y="46800"/>
                  <a:pt x="46800" y="36000"/>
                  <a:pt x="60000" y="36000"/>
                </a:cubicBezTo>
                <a:cubicBezTo>
                  <a:pt x="73200" y="36000"/>
                  <a:pt x="84000" y="46800"/>
                  <a:pt x="84000" y="60000"/>
                </a:cubicBezTo>
                <a:cubicBezTo>
                  <a:pt x="84000" y="73200"/>
                  <a:pt x="73200" y="84000"/>
                  <a:pt x="60000" y="84000"/>
                </a:cubicBezTo>
                <a:close/>
                <a:moveTo>
                  <a:pt x="17700" y="60000"/>
                </a:moveTo>
                <a:cubicBezTo>
                  <a:pt x="17700" y="57300"/>
                  <a:pt x="15300" y="55200"/>
                  <a:pt x="12000" y="55200"/>
                </a:cubicBezTo>
                <a:cubicBezTo>
                  <a:pt x="10800" y="55200"/>
                  <a:pt x="6900" y="55200"/>
                  <a:pt x="6000" y="55200"/>
                </a:cubicBezTo>
                <a:cubicBezTo>
                  <a:pt x="2700" y="55200"/>
                  <a:pt x="0" y="57300"/>
                  <a:pt x="0" y="60000"/>
                </a:cubicBezTo>
                <a:cubicBezTo>
                  <a:pt x="0" y="62700"/>
                  <a:pt x="2700" y="64800"/>
                  <a:pt x="6000" y="64800"/>
                </a:cubicBezTo>
                <a:cubicBezTo>
                  <a:pt x="6900" y="64800"/>
                  <a:pt x="10800" y="64800"/>
                  <a:pt x="12000" y="64800"/>
                </a:cubicBezTo>
                <a:cubicBezTo>
                  <a:pt x="15300" y="64800"/>
                  <a:pt x="17700" y="62700"/>
                  <a:pt x="17700" y="60000"/>
                </a:cubicBezTo>
                <a:close/>
                <a:moveTo>
                  <a:pt x="60000" y="18000"/>
                </a:moveTo>
                <a:cubicBezTo>
                  <a:pt x="62700" y="18000"/>
                  <a:pt x="64800" y="15300"/>
                  <a:pt x="64800" y="12000"/>
                </a:cubicBezTo>
                <a:cubicBezTo>
                  <a:pt x="64800" y="10800"/>
                  <a:pt x="64800" y="7200"/>
                  <a:pt x="64800" y="6000"/>
                </a:cubicBezTo>
                <a:cubicBezTo>
                  <a:pt x="64800" y="2700"/>
                  <a:pt x="62700" y="0"/>
                  <a:pt x="60000" y="0"/>
                </a:cubicBezTo>
                <a:cubicBezTo>
                  <a:pt x="57300" y="0"/>
                  <a:pt x="55200" y="2700"/>
                  <a:pt x="55200" y="6000"/>
                </a:cubicBezTo>
                <a:cubicBezTo>
                  <a:pt x="55200" y="7200"/>
                  <a:pt x="55200" y="10800"/>
                  <a:pt x="55200" y="12000"/>
                </a:cubicBezTo>
                <a:cubicBezTo>
                  <a:pt x="55200" y="15300"/>
                  <a:pt x="57300" y="18000"/>
                  <a:pt x="60000" y="18000"/>
                </a:cubicBezTo>
                <a:close/>
                <a:moveTo>
                  <a:pt x="60000" y="102000"/>
                </a:moveTo>
                <a:cubicBezTo>
                  <a:pt x="57300" y="102000"/>
                  <a:pt x="55200" y="104700"/>
                  <a:pt x="55200" y="108000"/>
                </a:cubicBezTo>
                <a:cubicBezTo>
                  <a:pt x="55200" y="109200"/>
                  <a:pt x="55200" y="112800"/>
                  <a:pt x="55200" y="114000"/>
                </a:cubicBezTo>
                <a:cubicBezTo>
                  <a:pt x="55200" y="117300"/>
                  <a:pt x="57300" y="120000"/>
                  <a:pt x="60000" y="120000"/>
                </a:cubicBezTo>
                <a:cubicBezTo>
                  <a:pt x="62700" y="120000"/>
                  <a:pt x="64800" y="117300"/>
                  <a:pt x="64800" y="114000"/>
                </a:cubicBezTo>
                <a:cubicBezTo>
                  <a:pt x="64800" y="112800"/>
                  <a:pt x="64800" y="109200"/>
                  <a:pt x="64800" y="108000"/>
                </a:cubicBezTo>
                <a:cubicBezTo>
                  <a:pt x="64800" y="104700"/>
                  <a:pt x="62700" y="102000"/>
                  <a:pt x="60000" y="102000"/>
                </a:cubicBezTo>
                <a:close/>
                <a:moveTo>
                  <a:pt x="104100" y="22500"/>
                </a:moveTo>
                <a:cubicBezTo>
                  <a:pt x="106500" y="20100"/>
                  <a:pt x="106800" y="16800"/>
                  <a:pt x="105000" y="15000"/>
                </a:cubicBezTo>
                <a:cubicBezTo>
                  <a:pt x="103200" y="13200"/>
                  <a:pt x="99600" y="13500"/>
                  <a:pt x="97200" y="15900"/>
                </a:cubicBezTo>
                <a:cubicBezTo>
                  <a:pt x="96600" y="16500"/>
                  <a:pt x="93900" y="19200"/>
                  <a:pt x="93000" y="20100"/>
                </a:cubicBezTo>
                <a:cubicBezTo>
                  <a:pt x="90900" y="22200"/>
                  <a:pt x="90300" y="25800"/>
                  <a:pt x="92400" y="27600"/>
                </a:cubicBezTo>
                <a:cubicBezTo>
                  <a:pt x="94200" y="29400"/>
                  <a:pt x="97500" y="29100"/>
                  <a:pt x="99900" y="26700"/>
                </a:cubicBezTo>
                <a:cubicBezTo>
                  <a:pt x="100500" y="26100"/>
                  <a:pt x="103500" y="23100"/>
                  <a:pt x="104100" y="22500"/>
                </a:cubicBezTo>
                <a:close/>
                <a:moveTo>
                  <a:pt x="19800" y="93300"/>
                </a:moveTo>
                <a:cubicBezTo>
                  <a:pt x="19200" y="93900"/>
                  <a:pt x="16500" y="96600"/>
                  <a:pt x="15600" y="97500"/>
                </a:cubicBezTo>
                <a:cubicBezTo>
                  <a:pt x="13500" y="99600"/>
                  <a:pt x="12900" y="103200"/>
                  <a:pt x="15000" y="105000"/>
                </a:cubicBezTo>
                <a:cubicBezTo>
                  <a:pt x="16800" y="106800"/>
                  <a:pt x="20100" y="106500"/>
                  <a:pt x="22500" y="104100"/>
                </a:cubicBezTo>
                <a:cubicBezTo>
                  <a:pt x="23100" y="103500"/>
                  <a:pt x="26100" y="100500"/>
                  <a:pt x="26700" y="99900"/>
                </a:cubicBezTo>
                <a:cubicBezTo>
                  <a:pt x="29100" y="97500"/>
                  <a:pt x="29400" y="94200"/>
                  <a:pt x="27600" y="92400"/>
                </a:cubicBezTo>
                <a:cubicBezTo>
                  <a:pt x="25800" y="90600"/>
                  <a:pt x="22200" y="90900"/>
                  <a:pt x="19800" y="93300"/>
                </a:cubicBezTo>
                <a:close/>
                <a:moveTo>
                  <a:pt x="22500" y="15900"/>
                </a:moveTo>
                <a:cubicBezTo>
                  <a:pt x="20100" y="13500"/>
                  <a:pt x="16800" y="13200"/>
                  <a:pt x="15000" y="15000"/>
                </a:cubicBezTo>
                <a:cubicBezTo>
                  <a:pt x="12900" y="16800"/>
                  <a:pt x="13500" y="20100"/>
                  <a:pt x="15600" y="22500"/>
                </a:cubicBezTo>
                <a:cubicBezTo>
                  <a:pt x="16500" y="23100"/>
                  <a:pt x="19200" y="26100"/>
                  <a:pt x="19800" y="26700"/>
                </a:cubicBezTo>
                <a:cubicBezTo>
                  <a:pt x="22200" y="29100"/>
                  <a:pt x="25800" y="29400"/>
                  <a:pt x="27600" y="27600"/>
                </a:cubicBezTo>
                <a:cubicBezTo>
                  <a:pt x="29400" y="25800"/>
                  <a:pt x="29100" y="22200"/>
                  <a:pt x="26700" y="20100"/>
                </a:cubicBezTo>
                <a:cubicBezTo>
                  <a:pt x="26100" y="19200"/>
                  <a:pt x="23100" y="16500"/>
                  <a:pt x="22500" y="15900"/>
                </a:cubicBezTo>
                <a:close/>
                <a:moveTo>
                  <a:pt x="93000" y="99900"/>
                </a:moveTo>
                <a:cubicBezTo>
                  <a:pt x="93900" y="100500"/>
                  <a:pt x="96600" y="103500"/>
                  <a:pt x="97200" y="104100"/>
                </a:cubicBezTo>
                <a:cubicBezTo>
                  <a:pt x="99600" y="106500"/>
                  <a:pt x="103200" y="106800"/>
                  <a:pt x="105000" y="105000"/>
                </a:cubicBezTo>
                <a:cubicBezTo>
                  <a:pt x="106800" y="103200"/>
                  <a:pt x="106500" y="99600"/>
                  <a:pt x="104100" y="97500"/>
                </a:cubicBezTo>
                <a:cubicBezTo>
                  <a:pt x="103500" y="96600"/>
                  <a:pt x="100500" y="93900"/>
                  <a:pt x="99900" y="93300"/>
                </a:cubicBezTo>
                <a:cubicBezTo>
                  <a:pt x="97500" y="90900"/>
                  <a:pt x="94200" y="90600"/>
                  <a:pt x="92400" y="92400"/>
                </a:cubicBezTo>
                <a:cubicBezTo>
                  <a:pt x="90300" y="94200"/>
                  <a:pt x="90900" y="97500"/>
                  <a:pt x="93000" y="999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105450" tIns="52725" rIns="105450" bIns="52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6704557" y="4624468"/>
            <a:ext cx="293862" cy="2947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129" y="44554"/>
                </a:moveTo>
                <a:cubicBezTo>
                  <a:pt x="71761" y="32673"/>
                  <a:pt x="71761" y="32673"/>
                  <a:pt x="71761" y="32673"/>
                </a:cubicBezTo>
                <a:cubicBezTo>
                  <a:pt x="64019" y="3861"/>
                  <a:pt x="64019" y="3861"/>
                  <a:pt x="64019" y="3861"/>
                </a:cubicBezTo>
                <a:cubicBezTo>
                  <a:pt x="63424" y="1485"/>
                  <a:pt x="60744" y="0"/>
                  <a:pt x="58064" y="594"/>
                </a:cubicBezTo>
                <a:cubicBezTo>
                  <a:pt x="4168" y="15148"/>
                  <a:pt x="4168" y="15148"/>
                  <a:pt x="4168" y="15148"/>
                </a:cubicBezTo>
                <a:cubicBezTo>
                  <a:pt x="1488" y="15742"/>
                  <a:pt x="0" y="18415"/>
                  <a:pt x="595" y="20792"/>
                </a:cubicBezTo>
                <a:cubicBezTo>
                  <a:pt x="19950" y="92376"/>
                  <a:pt x="19950" y="92376"/>
                  <a:pt x="19950" y="92376"/>
                </a:cubicBezTo>
                <a:cubicBezTo>
                  <a:pt x="20545" y="94752"/>
                  <a:pt x="23225" y="96237"/>
                  <a:pt x="25607" y="95643"/>
                </a:cubicBezTo>
                <a:cubicBezTo>
                  <a:pt x="47344" y="89702"/>
                  <a:pt x="47344" y="89702"/>
                  <a:pt x="47344" y="89702"/>
                </a:cubicBezTo>
                <a:cubicBezTo>
                  <a:pt x="44367" y="100693"/>
                  <a:pt x="44367" y="100693"/>
                  <a:pt x="44367" y="100693"/>
                </a:cubicBezTo>
                <a:cubicBezTo>
                  <a:pt x="43771" y="103069"/>
                  <a:pt x="45260" y="105742"/>
                  <a:pt x="47642" y="106336"/>
                </a:cubicBezTo>
                <a:cubicBezTo>
                  <a:pt x="95880" y="119108"/>
                  <a:pt x="95880" y="119108"/>
                  <a:pt x="95880" y="119108"/>
                </a:cubicBezTo>
                <a:cubicBezTo>
                  <a:pt x="98560" y="120000"/>
                  <a:pt x="101240" y="118514"/>
                  <a:pt x="101836" y="116138"/>
                </a:cubicBezTo>
                <a:cubicBezTo>
                  <a:pt x="119404" y="50198"/>
                  <a:pt x="119404" y="50198"/>
                  <a:pt x="119404" y="50198"/>
                </a:cubicBezTo>
                <a:cubicBezTo>
                  <a:pt x="120000" y="47821"/>
                  <a:pt x="118511" y="45148"/>
                  <a:pt x="116129" y="44554"/>
                </a:cubicBezTo>
                <a:close/>
                <a:moveTo>
                  <a:pt x="10124" y="22277"/>
                </a:moveTo>
                <a:cubicBezTo>
                  <a:pt x="56873" y="9801"/>
                  <a:pt x="56873" y="9801"/>
                  <a:pt x="56873" y="9801"/>
                </a:cubicBezTo>
                <a:cubicBezTo>
                  <a:pt x="74143" y="73960"/>
                  <a:pt x="74143" y="73960"/>
                  <a:pt x="74143" y="73960"/>
                </a:cubicBezTo>
                <a:cubicBezTo>
                  <a:pt x="27394" y="86435"/>
                  <a:pt x="27394" y="86435"/>
                  <a:pt x="27394" y="86435"/>
                </a:cubicBezTo>
                <a:lnTo>
                  <a:pt x="10124" y="22277"/>
                </a:lnTo>
                <a:close/>
                <a:moveTo>
                  <a:pt x="93796" y="110198"/>
                </a:moveTo>
                <a:cubicBezTo>
                  <a:pt x="53300" y="99207"/>
                  <a:pt x="53300" y="99207"/>
                  <a:pt x="53300" y="99207"/>
                </a:cubicBezTo>
                <a:cubicBezTo>
                  <a:pt x="56575" y="87326"/>
                  <a:pt x="56575" y="87326"/>
                  <a:pt x="56575" y="87326"/>
                </a:cubicBezTo>
                <a:cubicBezTo>
                  <a:pt x="79801" y="81089"/>
                  <a:pt x="79801" y="81089"/>
                  <a:pt x="79801" y="81089"/>
                </a:cubicBezTo>
                <a:cubicBezTo>
                  <a:pt x="82183" y="80495"/>
                  <a:pt x="83970" y="77821"/>
                  <a:pt x="83076" y="75445"/>
                </a:cubicBezTo>
                <a:cubicBezTo>
                  <a:pt x="74143" y="42178"/>
                  <a:pt x="74143" y="42178"/>
                  <a:pt x="74143" y="42178"/>
                </a:cubicBezTo>
                <a:cubicBezTo>
                  <a:pt x="109578" y="51683"/>
                  <a:pt x="109578" y="51683"/>
                  <a:pt x="109578" y="51683"/>
                </a:cubicBezTo>
                <a:lnTo>
                  <a:pt x="93796" y="11019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105450" tIns="52725" rIns="105450" bIns="52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8161666" y="4636899"/>
            <a:ext cx="280240" cy="2906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109" y="120000"/>
                </a:moveTo>
                <a:cubicBezTo>
                  <a:pt x="41167" y="120000"/>
                  <a:pt x="37664" y="118309"/>
                  <a:pt x="35036" y="115352"/>
                </a:cubicBezTo>
                <a:cubicBezTo>
                  <a:pt x="3941" y="75211"/>
                  <a:pt x="3941" y="75211"/>
                  <a:pt x="3941" y="75211"/>
                </a:cubicBezTo>
                <a:cubicBezTo>
                  <a:pt x="0" y="70140"/>
                  <a:pt x="875" y="62957"/>
                  <a:pt x="6131" y="58732"/>
                </a:cubicBezTo>
                <a:cubicBezTo>
                  <a:pt x="11824" y="54929"/>
                  <a:pt x="19270" y="56197"/>
                  <a:pt x="23211" y="61267"/>
                </a:cubicBezTo>
                <a:cubicBezTo>
                  <a:pt x="43795" y="87464"/>
                  <a:pt x="43795" y="87464"/>
                  <a:pt x="43795" y="87464"/>
                </a:cubicBezTo>
                <a:cubicBezTo>
                  <a:pt x="95912" y="7183"/>
                  <a:pt x="95912" y="7183"/>
                  <a:pt x="95912" y="7183"/>
                </a:cubicBezTo>
                <a:cubicBezTo>
                  <a:pt x="99416" y="1690"/>
                  <a:pt x="106861" y="0"/>
                  <a:pt x="112554" y="3380"/>
                </a:cubicBezTo>
                <a:cubicBezTo>
                  <a:pt x="118248" y="6760"/>
                  <a:pt x="120000" y="13943"/>
                  <a:pt x="116496" y="19859"/>
                </a:cubicBezTo>
                <a:cubicBezTo>
                  <a:pt x="55182" y="114507"/>
                  <a:pt x="55182" y="114507"/>
                  <a:pt x="55182" y="114507"/>
                </a:cubicBezTo>
                <a:cubicBezTo>
                  <a:pt x="52992" y="117887"/>
                  <a:pt x="49489" y="119577"/>
                  <a:pt x="45547" y="120000"/>
                </a:cubicBezTo>
                <a:cubicBezTo>
                  <a:pt x="45547" y="120000"/>
                  <a:pt x="45109" y="120000"/>
                  <a:pt x="45109" y="12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105450" tIns="52725" rIns="105450" bIns="52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2447095" y="3250302"/>
            <a:ext cx="1415623" cy="356823"/>
          </a:xfrm>
          <a:prstGeom prst="rect">
            <a:avLst/>
          </a:prstGeom>
          <a:noFill/>
          <a:ln>
            <a:noFill/>
          </a:ln>
        </p:spPr>
        <p:txBody>
          <a:bodyPr wrap="square" lIns="0" tIns="103850" rIns="0" bIns="1038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570609" y="3635127"/>
            <a:ext cx="2292110" cy="5783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5123473" y="2450247"/>
            <a:ext cx="1415623" cy="356823"/>
          </a:xfrm>
          <a:prstGeom prst="rect">
            <a:avLst/>
          </a:prstGeom>
          <a:noFill/>
          <a:ln>
            <a:noFill/>
          </a:ln>
        </p:spPr>
        <p:txBody>
          <a:bodyPr wrap="square" lIns="0" tIns="103850" rIns="0" bIns="1038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4246987" y="2835072"/>
            <a:ext cx="2292110" cy="5783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8466565" y="2707407"/>
            <a:ext cx="1415623" cy="356823"/>
          </a:xfrm>
          <a:prstGeom prst="rect">
            <a:avLst/>
          </a:prstGeom>
          <a:noFill/>
          <a:ln>
            <a:noFill/>
          </a:ln>
        </p:spPr>
        <p:txBody>
          <a:bodyPr wrap="square" lIns="0" tIns="103850" rIns="0" bIns="1038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7590079" y="3092233"/>
            <a:ext cx="2292110" cy="5783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10400034" y="4374192"/>
            <a:ext cx="1415623" cy="356823"/>
          </a:xfrm>
          <a:prstGeom prst="rect">
            <a:avLst/>
          </a:prstGeom>
          <a:noFill/>
          <a:ln>
            <a:noFill/>
          </a:ln>
        </p:spPr>
        <p:txBody>
          <a:bodyPr wrap="square" lIns="0" tIns="103850" rIns="0" bIns="10385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9523548" y="4759016"/>
            <a:ext cx="2292110" cy="5783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753" name="Shape 753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400"/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/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400"/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4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4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4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Shape 760"/>
          <p:cNvGrpSpPr/>
          <p:nvPr/>
        </p:nvGrpSpPr>
        <p:grpSpPr>
          <a:xfrm>
            <a:off x="1268034" y="3762615"/>
            <a:ext cx="1581624" cy="417958"/>
            <a:chOff x="1424695" y="3437117"/>
            <a:chExt cx="1499779" cy="396330"/>
          </a:xfrm>
        </p:grpSpPr>
        <p:sp>
          <p:nvSpPr>
            <p:cNvPr id="761" name="Shape 761"/>
            <p:cNvSpPr/>
            <p:nvPr/>
          </p:nvSpPr>
          <p:spPr>
            <a:xfrm rot="-54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2922201" y="3917247"/>
            <a:ext cx="1581624" cy="406356"/>
            <a:chOff x="2993262" y="3583746"/>
            <a:chExt cx="1499779" cy="385328"/>
          </a:xfrm>
        </p:grpSpPr>
        <p:sp>
          <p:nvSpPr>
            <p:cNvPr id="764" name="Shape 764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576366" y="3762616"/>
            <a:ext cx="1581624" cy="417957"/>
            <a:chOff x="4561828" y="3437117"/>
            <a:chExt cx="1499779" cy="396329"/>
          </a:xfrm>
        </p:grpSpPr>
        <p:sp>
          <p:nvSpPr>
            <p:cNvPr id="767" name="Shape 76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6230533" y="3917247"/>
            <a:ext cx="1581624" cy="406356"/>
            <a:chOff x="6130394" y="3583746"/>
            <a:chExt cx="1499779" cy="385328"/>
          </a:xfrm>
        </p:grpSpPr>
        <p:sp>
          <p:nvSpPr>
            <p:cNvPr id="770" name="Shape 770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9538864" y="3917248"/>
            <a:ext cx="1581624" cy="406355"/>
            <a:chOff x="9267526" y="3583748"/>
            <a:chExt cx="1499779" cy="385327"/>
          </a:xfrm>
        </p:grpSpPr>
        <p:sp>
          <p:nvSpPr>
            <p:cNvPr id="773" name="Shape 773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7884698" y="3762615"/>
            <a:ext cx="1581624" cy="417958"/>
            <a:chOff x="7698961" y="3437117"/>
            <a:chExt cx="1499779" cy="396330"/>
          </a:xfrm>
        </p:grpSpPr>
        <p:sp>
          <p:nvSpPr>
            <p:cNvPr id="776" name="Shape 776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10084832" y="4413949"/>
            <a:ext cx="489685" cy="490521"/>
            <a:chOff x="9145588" y="4435475"/>
            <a:chExt cx="464344" cy="465138"/>
          </a:xfrm>
        </p:grpSpPr>
        <p:sp>
          <p:nvSpPr>
            <p:cNvPr id="779" name="Shape 779"/>
            <p:cNvSpPr/>
            <p:nvPr/>
          </p:nvSpPr>
          <p:spPr>
            <a:xfrm>
              <a:off x="9145588" y="4435475"/>
              <a:ext cx="464344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486" y="108723"/>
                  </a:moveTo>
                  <a:cubicBezTo>
                    <a:pt x="13613" y="97963"/>
                    <a:pt x="516" y="67357"/>
                    <a:pt x="11270" y="40491"/>
                  </a:cubicBezTo>
                  <a:cubicBezTo>
                    <a:pt x="22031" y="13625"/>
                    <a:pt x="52639" y="509"/>
                    <a:pt x="79506" y="11276"/>
                  </a:cubicBezTo>
                  <a:cubicBezTo>
                    <a:pt x="106374" y="22030"/>
                    <a:pt x="119477" y="52642"/>
                    <a:pt x="108722" y="79508"/>
                  </a:cubicBezTo>
                  <a:cubicBezTo>
                    <a:pt x="97962" y="106374"/>
                    <a:pt x="67348" y="119477"/>
                    <a:pt x="40486" y="108723"/>
                  </a:cubicBezTo>
                  <a:moveTo>
                    <a:pt x="82296" y="4312"/>
                  </a:moveTo>
                  <a:cubicBezTo>
                    <a:pt x="51543" y="-7996"/>
                    <a:pt x="16629" y="6944"/>
                    <a:pt x="4313" y="37695"/>
                  </a:cubicBezTo>
                  <a:cubicBezTo>
                    <a:pt x="-8002" y="68452"/>
                    <a:pt x="6945" y="103371"/>
                    <a:pt x="37697" y="115680"/>
                  </a:cubicBezTo>
                  <a:cubicBezTo>
                    <a:pt x="68449" y="128002"/>
                    <a:pt x="103364" y="113048"/>
                    <a:pt x="115686" y="82298"/>
                  </a:cubicBezTo>
                  <a:cubicBezTo>
                    <a:pt x="128002" y="51541"/>
                    <a:pt x="113048" y="16628"/>
                    <a:pt x="82296" y="43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9348788" y="4638675"/>
              <a:ext cx="57944" cy="579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814" y="87852"/>
                  </a:moveTo>
                  <a:cubicBezTo>
                    <a:pt x="33464" y="81668"/>
                    <a:pt x="25997" y="64212"/>
                    <a:pt x="32117" y="48835"/>
                  </a:cubicBezTo>
                  <a:cubicBezTo>
                    <a:pt x="38300" y="33520"/>
                    <a:pt x="55784" y="26020"/>
                    <a:pt x="71134" y="32141"/>
                  </a:cubicBezTo>
                  <a:cubicBezTo>
                    <a:pt x="86478" y="38293"/>
                    <a:pt x="93977" y="55780"/>
                    <a:pt x="87826" y="71158"/>
                  </a:cubicBezTo>
                  <a:cubicBezTo>
                    <a:pt x="81674" y="86505"/>
                    <a:pt x="64190" y="93973"/>
                    <a:pt x="48814" y="87852"/>
                  </a:cubicBezTo>
                  <a:moveTo>
                    <a:pt x="82291" y="4319"/>
                  </a:moveTo>
                  <a:cubicBezTo>
                    <a:pt x="51566" y="-8010"/>
                    <a:pt x="16622" y="6952"/>
                    <a:pt x="4319" y="37707"/>
                  </a:cubicBezTo>
                  <a:cubicBezTo>
                    <a:pt x="-8008" y="68463"/>
                    <a:pt x="6957" y="103375"/>
                    <a:pt x="37682" y="115673"/>
                  </a:cubicBezTo>
                  <a:cubicBezTo>
                    <a:pt x="68440" y="128010"/>
                    <a:pt x="103352" y="113041"/>
                    <a:pt x="115687" y="82317"/>
                  </a:cubicBezTo>
                  <a:cubicBezTo>
                    <a:pt x="127989" y="51561"/>
                    <a:pt x="113080" y="16649"/>
                    <a:pt x="82291" y="43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9290050" y="4580732"/>
              <a:ext cx="174625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37" y="97118"/>
                  </a:moveTo>
                  <a:cubicBezTo>
                    <a:pt x="24656" y="88926"/>
                    <a:pt x="14676" y="65591"/>
                    <a:pt x="22867" y="45127"/>
                  </a:cubicBezTo>
                  <a:cubicBezTo>
                    <a:pt x="31065" y="24663"/>
                    <a:pt x="54386" y="14677"/>
                    <a:pt x="74855" y="22869"/>
                  </a:cubicBezTo>
                  <a:cubicBezTo>
                    <a:pt x="95331" y="31067"/>
                    <a:pt x="105323" y="54402"/>
                    <a:pt x="97119" y="74866"/>
                  </a:cubicBezTo>
                  <a:cubicBezTo>
                    <a:pt x="88928" y="95330"/>
                    <a:pt x="65600" y="105328"/>
                    <a:pt x="45137" y="97118"/>
                  </a:cubicBezTo>
                  <a:moveTo>
                    <a:pt x="82298" y="4313"/>
                  </a:moveTo>
                  <a:cubicBezTo>
                    <a:pt x="51541" y="-8002"/>
                    <a:pt x="16615" y="6951"/>
                    <a:pt x="4319" y="37697"/>
                  </a:cubicBezTo>
                  <a:cubicBezTo>
                    <a:pt x="-8002" y="68449"/>
                    <a:pt x="6951" y="103364"/>
                    <a:pt x="37695" y="115680"/>
                  </a:cubicBezTo>
                  <a:cubicBezTo>
                    <a:pt x="68465" y="128002"/>
                    <a:pt x="103371" y="113054"/>
                    <a:pt x="115693" y="82296"/>
                  </a:cubicBezTo>
                  <a:cubicBezTo>
                    <a:pt x="127989" y="51543"/>
                    <a:pt x="113055" y="16629"/>
                    <a:pt x="82298" y="4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9406732" y="4696619"/>
              <a:ext cx="72231" cy="74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32" y="16109"/>
                  </a:moveTo>
                  <a:cubicBezTo>
                    <a:pt x="121591" y="10099"/>
                    <a:pt x="118596" y="3261"/>
                    <a:pt x="112468" y="849"/>
                  </a:cubicBezTo>
                  <a:cubicBezTo>
                    <a:pt x="106324" y="-1579"/>
                    <a:pt x="99352" y="1357"/>
                    <a:pt x="96899" y="7390"/>
                  </a:cubicBezTo>
                  <a:lnTo>
                    <a:pt x="96876" y="7367"/>
                  </a:lnTo>
                  <a:cubicBezTo>
                    <a:pt x="79669" y="49567"/>
                    <a:pt x="46680" y="80885"/>
                    <a:pt x="7240" y="97451"/>
                  </a:cubicBezTo>
                  <a:cubicBezTo>
                    <a:pt x="1181" y="100000"/>
                    <a:pt x="-1643" y="106906"/>
                    <a:pt x="969" y="112848"/>
                  </a:cubicBezTo>
                  <a:cubicBezTo>
                    <a:pt x="3588" y="118842"/>
                    <a:pt x="10629" y="121596"/>
                    <a:pt x="16682" y="119047"/>
                  </a:cubicBezTo>
                  <a:cubicBezTo>
                    <a:pt x="16893" y="118956"/>
                    <a:pt x="17013" y="118773"/>
                    <a:pt x="17195" y="118699"/>
                  </a:cubicBezTo>
                  <a:cubicBezTo>
                    <a:pt x="62039" y="99681"/>
                    <a:pt x="99563" y="64023"/>
                    <a:pt x="119109" y="16109"/>
                  </a:cubicBezTo>
                  <a:cubicBezTo>
                    <a:pt x="119109" y="16109"/>
                    <a:pt x="119132" y="16109"/>
                    <a:pt x="119132" y="16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9435307" y="4725988"/>
              <a:ext cx="103981" cy="106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13" y="588"/>
                  </a:moveTo>
                  <a:cubicBezTo>
                    <a:pt x="110417" y="-1097"/>
                    <a:pt x="105532" y="956"/>
                    <a:pt x="103800" y="5160"/>
                  </a:cubicBezTo>
                  <a:cubicBezTo>
                    <a:pt x="84850" y="51544"/>
                    <a:pt x="48495" y="85989"/>
                    <a:pt x="5060" y="104219"/>
                  </a:cubicBezTo>
                  <a:cubicBezTo>
                    <a:pt x="815" y="106002"/>
                    <a:pt x="-1149" y="110834"/>
                    <a:pt x="684" y="115009"/>
                  </a:cubicBezTo>
                  <a:cubicBezTo>
                    <a:pt x="2501" y="119202"/>
                    <a:pt x="7437" y="121114"/>
                    <a:pt x="11699" y="119326"/>
                  </a:cubicBezTo>
                  <a:cubicBezTo>
                    <a:pt x="11897" y="119230"/>
                    <a:pt x="12027" y="119055"/>
                    <a:pt x="12220" y="118958"/>
                  </a:cubicBezTo>
                  <a:cubicBezTo>
                    <a:pt x="59380" y="99014"/>
                    <a:pt x="98831" y="61564"/>
                    <a:pt x="119400" y="11282"/>
                  </a:cubicBezTo>
                  <a:cubicBezTo>
                    <a:pt x="121109" y="7072"/>
                    <a:pt x="119009" y="2285"/>
                    <a:pt x="114713" y="5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9421019" y="4711700"/>
              <a:ext cx="88106" cy="896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2" y="692"/>
                  </a:moveTo>
                  <a:cubicBezTo>
                    <a:pt x="108720" y="-1288"/>
                    <a:pt x="102995" y="1106"/>
                    <a:pt x="100973" y="6079"/>
                  </a:cubicBezTo>
                  <a:cubicBezTo>
                    <a:pt x="82758" y="50722"/>
                    <a:pt x="47777" y="83882"/>
                    <a:pt x="5969" y="101416"/>
                  </a:cubicBezTo>
                  <a:lnTo>
                    <a:pt x="5986" y="101416"/>
                  </a:lnTo>
                  <a:cubicBezTo>
                    <a:pt x="976" y="103533"/>
                    <a:pt x="-1351" y="109220"/>
                    <a:pt x="806" y="114136"/>
                  </a:cubicBezTo>
                  <a:cubicBezTo>
                    <a:pt x="2964" y="119046"/>
                    <a:pt x="8763" y="121311"/>
                    <a:pt x="13773" y="119216"/>
                  </a:cubicBezTo>
                  <a:cubicBezTo>
                    <a:pt x="13966" y="119120"/>
                    <a:pt x="14062" y="118949"/>
                    <a:pt x="14278" y="118836"/>
                  </a:cubicBezTo>
                  <a:cubicBezTo>
                    <a:pt x="60494" y="99281"/>
                    <a:pt x="99161" y="62591"/>
                    <a:pt x="119284" y="13276"/>
                  </a:cubicBezTo>
                  <a:cubicBezTo>
                    <a:pt x="121323" y="8304"/>
                    <a:pt x="118858" y="2679"/>
                    <a:pt x="113792" y="69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9275763" y="4566444"/>
              <a:ext cx="73025" cy="738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1" y="7116"/>
                  </a:moveTo>
                  <a:cubicBezTo>
                    <a:pt x="116418" y="1123"/>
                    <a:pt x="109379" y="-1602"/>
                    <a:pt x="103305" y="963"/>
                  </a:cubicBezTo>
                  <a:cubicBezTo>
                    <a:pt x="103094" y="1032"/>
                    <a:pt x="102951" y="1220"/>
                    <a:pt x="102786" y="1288"/>
                  </a:cubicBezTo>
                  <a:cubicBezTo>
                    <a:pt x="57943" y="20311"/>
                    <a:pt x="20436" y="55996"/>
                    <a:pt x="866" y="103896"/>
                  </a:cubicBezTo>
                  <a:lnTo>
                    <a:pt x="844" y="103896"/>
                  </a:lnTo>
                  <a:cubicBezTo>
                    <a:pt x="-1585" y="109929"/>
                    <a:pt x="1380" y="116743"/>
                    <a:pt x="7528" y="119156"/>
                  </a:cubicBezTo>
                  <a:cubicBezTo>
                    <a:pt x="13677" y="121562"/>
                    <a:pt x="20647" y="118625"/>
                    <a:pt x="23077" y="112615"/>
                  </a:cubicBezTo>
                  <a:lnTo>
                    <a:pt x="23105" y="112615"/>
                  </a:lnTo>
                  <a:cubicBezTo>
                    <a:pt x="40313" y="70458"/>
                    <a:pt x="73326" y="39106"/>
                    <a:pt x="112727" y="22558"/>
                  </a:cubicBezTo>
                  <a:cubicBezTo>
                    <a:pt x="118807" y="19992"/>
                    <a:pt x="121614" y="13103"/>
                    <a:pt x="119041" y="71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9217819" y="4508500"/>
              <a:ext cx="103981" cy="1055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09" y="4979"/>
                  </a:moveTo>
                  <a:cubicBezTo>
                    <a:pt x="117475" y="803"/>
                    <a:pt x="112539" y="-1120"/>
                    <a:pt x="108282" y="662"/>
                  </a:cubicBezTo>
                  <a:cubicBezTo>
                    <a:pt x="108101" y="741"/>
                    <a:pt x="107954" y="916"/>
                    <a:pt x="107773" y="1012"/>
                  </a:cubicBezTo>
                  <a:cubicBezTo>
                    <a:pt x="60602" y="20975"/>
                    <a:pt x="21165" y="58404"/>
                    <a:pt x="600" y="108683"/>
                  </a:cubicBezTo>
                  <a:cubicBezTo>
                    <a:pt x="-1120" y="112921"/>
                    <a:pt x="973" y="117708"/>
                    <a:pt x="5287" y="119394"/>
                  </a:cubicBezTo>
                  <a:cubicBezTo>
                    <a:pt x="9560" y="121092"/>
                    <a:pt x="14445" y="119055"/>
                    <a:pt x="16183" y="114817"/>
                  </a:cubicBezTo>
                  <a:cubicBezTo>
                    <a:pt x="35129" y="68442"/>
                    <a:pt x="71465" y="33994"/>
                    <a:pt x="114916" y="15769"/>
                  </a:cubicBezTo>
                  <a:cubicBezTo>
                    <a:pt x="119162" y="13970"/>
                    <a:pt x="121149" y="9155"/>
                    <a:pt x="119309" y="49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9247188" y="4537075"/>
              <a:ext cx="88107" cy="90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3" y="18544"/>
                  </a:moveTo>
                  <a:cubicBezTo>
                    <a:pt x="119000" y="16449"/>
                    <a:pt x="121357" y="10779"/>
                    <a:pt x="119193" y="5846"/>
                  </a:cubicBezTo>
                  <a:cubicBezTo>
                    <a:pt x="117058" y="953"/>
                    <a:pt x="111253" y="-1328"/>
                    <a:pt x="106244" y="783"/>
                  </a:cubicBezTo>
                  <a:cubicBezTo>
                    <a:pt x="106034" y="862"/>
                    <a:pt x="105915" y="1050"/>
                    <a:pt x="105721" y="1123"/>
                  </a:cubicBezTo>
                  <a:cubicBezTo>
                    <a:pt x="59525" y="20701"/>
                    <a:pt x="20860" y="57431"/>
                    <a:pt x="704" y="106723"/>
                  </a:cubicBezTo>
                  <a:cubicBezTo>
                    <a:pt x="-1317" y="111695"/>
                    <a:pt x="1164" y="117303"/>
                    <a:pt x="6213" y="119307"/>
                  </a:cubicBezTo>
                  <a:cubicBezTo>
                    <a:pt x="11262" y="121277"/>
                    <a:pt x="16987" y="118893"/>
                    <a:pt x="19048" y="113926"/>
                  </a:cubicBezTo>
                  <a:cubicBezTo>
                    <a:pt x="37262" y="69277"/>
                    <a:pt x="72224" y="36100"/>
                    <a:pt x="114013" y="18583"/>
                  </a:cubicBezTo>
                  <a:cubicBezTo>
                    <a:pt x="114013" y="18583"/>
                    <a:pt x="114013" y="18544"/>
                    <a:pt x="114013" y="18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8503206" y="3198551"/>
            <a:ext cx="489685" cy="489685"/>
            <a:chOff x="7287419" y="2577307"/>
            <a:chExt cx="464344" cy="464344"/>
          </a:xfrm>
        </p:grpSpPr>
        <p:sp>
          <p:nvSpPr>
            <p:cNvPr id="789" name="Shape 789"/>
            <p:cNvSpPr/>
            <p:nvPr/>
          </p:nvSpPr>
          <p:spPr>
            <a:xfrm>
              <a:off x="7287419" y="2577307"/>
              <a:ext cx="145256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377" y="40644"/>
                  </a:moveTo>
                  <a:cubicBezTo>
                    <a:pt x="94188" y="40844"/>
                    <a:pt x="94016" y="41038"/>
                    <a:pt x="93794" y="41238"/>
                  </a:cubicBezTo>
                  <a:cubicBezTo>
                    <a:pt x="92650" y="42227"/>
                    <a:pt x="91188" y="43166"/>
                    <a:pt x="89255" y="44000"/>
                  </a:cubicBezTo>
                  <a:cubicBezTo>
                    <a:pt x="89205" y="44022"/>
                    <a:pt x="89133" y="44038"/>
                    <a:pt x="89100" y="44061"/>
                  </a:cubicBezTo>
                  <a:cubicBezTo>
                    <a:pt x="87011" y="44955"/>
                    <a:pt x="84522" y="45744"/>
                    <a:pt x="81694" y="46411"/>
                  </a:cubicBezTo>
                  <a:cubicBezTo>
                    <a:pt x="81650" y="46427"/>
                    <a:pt x="81622" y="46433"/>
                    <a:pt x="81588" y="46438"/>
                  </a:cubicBezTo>
                  <a:cubicBezTo>
                    <a:pt x="78683" y="47122"/>
                    <a:pt x="75466" y="47672"/>
                    <a:pt x="72000" y="48050"/>
                  </a:cubicBezTo>
                  <a:cubicBezTo>
                    <a:pt x="68216" y="48477"/>
                    <a:pt x="64222" y="48744"/>
                    <a:pt x="60000" y="48744"/>
                  </a:cubicBezTo>
                  <a:cubicBezTo>
                    <a:pt x="55761" y="48744"/>
                    <a:pt x="51766" y="48477"/>
                    <a:pt x="48000" y="48050"/>
                  </a:cubicBezTo>
                  <a:cubicBezTo>
                    <a:pt x="44533" y="47672"/>
                    <a:pt x="41305" y="47122"/>
                    <a:pt x="38411" y="46438"/>
                  </a:cubicBezTo>
                  <a:cubicBezTo>
                    <a:pt x="38377" y="46433"/>
                    <a:pt x="38338" y="46427"/>
                    <a:pt x="38294" y="46411"/>
                  </a:cubicBezTo>
                  <a:cubicBezTo>
                    <a:pt x="35472" y="45744"/>
                    <a:pt x="32983" y="44955"/>
                    <a:pt x="30900" y="44061"/>
                  </a:cubicBezTo>
                  <a:cubicBezTo>
                    <a:pt x="30850" y="44038"/>
                    <a:pt x="30783" y="44022"/>
                    <a:pt x="30727" y="44000"/>
                  </a:cubicBezTo>
                  <a:cubicBezTo>
                    <a:pt x="28800" y="43166"/>
                    <a:pt x="27338" y="42227"/>
                    <a:pt x="26194" y="41238"/>
                  </a:cubicBezTo>
                  <a:cubicBezTo>
                    <a:pt x="25977" y="41038"/>
                    <a:pt x="25800" y="40844"/>
                    <a:pt x="25622" y="40644"/>
                  </a:cubicBezTo>
                  <a:cubicBezTo>
                    <a:pt x="24650" y="39644"/>
                    <a:pt x="24000" y="38594"/>
                    <a:pt x="24000" y="37500"/>
                  </a:cubicBezTo>
                  <a:cubicBezTo>
                    <a:pt x="24000" y="36388"/>
                    <a:pt x="24650" y="35344"/>
                    <a:pt x="25622" y="34338"/>
                  </a:cubicBezTo>
                  <a:cubicBezTo>
                    <a:pt x="25800" y="34144"/>
                    <a:pt x="25977" y="33944"/>
                    <a:pt x="26194" y="33755"/>
                  </a:cubicBezTo>
                  <a:cubicBezTo>
                    <a:pt x="27338" y="32766"/>
                    <a:pt x="28800" y="31827"/>
                    <a:pt x="30727" y="30983"/>
                  </a:cubicBezTo>
                  <a:cubicBezTo>
                    <a:pt x="30783" y="30966"/>
                    <a:pt x="30850" y="30950"/>
                    <a:pt x="30900" y="30927"/>
                  </a:cubicBezTo>
                  <a:cubicBezTo>
                    <a:pt x="32983" y="30038"/>
                    <a:pt x="35472" y="29244"/>
                    <a:pt x="38294" y="28577"/>
                  </a:cubicBezTo>
                  <a:cubicBezTo>
                    <a:pt x="38338" y="28566"/>
                    <a:pt x="38377" y="28555"/>
                    <a:pt x="38411" y="28544"/>
                  </a:cubicBezTo>
                  <a:cubicBezTo>
                    <a:pt x="41305" y="27872"/>
                    <a:pt x="44533" y="27322"/>
                    <a:pt x="48000" y="26933"/>
                  </a:cubicBezTo>
                  <a:cubicBezTo>
                    <a:pt x="51766" y="26516"/>
                    <a:pt x="55761" y="26250"/>
                    <a:pt x="60000" y="26250"/>
                  </a:cubicBezTo>
                  <a:cubicBezTo>
                    <a:pt x="64222" y="26250"/>
                    <a:pt x="68216" y="26516"/>
                    <a:pt x="72000" y="26933"/>
                  </a:cubicBezTo>
                  <a:cubicBezTo>
                    <a:pt x="75466" y="27322"/>
                    <a:pt x="78683" y="27872"/>
                    <a:pt x="81588" y="28544"/>
                  </a:cubicBezTo>
                  <a:cubicBezTo>
                    <a:pt x="81622" y="28555"/>
                    <a:pt x="81650" y="28566"/>
                    <a:pt x="81694" y="28577"/>
                  </a:cubicBezTo>
                  <a:cubicBezTo>
                    <a:pt x="84522" y="29244"/>
                    <a:pt x="87011" y="30038"/>
                    <a:pt x="89100" y="30927"/>
                  </a:cubicBezTo>
                  <a:cubicBezTo>
                    <a:pt x="89133" y="30950"/>
                    <a:pt x="89205" y="30966"/>
                    <a:pt x="89255" y="30983"/>
                  </a:cubicBezTo>
                  <a:cubicBezTo>
                    <a:pt x="91188" y="31827"/>
                    <a:pt x="92650" y="32766"/>
                    <a:pt x="93794" y="33755"/>
                  </a:cubicBezTo>
                  <a:cubicBezTo>
                    <a:pt x="94016" y="33944"/>
                    <a:pt x="94188" y="34144"/>
                    <a:pt x="94377" y="34338"/>
                  </a:cubicBezTo>
                  <a:cubicBezTo>
                    <a:pt x="95338" y="35344"/>
                    <a:pt x="96000" y="36388"/>
                    <a:pt x="96000" y="37500"/>
                  </a:cubicBezTo>
                  <a:cubicBezTo>
                    <a:pt x="96000" y="38594"/>
                    <a:pt x="95338" y="39644"/>
                    <a:pt x="94377" y="40644"/>
                  </a:cubicBezTo>
                  <a:moveTo>
                    <a:pt x="72000" y="108750"/>
                  </a:moveTo>
                  <a:cubicBezTo>
                    <a:pt x="72000" y="110822"/>
                    <a:pt x="66622" y="112494"/>
                    <a:pt x="60000" y="112494"/>
                  </a:cubicBezTo>
                  <a:cubicBezTo>
                    <a:pt x="53366" y="112494"/>
                    <a:pt x="48000" y="110822"/>
                    <a:pt x="48000" y="108750"/>
                  </a:cubicBezTo>
                  <a:lnTo>
                    <a:pt x="48000" y="55866"/>
                  </a:lnTo>
                  <a:cubicBezTo>
                    <a:pt x="51877" y="56116"/>
                    <a:pt x="55883" y="56244"/>
                    <a:pt x="60000" y="56244"/>
                  </a:cubicBezTo>
                  <a:cubicBezTo>
                    <a:pt x="64116" y="56244"/>
                    <a:pt x="68122" y="56116"/>
                    <a:pt x="72000" y="55866"/>
                  </a:cubicBezTo>
                  <a:cubicBezTo>
                    <a:pt x="72000" y="55866"/>
                    <a:pt x="72000" y="108750"/>
                    <a:pt x="72000" y="108750"/>
                  </a:cubicBezTo>
                  <a:close/>
                  <a:moveTo>
                    <a:pt x="48000" y="11250"/>
                  </a:moveTo>
                  <a:cubicBezTo>
                    <a:pt x="48000" y="9172"/>
                    <a:pt x="53366" y="7500"/>
                    <a:pt x="60000" y="7500"/>
                  </a:cubicBezTo>
                  <a:cubicBezTo>
                    <a:pt x="66622" y="7500"/>
                    <a:pt x="72000" y="9172"/>
                    <a:pt x="72000" y="11250"/>
                  </a:cubicBezTo>
                  <a:lnTo>
                    <a:pt x="72000" y="19122"/>
                  </a:lnTo>
                  <a:cubicBezTo>
                    <a:pt x="68122" y="18877"/>
                    <a:pt x="64116" y="18750"/>
                    <a:pt x="60000" y="18750"/>
                  </a:cubicBezTo>
                  <a:cubicBezTo>
                    <a:pt x="55883" y="18750"/>
                    <a:pt x="51877" y="18877"/>
                    <a:pt x="48000" y="19122"/>
                  </a:cubicBezTo>
                  <a:cubicBezTo>
                    <a:pt x="48000" y="19122"/>
                    <a:pt x="48000" y="11250"/>
                    <a:pt x="48000" y="11250"/>
                  </a:cubicBezTo>
                  <a:close/>
                  <a:moveTo>
                    <a:pt x="96000" y="22577"/>
                  </a:moveTo>
                  <a:lnTo>
                    <a:pt x="96000" y="11250"/>
                  </a:lnTo>
                  <a:cubicBezTo>
                    <a:pt x="96000" y="5044"/>
                    <a:pt x="79850" y="0"/>
                    <a:pt x="60000" y="0"/>
                  </a:cubicBezTo>
                  <a:cubicBezTo>
                    <a:pt x="40138" y="0"/>
                    <a:pt x="24000" y="5044"/>
                    <a:pt x="24000" y="11250"/>
                  </a:cubicBezTo>
                  <a:lnTo>
                    <a:pt x="24000" y="22577"/>
                  </a:lnTo>
                  <a:cubicBezTo>
                    <a:pt x="9500" y="26005"/>
                    <a:pt x="0" y="31383"/>
                    <a:pt x="0" y="37500"/>
                  </a:cubicBezTo>
                  <a:cubicBezTo>
                    <a:pt x="0" y="43611"/>
                    <a:pt x="9500" y="48988"/>
                    <a:pt x="24000" y="52411"/>
                  </a:cubicBezTo>
                  <a:lnTo>
                    <a:pt x="24000" y="108750"/>
                  </a:lnTo>
                  <a:cubicBezTo>
                    <a:pt x="24000" y="114950"/>
                    <a:pt x="40138" y="119994"/>
                    <a:pt x="60000" y="119994"/>
                  </a:cubicBezTo>
                  <a:cubicBezTo>
                    <a:pt x="79850" y="119994"/>
                    <a:pt x="96000" y="114950"/>
                    <a:pt x="96000" y="108750"/>
                  </a:cubicBezTo>
                  <a:lnTo>
                    <a:pt x="96000" y="52411"/>
                  </a:lnTo>
                  <a:cubicBezTo>
                    <a:pt x="110494" y="48988"/>
                    <a:pt x="120000" y="43611"/>
                    <a:pt x="120000" y="37500"/>
                  </a:cubicBezTo>
                  <a:cubicBezTo>
                    <a:pt x="120000" y="31383"/>
                    <a:pt x="110494" y="26005"/>
                    <a:pt x="96000" y="225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7606507" y="2577307"/>
              <a:ext cx="145256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377" y="40644"/>
                  </a:moveTo>
                  <a:cubicBezTo>
                    <a:pt x="94188" y="40844"/>
                    <a:pt x="94016" y="41038"/>
                    <a:pt x="93794" y="41238"/>
                  </a:cubicBezTo>
                  <a:cubicBezTo>
                    <a:pt x="92650" y="42227"/>
                    <a:pt x="91188" y="43166"/>
                    <a:pt x="89255" y="44000"/>
                  </a:cubicBezTo>
                  <a:cubicBezTo>
                    <a:pt x="89205" y="44022"/>
                    <a:pt x="89133" y="44038"/>
                    <a:pt x="89100" y="44061"/>
                  </a:cubicBezTo>
                  <a:cubicBezTo>
                    <a:pt x="87011" y="44955"/>
                    <a:pt x="84522" y="45744"/>
                    <a:pt x="81694" y="46411"/>
                  </a:cubicBezTo>
                  <a:cubicBezTo>
                    <a:pt x="81650" y="46427"/>
                    <a:pt x="81622" y="46433"/>
                    <a:pt x="81588" y="46438"/>
                  </a:cubicBezTo>
                  <a:cubicBezTo>
                    <a:pt x="78683" y="47122"/>
                    <a:pt x="75466" y="47672"/>
                    <a:pt x="72000" y="48050"/>
                  </a:cubicBezTo>
                  <a:cubicBezTo>
                    <a:pt x="68216" y="48477"/>
                    <a:pt x="64222" y="48744"/>
                    <a:pt x="60000" y="48744"/>
                  </a:cubicBezTo>
                  <a:cubicBezTo>
                    <a:pt x="55761" y="48744"/>
                    <a:pt x="51766" y="48477"/>
                    <a:pt x="48000" y="48050"/>
                  </a:cubicBezTo>
                  <a:cubicBezTo>
                    <a:pt x="44533" y="47672"/>
                    <a:pt x="41305" y="47122"/>
                    <a:pt x="38411" y="46438"/>
                  </a:cubicBezTo>
                  <a:cubicBezTo>
                    <a:pt x="38377" y="46433"/>
                    <a:pt x="38338" y="46427"/>
                    <a:pt x="38294" y="46411"/>
                  </a:cubicBezTo>
                  <a:cubicBezTo>
                    <a:pt x="35472" y="45744"/>
                    <a:pt x="32983" y="44955"/>
                    <a:pt x="30900" y="44061"/>
                  </a:cubicBezTo>
                  <a:cubicBezTo>
                    <a:pt x="30850" y="44038"/>
                    <a:pt x="30783" y="44022"/>
                    <a:pt x="30727" y="44000"/>
                  </a:cubicBezTo>
                  <a:cubicBezTo>
                    <a:pt x="28800" y="43166"/>
                    <a:pt x="27338" y="42227"/>
                    <a:pt x="26194" y="41238"/>
                  </a:cubicBezTo>
                  <a:cubicBezTo>
                    <a:pt x="25977" y="41038"/>
                    <a:pt x="25800" y="40844"/>
                    <a:pt x="25622" y="40644"/>
                  </a:cubicBezTo>
                  <a:cubicBezTo>
                    <a:pt x="24650" y="39644"/>
                    <a:pt x="24000" y="38594"/>
                    <a:pt x="24000" y="37500"/>
                  </a:cubicBezTo>
                  <a:cubicBezTo>
                    <a:pt x="24000" y="36388"/>
                    <a:pt x="24650" y="35344"/>
                    <a:pt x="25622" y="34338"/>
                  </a:cubicBezTo>
                  <a:cubicBezTo>
                    <a:pt x="25800" y="34144"/>
                    <a:pt x="25977" y="33944"/>
                    <a:pt x="26194" y="33755"/>
                  </a:cubicBezTo>
                  <a:cubicBezTo>
                    <a:pt x="27338" y="32766"/>
                    <a:pt x="28800" y="31827"/>
                    <a:pt x="30727" y="30983"/>
                  </a:cubicBezTo>
                  <a:cubicBezTo>
                    <a:pt x="30783" y="30966"/>
                    <a:pt x="30850" y="30950"/>
                    <a:pt x="30900" y="30927"/>
                  </a:cubicBezTo>
                  <a:cubicBezTo>
                    <a:pt x="32983" y="30038"/>
                    <a:pt x="35472" y="29244"/>
                    <a:pt x="38294" y="28577"/>
                  </a:cubicBezTo>
                  <a:cubicBezTo>
                    <a:pt x="38338" y="28566"/>
                    <a:pt x="38377" y="28555"/>
                    <a:pt x="38411" y="28544"/>
                  </a:cubicBezTo>
                  <a:cubicBezTo>
                    <a:pt x="41305" y="27872"/>
                    <a:pt x="44533" y="27322"/>
                    <a:pt x="48000" y="26933"/>
                  </a:cubicBezTo>
                  <a:cubicBezTo>
                    <a:pt x="51766" y="26516"/>
                    <a:pt x="55761" y="26250"/>
                    <a:pt x="60000" y="26250"/>
                  </a:cubicBezTo>
                  <a:cubicBezTo>
                    <a:pt x="64222" y="26250"/>
                    <a:pt x="68216" y="26516"/>
                    <a:pt x="72000" y="26933"/>
                  </a:cubicBezTo>
                  <a:cubicBezTo>
                    <a:pt x="75466" y="27322"/>
                    <a:pt x="78683" y="27872"/>
                    <a:pt x="81588" y="28544"/>
                  </a:cubicBezTo>
                  <a:cubicBezTo>
                    <a:pt x="81622" y="28555"/>
                    <a:pt x="81650" y="28566"/>
                    <a:pt x="81694" y="28577"/>
                  </a:cubicBezTo>
                  <a:cubicBezTo>
                    <a:pt x="84522" y="29244"/>
                    <a:pt x="87011" y="30038"/>
                    <a:pt x="89100" y="30927"/>
                  </a:cubicBezTo>
                  <a:cubicBezTo>
                    <a:pt x="89133" y="30950"/>
                    <a:pt x="89205" y="30966"/>
                    <a:pt x="89255" y="30983"/>
                  </a:cubicBezTo>
                  <a:cubicBezTo>
                    <a:pt x="91188" y="31827"/>
                    <a:pt x="92650" y="32766"/>
                    <a:pt x="93794" y="33755"/>
                  </a:cubicBezTo>
                  <a:cubicBezTo>
                    <a:pt x="94016" y="33944"/>
                    <a:pt x="94188" y="34144"/>
                    <a:pt x="94377" y="34338"/>
                  </a:cubicBezTo>
                  <a:cubicBezTo>
                    <a:pt x="95338" y="35344"/>
                    <a:pt x="96000" y="36388"/>
                    <a:pt x="96000" y="37500"/>
                  </a:cubicBezTo>
                  <a:cubicBezTo>
                    <a:pt x="96000" y="38594"/>
                    <a:pt x="95338" y="39644"/>
                    <a:pt x="94377" y="40644"/>
                  </a:cubicBezTo>
                  <a:moveTo>
                    <a:pt x="72000" y="108750"/>
                  </a:moveTo>
                  <a:cubicBezTo>
                    <a:pt x="72000" y="110822"/>
                    <a:pt x="66622" y="112494"/>
                    <a:pt x="60000" y="112494"/>
                  </a:cubicBezTo>
                  <a:cubicBezTo>
                    <a:pt x="53366" y="112494"/>
                    <a:pt x="48000" y="110822"/>
                    <a:pt x="48000" y="108750"/>
                  </a:cubicBezTo>
                  <a:lnTo>
                    <a:pt x="48000" y="55866"/>
                  </a:lnTo>
                  <a:cubicBezTo>
                    <a:pt x="51877" y="56116"/>
                    <a:pt x="55883" y="56244"/>
                    <a:pt x="60000" y="56244"/>
                  </a:cubicBezTo>
                  <a:cubicBezTo>
                    <a:pt x="64116" y="56244"/>
                    <a:pt x="68122" y="56116"/>
                    <a:pt x="72000" y="55866"/>
                  </a:cubicBezTo>
                  <a:cubicBezTo>
                    <a:pt x="72000" y="55866"/>
                    <a:pt x="72000" y="108750"/>
                    <a:pt x="72000" y="108750"/>
                  </a:cubicBezTo>
                  <a:close/>
                  <a:moveTo>
                    <a:pt x="48000" y="11250"/>
                  </a:moveTo>
                  <a:cubicBezTo>
                    <a:pt x="48000" y="9172"/>
                    <a:pt x="53366" y="7500"/>
                    <a:pt x="60000" y="7500"/>
                  </a:cubicBezTo>
                  <a:cubicBezTo>
                    <a:pt x="66622" y="7500"/>
                    <a:pt x="72000" y="9172"/>
                    <a:pt x="72000" y="11250"/>
                  </a:cubicBezTo>
                  <a:lnTo>
                    <a:pt x="72000" y="19122"/>
                  </a:lnTo>
                  <a:cubicBezTo>
                    <a:pt x="68122" y="18877"/>
                    <a:pt x="64116" y="18750"/>
                    <a:pt x="60000" y="18750"/>
                  </a:cubicBezTo>
                  <a:cubicBezTo>
                    <a:pt x="55883" y="18750"/>
                    <a:pt x="51877" y="18877"/>
                    <a:pt x="48000" y="19122"/>
                  </a:cubicBezTo>
                  <a:cubicBezTo>
                    <a:pt x="48000" y="19122"/>
                    <a:pt x="48000" y="11250"/>
                    <a:pt x="48000" y="11250"/>
                  </a:cubicBezTo>
                  <a:close/>
                  <a:moveTo>
                    <a:pt x="96000" y="22577"/>
                  </a:moveTo>
                  <a:lnTo>
                    <a:pt x="96000" y="11250"/>
                  </a:lnTo>
                  <a:cubicBezTo>
                    <a:pt x="96000" y="5044"/>
                    <a:pt x="79850" y="0"/>
                    <a:pt x="60000" y="0"/>
                  </a:cubicBezTo>
                  <a:cubicBezTo>
                    <a:pt x="40138" y="0"/>
                    <a:pt x="24000" y="5044"/>
                    <a:pt x="24000" y="11250"/>
                  </a:cubicBezTo>
                  <a:lnTo>
                    <a:pt x="24000" y="22577"/>
                  </a:lnTo>
                  <a:cubicBezTo>
                    <a:pt x="9500" y="26005"/>
                    <a:pt x="0" y="31383"/>
                    <a:pt x="0" y="37500"/>
                  </a:cubicBezTo>
                  <a:cubicBezTo>
                    <a:pt x="0" y="43611"/>
                    <a:pt x="9500" y="48988"/>
                    <a:pt x="24000" y="52411"/>
                  </a:cubicBezTo>
                  <a:lnTo>
                    <a:pt x="24000" y="108750"/>
                  </a:lnTo>
                  <a:cubicBezTo>
                    <a:pt x="24000" y="114950"/>
                    <a:pt x="40138" y="119994"/>
                    <a:pt x="60000" y="119994"/>
                  </a:cubicBezTo>
                  <a:cubicBezTo>
                    <a:pt x="79850" y="119994"/>
                    <a:pt x="96000" y="114950"/>
                    <a:pt x="96000" y="108750"/>
                  </a:cubicBezTo>
                  <a:lnTo>
                    <a:pt x="96000" y="52411"/>
                  </a:lnTo>
                  <a:cubicBezTo>
                    <a:pt x="110494" y="48988"/>
                    <a:pt x="120000" y="43611"/>
                    <a:pt x="120000" y="37500"/>
                  </a:cubicBezTo>
                  <a:cubicBezTo>
                    <a:pt x="120000" y="31383"/>
                    <a:pt x="110494" y="26005"/>
                    <a:pt x="96000" y="225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7446963" y="2577307"/>
              <a:ext cx="145257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377" y="85644"/>
                  </a:moveTo>
                  <a:cubicBezTo>
                    <a:pt x="94188" y="85844"/>
                    <a:pt x="94016" y="86038"/>
                    <a:pt x="93794" y="86238"/>
                  </a:cubicBezTo>
                  <a:cubicBezTo>
                    <a:pt x="92650" y="87227"/>
                    <a:pt x="91188" y="88166"/>
                    <a:pt x="89255" y="89000"/>
                  </a:cubicBezTo>
                  <a:cubicBezTo>
                    <a:pt x="89205" y="89022"/>
                    <a:pt x="89133" y="89038"/>
                    <a:pt x="89100" y="89061"/>
                  </a:cubicBezTo>
                  <a:cubicBezTo>
                    <a:pt x="87011" y="89955"/>
                    <a:pt x="84522" y="90744"/>
                    <a:pt x="81694" y="91411"/>
                  </a:cubicBezTo>
                  <a:cubicBezTo>
                    <a:pt x="81650" y="91427"/>
                    <a:pt x="81622" y="91433"/>
                    <a:pt x="81588" y="91438"/>
                  </a:cubicBezTo>
                  <a:cubicBezTo>
                    <a:pt x="78683" y="92122"/>
                    <a:pt x="75466" y="92672"/>
                    <a:pt x="72000" y="93050"/>
                  </a:cubicBezTo>
                  <a:cubicBezTo>
                    <a:pt x="68216" y="93477"/>
                    <a:pt x="64222" y="93750"/>
                    <a:pt x="60000" y="93750"/>
                  </a:cubicBezTo>
                  <a:cubicBezTo>
                    <a:pt x="55761" y="93750"/>
                    <a:pt x="51766" y="93477"/>
                    <a:pt x="48000" y="93050"/>
                  </a:cubicBezTo>
                  <a:cubicBezTo>
                    <a:pt x="44533" y="92672"/>
                    <a:pt x="41305" y="92122"/>
                    <a:pt x="38411" y="91438"/>
                  </a:cubicBezTo>
                  <a:cubicBezTo>
                    <a:pt x="38377" y="91433"/>
                    <a:pt x="38338" y="91427"/>
                    <a:pt x="38294" y="91411"/>
                  </a:cubicBezTo>
                  <a:cubicBezTo>
                    <a:pt x="35472" y="90744"/>
                    <a:pt x="32983" y="89955"/>
                    <a:pt x="30900" y="89061"/>
                  </a:cubicBezTo>
                  <a:cubicBezTo>
                    <a:pt x="30850" y="89038"/>
                    <a:pt x="30783" y="89022"/>
                    <a:pt x="30727" y="89000"/>
                  </a:cubicBezTo>
                  <a:cubicBezTo>
                    <a:pt x="28800" y="88166"/>
                    <a:pt x="27338" y="87227"/>
                    <a:pt x="26194" y="86238"/>
                  </a:cubicBezTo>
                  <a:cubicBezTo>
                    <a:pt x="25977" y="86038"/>
                    <a:pt x="25800" y="85844"/>
                    <a:pt x="25622" y="85644"/>
                  </a:cubicBezTo>
                  <a:cubicBezTo>
                    <a:pt x="24650" y="84644"/>
                    <a:pt x="24000" y="83594"/>
                    <a:pt x="24000" y="82500"/>
                  </a:cubicBezTo>
                  <a:cubicBezTo>
                    <a:pt x="24000" y="81388"/>
                    <a:pt x="24650" y="80344"/>
                    <a:pt x="25622" y="79338"/>
                  </a:cubicBezTo>
                  <a:cubicBezTo>
                    <a:pt x="25800" y="79144"/>
                    <a:pt x="25977" y="78944"/>
                    <a:pt x="26194" y="78755"/>
                  </a:cubicBezTo>
                  <a:cubicBezTo>
                    <a:pt x="27338" y="77766"/>
                    <a:pt x="28800" y="76827"/>
                    <a:pt x="30727" y="75983"/>
                  </a:cubicBezTo>
                  <a:cubicBezTo>
                    <a:pt x="30783" y="75966"/>
                    <a:pt x="30850" y="75950"/>
                    <a:pt x="30900" y="75927"/>
                  </a:cubicBezTo>
                  <a:cubicBezTo>
                    <a:pt x="32983" y="75038"/>
                    <a:pt x="35472" y="74244"/>
                    <a:pt x="38294" y="73577"/>
                  </a:cubicBezTo>
                  <a:cubicBezTo>
                    <a:pt x="38338" y="73566"/>
                    <a:pt x="38377" y="73555"/>
                    <a:pt x="38411" y="73544"/>
                  </a:cubicBezTo>
                  <a:cubicBezTo>
                    <a:pt x="41305" y="72872"/>
                    <a:pt x="44533" y="72322"/>
                    <a:pt x="48000" y="71933"/>
                  </a:cubicBezTo>
                  <a:cubicBezTo>
                    <a:pt x="51766" y="71516"/>
                    <a:pt x="55761" y="71250"/>
                    <a:pt x="60000" y="71250"/>
                  </a:cubicBezTo>
                  <a:cubicBezTo>
                    <a:pt x="64222" y="71250"/>
                    <a:pt x="68216" y="71516"/>
                    <a:pt x="72000" y="71933"/>
                  </a:cubicBezTo>
                  <a:cubicBezTo>
                    <a:pt x="75466" y="72322"/>
                    <a:pt x="78683" y="72872"/>
                    <a:pt x="81588" y="73544"/>
                  </a:cubicBezTo>
                  <a:cubicBezTo>
                    <a:pt x="81622" y="73555"/>
                    <a:pt x="81650" y="73566"/>
                    <a:pt x="81694" y="73577"/>
                  </a:cubicBezTo>
                  <a:cubicBezTo>
                    <a:pt x="84522" y="74244"/>
                    <a:pt x="87011" y="75038"/>
                    <a:pt x="89100" y="75927"/>
                  </a:cubicBezTo>
                  <a:cubicBezTo>
                    <a:pt x="89133" y="75950"/>
                    <a:pt x="89205" y="75966"/>
                    <a:pt x="89255" y="75983"/>
                  </a:cubicBezTo>
                  <a:cubicBezTo>
                    <a:pt x="91188" y="76827"/>
                    <a:pt x="92650" y="77766"/>
                    <a:pt x="93794" y="78755"/>
                  </a:cubicBezTo>
                  <a:cubicBezTo>
                    <a:pt x="94016" y="78944"/>
                    <a:pt x="94188" y="79144"/>
                    <a:pt x="94377" y="79338"/>
                  </a:cubicBezTo>
                  <a:cubicBezTo>
                    <a:pt x="95338" y="80344"/>
                    <a:pt x="96000" y="81388"/>
                    <a:pt x="96000" y="82500"/>
                  </a:cubicBezTo>
                  <a:cubicBezTo>
                    <a:pt x="96000" y="83594"/>
                    <a:pt x="95338" y="84644"/>
                    <a:pt x="94377" y="85644"/>
                  </a:cubicBezTo>
                  <a:moveTo>
                    <a:pt x="72000" y="108750"/>
                  </a:moveTo>
                  <a:cubicBezTo>
                    <a:pt x="72000" y="110822"/>
                    <a:pt x="66622" y="112494"/>
                    <a:pt x="60000" y="112494"/>
                  </a:cubicBezTo>
                  <a:cubicBezTo>
                    <a:pt x="53366" y="112494"/>
                    <a:pt x="48000" y="110822"/>
                    <a:pt x="48000" y="108750"/>
                  </a:cubicBezTo>
                  <a:lnTo>
                    <a:pt x="48000" y="100866"/>
                  </a:lnTo>
                  <a:cubicBezTo>
                    <a:pt x="51877" y="101116"/>
                    <a:pt x="55883" y="101250"/>
                    <a:pt x="60000" y="101250"/>
                  </a:cubicBezTo>
                  <a:cubicBezTo>
                    <a:pt x="64116" y="101250"/>
                    <a:pt x="68122" y="101116"/>
                    <a:pt x="72000" y="100866"/>
                  </a:cubicBezTo>
                  <a:cubicBezTo>
                    <a:pt x="72000" y="100866"/>
                    <a:pt x="72000" y="108750"/>
                    <a:pt x="72000" y="108750"/>
                  </a:cubicBezTo>
                  <a:close/>
                  <a:moveTo>
                    <a:pt x="48000" y="11250"/>
                  </a:moveTo>
                  <a:cubicBezTo>
                    <a:pt x="48000" y="9172"/>
                    <a:pt x="53366" y="7500"/>
                    <a:pt x="60000" y="7500"/>
                  </a:cubicBezTo>
                  <a:cubicBezTo>
                    <a:pt x="66622" y="7500"/>
                    <a:pt x="72000" y="9172"/>
                    <a:pt x="72000" y="11250"/>
                  </a:cubicBezTo>
                  <a:lnTo>
                    <a:pt x="72000" y="64122"/>
                  </a:lnTo>
                  <a:cubicBezTo>
                    <a:pt x="68122" y="63877"/>
                    <a:pt x="64116" y="63750"/>
                    <a:pt x="60000" y="63750"/>
                  </a:cubicBezTo>
                  <a:cubicBezTo>
                    <a:pt x="55883" y="63750"/>
                    <a:pt x="51877" y="63877"/>
                    <a:pt x="48000" y="64122"/>
                  </a:cubicBezTo>
                  <a:cubicBezTo>
                    <a:pt x="48000" y="64122"/>
                    <a:pt x="48000" y="11250"/>
                    <a:pt x="48000" y="11250"/>
                  </a:cubicBezTo>
                  <a:close/>
                  <a:moveTo>
                    <a:pt x="96000" y="67577"/>
                  </a:moveTo>
                  <a:lnTo>
                    <a:pt x="96000" y="11250"/>
                  </a:lnTo>
                  <a:cubicBezTo>
                    <a:pt x="96000" y="5044"/>
                    <a:pt x="79850" y="0"/>
                    <a:pt x="60000" y="0"/>
                  </a:cubicBezTo>
                  <a:cubicBezTo>
                    <a:pt x="40138" y="0"/>
                    <a:pt x="24000" y="5044"/>
                    <a:pt x="24000" y="11250"/>
                  </a:cubicBezTo>
                  <a:lnTo>
                    <a:pt x="24000" y="67577"/>
                  </a:lnTo>
                  <a:cubicBezTo>
                    <a:pt x="9500" y="71005"/>
                    <a:pt x="0" y="76383"/>
                    <a:pt x="0" y="82500"/>
                  </a:cubicBezTo>
                  <a:cubicBezTo>
                    <a:pt x="0" y="88611"/>
                    <a:pt x="9500" y="93988"/>
                    <a:pt x="24000" y="97411"/>
                  </a:cubicBezTo>
                  <a:lnTo>
                    <a:pt x="24000" y="108750"/>
                  </a:lnTo>
                  <a:cubicBezTo>
                    <a:pt x="24000" y="114950"/>
                    <a:pt x="40138" y="119994"/>
                    <a:pt x="60000" y="119994"/>
                  </a:cubicBezTo>
                  <a:cubicBezTo>
                    <a:pt x="79850" y="119994"/>
                    <a:pt x="96000" y="114950"/>
                    <a:pt x="96000" y="108750"/>
                  </a:cubicBezTo>
                  <a:lnTo>
                    <a:pt x="96000" y="97411"/>
                  </a:lnTo>
                  <a:cubicBezTo>
                    <a:pt x="110494" y="93988"/>
                    <a:pt x="120000" y="88611"/>
                    <a:pt x="120000" y="82500"/>
                  </a:cubicBezTo>
                  <a:cubicBezTo>
                    <a:pt x="120000" y="76383"/>
                    <a:pt x="110494" y="71005"/>
                    <a:pt x="96000" y="675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Shape 792"/>
          <p:cNvSpPr/>
          <p:nvPr/>
        </p:nvSpPr>
        <p:spPr>
          <a:xfrm>
            <a:off x="3391482" y="4404007"/>
            <a:ext cx="490521" cy="4896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560" y="111033"/>
                </a:moveTo>
                <a:lnTo>
                  <a:pt x="62531" y="98222"/>
                </a:lnTo>
                <a:cubicBezTo>
                  <a:pt x="61762" y="97922"/>
                  <a:pt x="60972" y="97822"/>
                  <a:pt x="60192" y="97777"/>
                </a:cubicBezTo>
                <a:lnTo>
                  <a:pt x="109511" y="21316"/>
                </a:lnTo>
                <a:cubicBezTo>
                  <a:pt x="109511" y="21316"/>
                  <a:pt x="94560" y="111033"/>
                  <a:pt x="94560" y="111033"/>
                </a:cubicBezTo>
                <a:close/>
                <a:moveTo>
                  <a:pt x="38206" y="90244"/>
                </a:moveTo>
                <a:cubicBezTo>
                  <a:pt x="38200" y="90233"/>
                  <a:pt x="38184" y="90222"/>
                  <a:pt x="38178" y="90211"/>
                </a:cubicBezTo>
                <a:lnTo>
                  <a:pt x="109210" y="14177"/>
                </a:lnTo>
                <a:lnTo>
                  <a:pt x="48656" y="108533"/>
                </a:lnTo>
                <a:cubicBezTo>
                  <a:pt x="48656" y="108533"/>
                  <a:pt x="38206" y="90244"/>
                  <a:pt x="38206" y="90244"/>
                </a:cubicBezTo>
                <a:close/>
                <a:moveTo>
                  <a:pt x="11758" y="77911"/>
                </a:moveTo>
                <a:lnTo>
                  <a:pt x="98660" y="19972"/>
                </a:lnTo>
                <a:lnTo>
                  <a:pt x="35476" y="87611"/>
                </a:lnTo>
                <a:cubicBezTo>
                  <a:pt x="35142" y="87411"/>
                  <a:pt x="34847" y="87150"/>
                  <a:pt x="34479" y="87000"/>
                </a:cubicBezTo>
                <a:cubicBezTo>
                  <a:pt x="34479" y="87000"/>
                  <a:pt x="11758" y="77911"/>
                  <a:pt x="11758" y="77911"/>
                </a:cubicBezTo>
                <a:close/>
                <a:moveTo>
                  <a:pt x="118278" y="600"/>
                </a:moveTo>
                <a:cubicBezTo>
                  <a:pt x="117660" y="194"/>
                  <a:pt x="116953" y="0"/>
                  <a:pt x="116240" y="0"/>
                </a:cubicBezTo>
                <a:cubicBezTo>
                  <a:pt x="115515" y="0"/>
                  <a:pt x="114791" y="200"/>
                  <a:pt x="114162" y="627"/>
                </a:cubicBezTo>
                <a:lnTo>
                  <a:pt x="1665" y="75627"/>
                </a:lnTo>
                <a:cubicBezTo>
                  <a:pt x="506" y="76394"/>
                  <a:pt x="-128" y="77750"/>
                  <a:pt x="16" y="79133"/>
                </a:cubicBezTo>
                <a:cubicBezTo>
                  <a:pt x="155" y="80522"/>
                  <a:pt x="1058" y="81711"/>
                  <a:pt x="2350" y="82227"/>
                </a:cubicBezTo>
                <a:lnTo>
                  <a:pt x="31689" y="93966"/>
                </a:lnTo>
                <a:lnTo>
                  <a:pt x="45486" y="118105"/>
                </a:lnTo>
                <a:cubicBezTo>
                  <a:pt x="46143" y="119266"/>
                  <a:pt x="47375" y="119983"/>
                  <a:pt x="48700" y="119994"/>
                </a:cubicBezTo>
                <a:lnTo>
                  <a:pt x="48745" y="119994"/>
                </a:lnTo>
                <a:cubicBezTo>
                  <a:pt x="50059" y="119994"/>
                  <a:pt x="51279" y="119300"/>
                  <a:pt x="51959" y="118172"/>
                </a:cubicBezTo>
                <a:lnTo>
                  <a:pt x="59746" y="105188"/>
                </a:lnTo>
                <a:lnTo>
                  <a:pt x="96103" y="119727"/>
                </a:lnTo>
                <a:cubicBezTo>
                  <a:pt x="96543" y="119911"/>
                  <a:pt x="97022" y="119994"/>
                  <a:pt x="97490" y="119994"/>
                </a:cubicBezTo>
                <a:cubicBezTo>
                  <a:pt x="98131" y="119994"/>
                  <a:pt x="98766" y="119838"/>
                  <a:pt x="99328" y="119511"/>
                </a:cubicBezTo>
                <a:cubicBezTo>
                  <a:pt x="100320" y="118955"/>
                  <a:pt x="101005" y="117988"/>
                  <a:pt x="101194" y="116861"/>
                </a:cubicBezTo>
                <a:lnTo>
                  <a:pt x="119944" y="4361"/>
                </a:lnTo>
                <a:cubicBezTo>
                  <a:pt x="120183" y="2888"/>
                  <a:pt x="119532" y="1411"/>
                  <a:pt x="118278" y="6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20075" tIns="20075" rIns="20075" bIns="200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Shape 793"/>
          <p:cNvGrpSpPr/>
          <p:nvPr/>
        </p:nvGrpSpPr>
        <p:grpSpPr>
          <a:xfrm>
            <a:off x="5194456" y="3191769"/>
            <a:ext cx="490521" cy="412674"/>
            <a:chOff x="5368132" y="2625725"/>
            <a:chExt cx="465138" cy="391319"/>
          </a:xfrm>
        </p:grpSpPr>
        <p:sp>
          <p:nvSpPr>
            <p:cNvPr id="794" name="Shape 794"/>
            <p:cNvSpPr/>
            <p:nvPr/>
          </p:nvSpPr>
          <p:spPr>
            <a:xfrm>
              <a:off x="5484813" y="2727325"/>
              <a:ext cx="231775" cy="23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55" y="89277"/>
                  </a:moveTo>
                  <a:cubicBezTo>
                    <a:pt x="77983" y="108155"/>
                    <a:pt x="49583" y="110327"/>
                    <a:pt x="30716" y="94155"/>
                  </a:cubicBezTo>
                  <a:cubicBezTo>
                    <a:pt x="11833" y="77988"/>
                    <a:pt x="9666" y="49577"/>
                    <a:pt x="25838" y="30705"/>
                  </a:cubicBezTo>
                  <a:cubicBezTo>
                    <a:pt x="41994" y="11838"/>
                    <a:pt x="70411" y="9666"/>
                    <a:pt x="89277" y="25833"/>
                  </a:cubicBezTo>
                  <a:cubicBezTo>
                    <a:pt x="108144" y="42000"/>
                    <a:pt x="110327" y="70405"/>
                    <a:pt x="94155" y="89277"/>
                  </a:cubicBezTo>
                  <a:moveTo>
                    <a:pt x="60000" y="0"/>
                  </a:moveTo>
                  <a:cubicBezTo>
                    <a:pt x="26850" y="0"/>
                    <a:pt x="0" y="26855"/>
                    <a:pt x="0" y="60000"/>
                  </a:cubicBezTo>
                  <a:cubicBezTo>
                    <a:pt x="0" y="93138"/>
                    <a:pt x="26850" y="119994"/>
                    <a:pt x="60000" y="119994"/>
                  </a:cubicBezTo>
                  <a:cubicBezTo>
                    <a:pt x="93133" y="119994"/>
                    <a:pt x="120000" y="93138"/>
                    <a:pt x="120000" y="60000"/>
                  </a:cubicBezTo>
                  <a:cubicBezTo>
                    <a:pt x="120000" y="26855"/>
                    <a:pt x="93133" y="0"/>
                    <a:pt x="6000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5542757" y="2785269"/>
              <a:ext cx="65088" cy="65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0"/>
                  </a:moveTo>
                  <a:cubicBezTo>
                    <a:pt x="47755" y="0"/>
                    <a:pt x="0" y="47755"/>
                    <a:pt x="0" y="106638"/>
                  </a:cubicBezTo>
                  <a:lnTo>
                    <a:pt x="0" y="106661"/>
                  </a:lnTo>
                  <a:cubicBezTo>
                    <a:pt x="0" y="114022"/>
                    <a:pt x="5933" y="119994"/>
                    <a:pt x="13333" y="119994"/>
                  </a:cubicBezTo>
                  <a:cubicBezTo>
                    <a:pt x="20672" y="119994"/>
                    <a:pt x="26666" y="114022"/>
                    <a:pt x="26666" y="106661"/>
                  </a:cubicBezTo>
                  <a:lnTo>
                    <a:pt x="26666" y="106638"/>
                  </a:lnTo>
                  <a:cubicBezTo>
                    <a:pt x="26666" y="62483"/>
                    <a:pt x="62444" y="26661"/>
                    <a:pt x="106666" y="26661"/>
                  </a:cubicBezTo>
                  <a:cubicBezTo>
                    <a:pt x="114005" y="26661"/>
                    <a:pt x="120000" y="20688"/>
                    <a:pt x="120000" y="13327"/>
                  </a:cubicBezTo>
                  <a:cubicBezTo>
                    <a:pt x="120000" y="5972"/>
                    <a:pt x="114005" y="0"/>
                    <a:pt x="10666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68132" y="2625725"/>
              <a:ext cx="465138" cy="3913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94" y="106661"/>
                  </a:moveTo>
                  <a:cubicBezTo>
                    <a:pt x="112494" y="109122"/>
                    <a:pt x="110822" y="111105"/>
                    <a:pt x="108750" y="111105"/>
                  </a:cubicBezTo>
                  <a:lnTo>
                    <a:pt x="11244" y="111105"/>
                  </a:lnTo>
                  <a:cubicBezTo>
                    <a:pt x="9172" y="111105"/>
                    <a:pt x="7494" y="109122"/>
                    <a:pt x="7494" y="106661"/>
                  </a:cubicBezTo>
                  <a:lnTo>
                    <a:pt x="7494" y="40000"/>
                  </a:lnTo>
                  <a:cubicBezTo>
                    <a:pt x="7494" y="37827"/>
                    <a:pt x="8822" y="35972"/>
                    <a:pt x="10633" y="35616"/>
                  </a:cubicBezTo>
                  <a:lnTo>
                    <a:pt x="31044" y="31577"/>
                  </a:lnTo>
                  <a:lnTo>
                    <a:pt x="37761" y="11683"/>
                  </a:lnTo>
                  <a:cubicBezTo>
                    <a:pt x="38333" y="9994"/>
                    <a:pt x="39711" y="8888"/>
                    <a:pt x="41244" y="8888"/>
                  </a:cubicBezTo>
                  <a:lnTo>
                    <a:pt x="78744" y="8888"/>
                  </a:lnTo>
                  <a:cubicBezTo>
                    <a:pt x="80277" y="8888"/>
                    <a:pt x="81655" y="9994"/>
                    <a:pt x="82227" y="11683"/>
                  </a:cubicBezTo>
                  <a:lnTo>
                    <a:pt x="88944" y="31577"/>
                  </a:lnTo>
                  <a:lnTo>
                    <a:pt x="109361" y="35616"/>
                  </a:lnTo>
                  <a:cubicBezTo>
                    <a:pt x="111172" y="35972"/>
                    <a:pt x="112494" y="37827"/>
                    <a:pt x="112494" y="40000"/>
                  </a:cubicBezTo>
                  <a:cubicBezTo>
                    <a:pt x="112494" y="40000"/>
                    <a:pt x="112494" y="106661"/>
                    <a:pt x="112494" y="106661"/>
                  </a:cubicBezTo>
                  <a:close/>
                  <a:moveTo>
                    <a:pt x="110594" y="26844"/>
                  </a:moveTo>
                  <a:lnTo>
                    <a:pt x="94338" y="23633"/>
                  </a:lnTo>
                  <a:lnTo>
                    <a:pt x="89188" y="8372"/>
                  </a:lnTo>
                  <a:cubicBezTo>
                    <a:pt x="87472" y="3283"/>
                    <a:pt x="83366" y="0"/>
                    <a:pt x="78744" y="0"/>
                  </a:cubicBezTo>
                  <a:lnTo>
                    <a:pt x="41244" y="0"/>
                  </a:lnTo>
                  <a:cubicBezTo>
                    <a:pt x="36627" y="0"/>
                    <a:pt x="32522" y="3283"/>
                    <a:pt x="30794" y="8383"/>
                  </a:cubicBezTo>
                  <a:lnTo>
                    <a:pt x="25655" y="23633"/>
                  </a:lnTo>
                  <a:lnTo>
                    <a:pt x="9400" y="26844"/>
                  </a:lnTo>
                  <a:cubicBezTo>
                    <a:pt x="3950" y="27916"/>
                    <a:pt x="0" y="33444"/>
                    <a:pt x="0" y="40000"/>
                  </a:cubicBezTo>
                  <a:lnTo>
                    <a:pt x="0" y="106661"/>
                  </a:lnTo>
                  <a:cubicBezTo>
                    <a:pt x="0" y="114016"/>
                    <a:pt x="5044" y="120000"/>
                    <a:pt x="11244" y="120000"/>
                  </a:cubicBezTo>
                  <a:lnTo>
                    <a:pt x="108750" y="120000"/>
                  </a:lnTo>
                  <a:cubicBezTo>
                    <a:pt x="114950" y="120000"/>
                    <a:pt x="120000" y="114016"/>
                    <a:pt x="120000" y="106661"/>
                  </a:cubicBezTo>
                  <a:lnTo>
                    <a:pt x="120000" y="40000"/>
                  </a:lnTo>
                  <a:cubicBezTo>
                    <a:pt x="120000" y="33444"/>
                    <a:pt x="116044" y="27916"/>
                    <a:pt x="110594" y="268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1814004" y="3198133"/>
            <a:ext cx="489685" cy="382541"/>
            <a:chOff x="2581275" y="1710532"/>
            <a:chExt cx="464344" cy="362744"/>
          </a:xfrm>
        </p:grpSpPr>
        <p:sp>
          <p:nvSpPr>
            <p:cNvPr id="798" name="Shape 798"/>
            <p:cNvSpPr/>
            <p:nvPr/>
          </p:nvSpPr>
          <p:spPr>
            <a:xfrm>
              <a:off x="2639219" y="1768475"/>
              <a:ext cx="290513" cy="235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97" y="106544"/>
                  </a:moveTo>
                  <a:cubicBezTo>
                    <a:pt x="75926" y="114616"/>
                    <a:pt x="44056" y="114616"/>
                    <a:pt x="12191" y="106544"/>
                  </a:cubicBezTo>
                  <a:cubicBezTo>
                    <a:pt x="3902" y="75511"/>
                    <a:pt x="3902" y="44488"/>
                    <a:pt x="12191" y="13450"/>
                  </a:cubicBezTo>
                  <a:cubicBezTo>
                    <a:pt x="44056" y="5377"/>
                    <a:pt x="75926" y="5377"/>
                    <a:pt x="107797" y="13450"/>
                  </a:cubicBezTo>
                  <a:cubicBezTo>
                    <a:pt x="116085" y="44488"/>
                    <a:pt x="116085" y="75511"/>
                    <a:pt x="107797" y="106544"/>
                  </a:cubicBezTo>
                  <a:moveTo>
                    <a:pt x="109006" y="6200"/>
                  </a:moveTo>
                  <a:cubicBezTo>
                    <a:pt x="92751" y="2083"/>
                    <a:pt x="76260" y="0"/>
                    <a:pt x="59994" y="0"/>
                  </a:cubicBezTo>
                  <a:cubicBezTo>
                    <a:pt x="43727" y="0"/>
                    <a:pt x="27237" y="2083"/>
                    <a:pt x="10982" y="6200"/>
                  </a:cubicBezTo>
                  <a:cubicBezTo>
                    <a:pt x="8881" y="6738"/>
                    <a:pt x="7160" y="8622"/>
                    <a:pt x="6486" y="11133"/>
                  </a:cubicBezTo>
                  <a:cubicBezTo>
                    <a:pt x="-2164" y="43561"/>
                    <a:pt x="-2164" y="76438"/>
                    <a:pt x="6486" y="108850"/>
                  </a:cubicBezTo>
                  <a:cubicBezTo>
                    <a:pt x="7160" y="111372"/>
                    <a:pt x="8881" y="113255"/>
                    <a:pt x="10982" y="113788"/>
                  </a:cubicBezTo>
                  <a:cubicBezTo>
                    <a:pt x="27237" y="117911"/>
                    <a:pt x="43727" y="120000"/>
                    <a:pt x="59994" y="120000"/>
                  </a:cubicBezTo>
                  <a:cubicBezTo>
                    <a:pt x="76260" y="120000"/>
                    <a:pt x="92751" y="117911"/>
                    <a:pt x="109006" y="113788"/>
                  </a:cubicBezTo>
                  <a:cubicBezTo>
                    <a:pt x="111107" y="113255"/>
                    <a:pt x="112828" y="111372"/>
                    <a:pt x="113501" y="108850"/>
                  </a:cubicBezTo>
                  <a:cubicBezTo>
                    <a:pt x="122158" y="76438"/>
                    <a:pt x="122158" y="43561"/>
                    <a:pt x="113501" y="11133"/>
                  </a:cubicBezTo>
                  <a:cubicBezTo>
                    <a:pt x="112828" y="8622"/>
                    <a:pt x="111107" y="6738"/>
                    <a:pt x="109006" y="62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2581275" y="1710532"/>
              <a:ext cx="464344" cy="362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395" y="101838"/>
                  </a:moveTo>
                  <a:cubicBezTo>
                    <a:pt x="76126" y="106850"/>
                    <a:pt x="43862" y="106850"/>
                    <a:pt x="11592" y="101838"/>
                  </a:cubicBezTo>
                  <a:cubicBezTo>
                    <a:pt x="6109" y="72344"/>
                    <a:pt x="6109" y="42850"/>
                    <a:pt x="11592" y="13355"/>
                  </a:cubicBezTo>
                  <a:cubicBezTo>
                    <a:pt x="43862" y="8344"/>
                    <a:pt x="76126" y="8344"/>
                    <a:pt x="108395" y="13355"/>
                  </a:cubicBezTo>
                  <a:cubicBezTo>
                    <a:pt x="113885" y="42850"/>
                    <a:pt x="113885" y="72344"/>
                    <a:pt x="108395" y="101838"/>
                  </a:cubicBezTo>
                  <a:moveTo>
                    <a:pt x="115688" y="11138"/>
                  </a:moveTo>
                  <a:cubicBezTo>
                    <a:pt x="114965" y="7227"/>
                    <a:pt x="112411" y="4311"/>
                    <a:pt x="109300" y="3827"/>
                  </a:cubicBezTo>
                  <a:cubicBezTo>
                    <a:pt x="92940" y="1288"/>
                    <a:pt x="76353" y="0"/>
                    <a:pt x="59994" y="0"/>
                  </a:cubicBezTo>
                  <a:cubicBezTo>
                    <a:pt x="43634" y="0"/>
                    <a:pt x="27047" y="1288"/>
                    <a:pt x="10688" y="3827"/>
                  </a:cubicBezTo>
                  <a:cubicBezTo>
                    <a:pt x="7576" y="4311"/>
                    <a:pt x="5022" y="7227"/>
                    <a:pt x="4300" y="11138"/>
                  </a:cubicBezTo>
                  <a:cubicBezTo>
                    <a:pt x="-1433" y="41961"/>
                    <a:pt x="-1433" y="73227"/>
                    <a:pt x="4300" y="104061"/>
                  </a:cubicBezTo>
                  <a:cubicBezTo>
                    <a:pt x="5022" y="107966"/>
                    <a:pt x="7576" y="110883"/>
                    <a:pt x="10688" y="111366"/>
                  </a:cubicBezTo>
                  <a:cubicBezTo>
                    <a:pt x="18572" y="112588"/>
                    <a:pt x="26507" y="113494"/>
                    <a:pt x="34442" y="114133"/>
                  </a:cubicBezTo>
                  <a:cubicBezTo>
                    <a:pt x="34010" y="114477"/>
                    <a:pt x="33737" y="114833"/>
                    <a:pt x="33737" y="115194"/>
                  </a:cubicBezTo>
                  <a:cubicBezTo>
                    <a:pt x="33737" y="117850"/>
                    <a:pt x="45489" y="119994"/>
                    <a:pt x="59994" y="119994"/>
                  </a:cubicBezTo>
                  <a:cubicBezTo>
                    <a:pt x="74499" y="119994"/>
                    <a:pt x="86257" y="117850"/>
                    <a:pt x="86257" y="115194"/>
                  </a:cubicBezTo>
                  <a:cubicBezTo>
                    <a:pt x="86257" y="114833"/>
                    <a:pt x="85978" y="114477"/>
                    <a:pt x="85551" y="114133"/>
                  </a:cubicBezTo>
                  <a:cubicBezTo>
                    <a:pt x="93481" y="113494"/>
                    <a:pt x="101422" y="112588"/>
                    <a:pt x="109300" y="111366"/>
                  </a:cubicBezTo>
                  <a:cubicBezTo>
                    <a:pt x="112411" y="110883"/>
                    <a:pt x="114965" y="107966"/>
                    <a:pt x="115688" y="104061"/>
                  </a:cubicBezTo>
                  <a:cubicBezTo>
                    <a:pt x="121427" y="73227"/>
                    <a:pt x="121427" y="41961"/>
                    <a:pt x="115688" y="111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2944019" y="1783557"/>
              <a:ext cx="43656" cy="42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40000"/>
                  </a:moveTo>
                  <a:cubicBezTo>
                    <a:pt x="70994" y="40000"/>
                    <a:pt x="79994" y="49000"/>
                    <a:pt x="79994" y="60000"/>
                  </a:cubicBezTo>
                  <a:cubicBezTo>
                    <a:pt x="79994" y="70994"/>
                    <a:pt x="70994" y="80000"/>
                    <a:pt x="60000" y="80000"/>
                  </a:cubicBezTo>
                  <a:cubicBezTo>
                    <a:pt x="49000" y="80000"/>
                    <a:pt x="39994" y="70994"/>
                    <a:pt x="39994" y="60000"/>
                  </a:cubicBezTo>
                  <a:cubicBezTo>
                    <a:pt x="39994" y="49000"/>
                    <a:pt x="49000" y="40000"/>
                    <a:pt x="60000" y="40000"/>
                  </a:cubicBezTo>
                  <a:moveTo>
                    <a:pt x="60000" y="119994"/>
                  </a:moveTo>
                  <a:cubicBezTo>
                    <a:pt x="93122" y="119994"/>
                    <a:pt x="120000" y="93122"/>
                    <a:pt x="120000" y="60000"/>
                  </a:cubicBezTo>
                  <a:cubicBezTo>
                    <a:pt x="120000" y="26872"/>
                    <a:pt x="93122" y="0"/>
                    <a:pt x="60000" y="0"/>
                  </a:cubicBezTo>
                  <a:cubicBezTo>
                    <a:pt x="26872" y="0"/>
                    <a:pt x="0" y="26872"/>
                    <a:pt x="0" y="60000"/>
                  </a:cubicBezTo>
                  <a:cubicBezTo>
                    <a:pt x="0" y="93122"/>
                    <a:pt x="26872" y="119994"/>
                    <a:pt x="60000" y="1199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2929732" y="1971675"/>
              <a:ext cx="57944" cy="150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2944019" y="1928019"/>
              <a:ext cx="58738" cy="150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944019" y="1885157"/>
              <a:ext cx="58738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2697957" y="1826419"/>
              <a:ext cx="86519" cy="61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51" y="11"/>
                  </a:moveTo>
                  <a:lnTo>
                    <a:pt x="17814" y="10275"/>
                  </a:lnTo>
                  <a:cubicBezTo>
                    <a:pt x="12330" y="11194"/>
                    <a:pt x="7081" y="18289"/>
                    <a:pt x="6156" y="26041"/>
                  </a:cubicBezTo>
                  <a:lnTo>
                    <a:pt x="5" y="105737"/>
                  </a:lnTo>
                  <a:cubicBezTo>
                    <a:pt x="-244" y="113600"/>
                    <a:pt x="4030" y="120000"/>
                    <a:pt x="9530" y="120000"/>
                  </a:cubicBezTo>
                  <a:cubicBezTo>
                    <a:pt x="15019" y="120000"/>
                    <a:pt x="19717" y="113600"/>
                    <a:pt x="19940" y="105692"/>
                  </a:cubicBezTo>
                  <a:lnTo>
                    <a:pt x="23297" y="51520"/>
                  </a:lnTo>
                  <a:cubicBezTo>
                    <a:pt x="24043" y="43712"/>
                    <a:pt x="29142" y="36712"/>
                    <a:pt x="34626" y="35904"/>
                  </a:cubicBezTo>
                  <a:lnTo>
                    <a:pt x="109951" y="28558"/>
                  </a:lnTo>
                  <a:cubicBezTo>
                    <a:pt x="115474" y="28280"/>
                    <a:pt x="120000" y="21630"/>
                    <a:pt x="120000" y="13739"/>
                  </a:cubicBezTo>
                  <a:cubicBezTo>
                    <a:pt x="120000" y="5875"/>
                    <a:pt x="115474" y="-295"/>
                    <a:pt x="109951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6853832" y="4404007"/>
            <a:ext cx="336502" cy="490521"/>
            <a:chOff x="5441157" y="4440238"/>
            <a:chExt cx="319088" cy="465138"/>
          </a:xfrm>
        </p:grpSpPr>
        <p:sp>
          <p:nvSpPr>
            <p:cNvPr id="806" name="Shape 806"/>
            <p:cNvSpPr/>
            <p:nvPr/>
          </p:nvSpPr>
          <p:spPr>
            <a:xfrm>
              <a:off x="5441157" y="4440238"/>
              <a:ext cx="319088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18744"/>
                  </a:moveTo>
                  <a:lnTo>
                    <a:pt x="10905" y="18750"/>
                  </a:lnTo>
                  <a:lnTo>
                    <a:pt x="10905" y="11250"/>
                  </a:lnTo>
                  <a:cubicBezTo>
                    <a:pt x="10905" y="9183"/>
                    <a:pt x="13344" y="7500"/>
                    <a:pt x="16361" y="7500"/>
                  </a:cubicBezTo>
                  <a:lnTo>
                    <a:pt x="103633" y="7494"/>
                  </a:lnTo>
                  <a:cubicBezTo>
                    <a:pt x="106638" y="7494"/>
                    <a:pt x="109088" y="9177"/>
                    <a:pt x="109088" y="11244"/>
                  </a:cubicBezTo>
                  <a:cubicBezTo>
                    <a:pt x="109088" y="11244"/>
                    <a:pt x="109088" y="18744"/>
                    <a:pt x="109088" y="18744"/>
                  </a:cubicBezTo>
                  <a:close/>
                  <a:moveTo>
                    <a:pt x="109088" y="97477"/>
                  </a:moveTo>
                  <a:lnTo>
                    <a:pt x="10905" y="97483"/>
                  </a:lnTo>
                  <a:lnTo>
                    <a:pt x="10905" y="22500"/>
                  </a:lnTo>
                  <a:lnTo>
                    <a:pt x="109088" y="22494"/>
                  </a:lnTo>
                  <a:cubicBezTo>
                    <a:pt x="109088" y="22494"/>
                    <a:pt x="109088" y="97477"/>
                    <a:pt x="109088" y="97477"/>
                  </a:cubicBezTo>
                  <a:close/>
                  <a:moveTo>
                    <a:pt x="109088" y="108744"/>
                  </a:moveTo>
                  <a:cubicBezTo>
                    <a:pt x="109088" y="110811"/>
                    <a:pt x="106638" y="112494"/>
                    <a:pt x="103633" y="112494"/>
                  </a:cubicBezTo>
                  <a:lnTo>
                    <a:pt x="16361" y="112500"/>
                  </a:lnTo>
                  <a:cubicBezTo>
                    <a:pt x="13344" y="112500"/>
                    <a:pt x="10905" y="110816"/>
                    <a:pt x="10905" y="108750"/>
                  </a:cubicBezTo>
                  <a:lnTo>
                    <a:pt x="10905" y="101233"/>
                  </a:lnTo>
                  <a:lnTo>
                    <a:pt x="109088" y="101227"/>
                  </a:lnTo>
                  <a:cubicBezTo>
                    <a:pt x="109088" y="101227"/>
                    <a:pt x="109088" y="108744"/>
                    <a:pt x="109088" y="108744"/>
                  </a:cubicBezTo>
                  <a:close/>
                  <a:moveTo>
                    <a:pt x="103633" y="0"/>
                  </a:moveTo>
                  <a:lnTo>
                    <a:pt x="16361" y="0"/>
                  </a:lnTo>
                  <a:cubicBezTo>
                    <a:pt x="7316" y="0"/>
                    <a:pt x="0" y="5038"/>
                    <a:pt x="0" y="11250"/>
                  </a:cubicBezTo>
                  <a:lnTo>
                    <a:pt x="0" y="108750"/>
                  </a:lnTo>
                  <a:cubicBezTo>
                    <a:pt x="0" y="114961"/>
                    <a:pt x="7316" y="120000"/>
                    <a:pt x="16361" y="120000"/>
                  </a:cubicBezTo>
                  <a:lnTo>
                    <a:pt x="103633" y="119994"/>
                  </a:lnTo>
                  <a:cubicBezTo>
                    <a:pt x="112666" y="119994"/>
                    <a:pt x="120000" y="114961"/>
                    <a:pt x="120000" y="108744"/>
                  </a:cubicBezTo>
                  <a:lnTo>
                    <a:pt x="120000" y="11244"/>
                  </a:lnTo>
                  <a:cubicBezTo>
                    <a:pt x="120000" y="5033"/>
                    <a:pt x="112666" y="0"/>
                    <a:pt x="1036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571332" y="4483894"/>
              <a:ext cx="58738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00"/>
                    <a:pt x="113261" y="119994"/>
                    <a:pt x="104994" y="119994"/>
                  </a:cubicBezTo>
                  <a:lnTo>
                    <a:pt x="14994" y="119994"/>
                  </a:lnTo>
                  <a:cubicBezTo>
                    <a:pt x="6677" y="119994"/>
                    <a:pt x="0" y="93100"/>
                    <a:pt x="0" y="60000"/>
                  </a:cubicBezTo>
                  <a:cubicBezTo>
                    <a:pt x="0" y="26894"/>
                    <a:pt x="6677" y="0"/>
                    <a:pt x="14994" y="0"/>
                  </a:cubicBezTo>
                  <a:lnTo>
                    <a:pt x="104994" y="0"/>
                  </a:lnTo>
                  <a:cubicBezTo>
                    <a:pt x="113261" y="0"/>
                    <a:pt x="120000" y="26894"/>
                    <a:pt x="12000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586413" y="4847432"/>
              <a:ext cx="28575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61"/>
                    <a:pt x="106522" y="119994"/>
                    <a:pt x="89994" y="119994"/>
                  </a:cubicBezTo>
                  <a:lnTo>
                    <a:pt x="29994" y="119994"/>
                  </a:lnTo>
                  <a:cubicBezTo>
                    <a:pt x="13355" y="119994"/>
                    <a:pt x="0" y="93161"/>
                    <a:pt x="0" y="60000"/>
                  </a:cubicBezTo>
                  <a:cubicBezTo>
                    <a:pt x="0" y="26833"/>
                    <a:pt x="13355" y="0"/>
                    <a:pt x="29994" y="0"/>
                  </a:cubicBezTo>
                  <a:lnTo>
                    <a:pt x="89994" y="0"/>
                  </a:lnTo>
                  <a:cubicBezTo>
                    <a:pt x="106522" y="0"/>
                    <a:pt x="120000" y="26833"/>
                    <a:pt x="12000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Shape 809"/>
          <p:cNvSpPr txBox="1"/>
          <p:nvPr/>
        </p:nvSpPr>
        <p:spPr>
          <a:xfrm>
            <a:off x="9381542" y="2372347"/>
            <a:ext cx="236016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9381541" y="2084606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11" name="Shape 811"/>
          <p:cNvSpPr txBox="1"/>
          <p:nvPr/>
        </p:nvSpPr>
        <p:spPr>
          <a:xfrm>
            <a:off x="7829918" y="5223309"/>
            <a:ext cx="236016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7829917" y="493556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5955040" y="2372347"/>
            <a:ext cx="236016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5955039" y="2084606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4597367" y="5223309"/>
            <a:ext cx="236016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4597367" y="493556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2796375" y="2372347"/>
            <a:ext cx="236016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2796375" y="2084606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1290932" y="5223309"/>
            <a:ext cx="236016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1290931" y="493556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823" name="Shape 823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Shape 830"/>
          <p:cNvGrpSpPr/>
          <p:nvPr/>
        </p:nvGrpSpPr>
        <p:grpSpPr>
          <a:xfrm>
            <a:off x="8493582" y="3874765"/>
            <a:ext cx="418533" cy="418533"/>
            <a:chOff x="0" y="0"/>
            <a:chExt cx="812800" cy="812800"/>
          </a:xfrm>
        </p:grpSpPr>
        <p:sp>
          <p:nvSpPr>
            <p:cNvPr id="831" name="Shape 831"/>
            <p:cNvSpPr/>
            <p:nvPr/>
          </p:nvSpPr>
          <p:spPr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 rot="5400000">
              <a:off x="120456" y="120456"/>
              <a:ext cx="571888" cy="571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9"/>
                  </a:moveTo>
                  <a:cubicBezTo>
                    <a:pt x="0" y="53459"/>
                    <a:pt x="5302" y="48156"/>
                    <a:pt x="11842" y="48156"/>
                  </a:cubicBezTo>
                  <a:lnTo>
                    <a:pt x="48157" y="48156"/>
                  </a:lnTo>
                  <a:lnTo>
                    <a:pt x="48157" y="11842"/>
                  </a:lnTo>
                  <a:cubicBezTo>
                    <a:pt x="48157" y="5302"/>
                    <a:pt x="53459" y="0"/>
                    <a:pt x="60000" y="0"/>
                  </a:cubicBezTo>
                  <a:cubicBezTo>
                    <a:pt x="66540" y="0"/>
                    <a:pt x="71842" y="5302"/>
                    <a:pt x="71842" y="11842"/>
                  </a:cubicBezTo>
                  <a:lnTo>
                    <a:pt x="71842" y="48157"/>
                  </a:lnTo>
                  <a:lnTo>
                    <a:pt x="108157" y="48157"/>
                  </a:lnTo>
                  <a:cubicBezTo>
                    <a:pt x="114697" y="48157"/>
                    <a:pt x="120000" y="53459"/>
                    <a:pt x="120000" y="60000"/>
                  </a:cubicBezTo>
                  <a:lnTo>
                    <a:pt x="119999" y="59999"/>
                  </a:lnTo>
                  <a:cubicBezTo>
                    <a:pt x="119999" y="66540"/>
                    <a:pt x="114697" y="71842"/>
                    <a:pt x="108156" y="71842"/>
                  </a:cubicBezTo>
                  <a:lnTo>
                    <a:pt x="71842" y="71842"/>
                  </a:lnTo>
                  <a:lnTo>
                    <a:pt x="71842" y="108157"/>
                  </a:lnTo>
                  <a:cubicBezTo>
                    <a:pt x="71842" y="114697"/>
                    <a:pt x="66540" y="120000"/>
                    <a:pt x="59999" y="120000"/>
                  </a:cubicBezTo>
                  <a:lnTo>
                    <a:pt x="60000" y="119999"/>
                  </a:lnTo>
                  <a:cubicBezTo>
                    <a:pt x="53459" y="119999"/>
                    <a:pt x="48157" y="114697"/>
                    <a:pt x="48157" y="108156"/>
                  </a:cubicBezTo>
                  <a:lnTo>
                    <a:pt x="48157" y="71842"/>
                  </a:lnTo>
                  <a:lnTo>
                    <a:pt x="11842" y="71842"/>
                  </a:lnTo>
                  <a:cubicBezTo>
                    <a:pt x="5302" y="71842"/>
                    <a:pt x="0" y="66540"/>
                    <a:pt x="0" y="5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3993513" y="3874765"/>
            <a:ext cx="418533" cy="418533"/>
            <a:chOff x="0" y="0"/>
            <a:chExt cx="812800" cy="812800"/>
          </a:xfrm>
        </p:grpSpPr>
        <p:sp>
          <p:nvSpPr>
            <p:cNvPr id="834" name="Shape 834"/>
            <p:cNvSpPr/>
            <p:nvPr/>
          </p:nvSpPr>
          <p:spPr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 rot="5400000">
              <a:off x="120456" y="120456"/>
              <a:ext cx="571888" cy="571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9"/>
                  </a:moveTo>
                  <a:cubicBezTo>
                    <a:pt x="0" y="53459"/>
                    <a:pt x="5302" y="48156"/>
                    <a:pt x="11842" y="48156"/>
                  </a:cubicBezTo>
                  <a:lnTo>
                    <a:pt x="48157" y="48156"/>
                  </a:lnTo>
                  <a:lnTo>
                    <a:pt x="48157" y="11842"/>
                  </a:lnTo>
                  <a:cubicBezTo>
                    <a:pt x="48157" y="5302"/>
                    <a:pt x="53459" y="0"/>
                    <a:pt x="60000" y="0"/>
                  </a:cubicBezTo>
                  <a:cubicBezTo>
                    <a:pt x="66540" y="0"/>
                    <a:pt x="71842" y="5302"/>
                    <a:pt x="71842" y="11842"/>
                  </a:cubicBezTo>
                  <a:lnTo>
                    <a:pt x="71842" y="48157"/>
                  </a:lnTo>
                  <a:lnTo>
                    <a:pt x="108157" y="48157"/>
                  </a:lnTo>
                  <a:cubicBezTo>
                    <a:pt x="114697" y="48157"/>
                    <a:pt x="120000" y="53459"/>
                    <a:pt x="120000" y="60000"/>
                  </a:cubicBezTo>
                  <a:lnTo>
                    <a:pt x="119999" y="59999"/>
                  </a:lnTo>
                  <a:cubicBezTo>
                    <a:pt x="119999" y="66540"/>
                    <a:pt x="114697" y="71842"/>
                    <a:pt x="108156" y="71842"/>
                  </a:cubicBezTo>
                  <a:lnTo>
                    <a:pt x="71842" y="71842"/>
                  </a:lnTo>
                  <a:lnTo>
                    <a:pt x="71842" y="108157"/>
                  </a:lnTo>
                  <a:cubicBezTo>
                    <a:pt x="71842" y="114697"/>
                    <a:pt x="66540" y="120000"/>
                    <a:pt x="59999" y="120000"/>
                  </a:cubicBezTo>
                  <a:lnTo>
                    <a:pt x="60000" y="119999"/>
                  </a:lnTo>
                  <a:cubicBezTo>
                    <a:pt x="53459" y="119999"/>
                    <a:pt x="48157" y="114697"/>
                    <a:pt x="48157" y="108156"/>
                  </a:cubicBezTo>
                  <a:lnTo>
                    <a:pt x="48157" y="71842"/>
                  </a:lnTo>
                  <a:lnTo>
                    <a:pt x="11842" y="71842"/>
                  </a:lnTo>
                  <a:cubicBezTo>
                    <a:pt x="5302" y="71842"/>
                    <a:pt x="0" y="66540"/>
                    <a:pt x="0" y="5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6220110" y="1666584"/>
            <a:ext cx="418533" cy="418533"/>
            <a:chOff x="0" y="0"/>
            <a:chExt cx="812800" cy="812800"/>
          </a:xfrm>
        </p:grpSpPr>
        <p:sp>
          <p:nvSpPr>
            <p:cNvPr id="837" name="Shape 837"/>
            <p:cNvSpPr/>
            <p:nvPr/>
          </p:nvSpPr>
          <p:spPr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 rot="5400000">
              <a:off x="120456" y="120456"/>
              <a:ext cx="571888" cy="571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9"/>
                  </a:moveTo>
                  <a:cubicBezTo>
                    <a:pt x="0" y="53459"/>
                    <a:pt x="5302" y="48156"/>
                    <a:pt x="11842" y="48156"/>
                  </a:cubicBezTo>
                  <a:lnTo>
                    <a:pt x="48157" y="48156"/>
                  </a:lnTo>
                  <a:lnTo>
                    <a:pt x="48157" y="11842"/>
                  </a:lnTo>
                  <a:cubicBezTo>
                    <a:pt x="48157" y="5302"/>
                    <a:pt x="53459" y="0"/>
                    <a:pt x="60000" y="0"/>
                  </a:cubicBezTo>
                  <a:cubicBezTo>
                    <a:pt x="66540" y="0"/>
                    <a:pt x="71842" y="5302"/>
                    <a:pt x="71842" y="11842"/>
                  </a:cubicBezTo>
                  <a:lnTo>
                    <a:pt x="71842" y="48157"/>
                  </a:lnTo>
                  <a:lnTo>
                    <a:pt x="108157" y="48157"/>
                  </a:lnTo>
                  <a:cubicBezTo>
                    <a:pt x="114697" y="48157"/>
                    <a:pt x="120000" y="53459"/>
                    <a:pt x="120000" y="60000"/>
                  </a:cubicBezTo>
                  <a:lnTo>
                    <a:pt x="119999" y="59999"/>
                  </a:lnTo>
                  <a:cubicBezTo>
                    <a:pt x="119999" y="66540"/>
                    <a:pt x="114697" y="71842"/>
                    <a:pt x="108156" y="71842"/>
                  </a:cubicBezTo>
                  <a:lnTo>
                    <a:pt x="71842" y="71842"/>
                  </a:lnTo>
                  <a:lnTo>
                    <a:pt x="71842" y="108157"/>
                  </a:lnTo>
                  <a:cubicBezTo>
                    <a:pt x="71842" y="114697"/>
                    <a:pt x="66540" y="120000"/>
                    <a:pt x="59999" y="120000"/>
                  </a:cubicBezTo>
                  <a:lnTo>
                    <a:pt x="60000" y="119999"/>
                  </a:lnTo>
                  <a:cubicBezTo>
                    <a:pt x="53459" y="119999"/>
                    <a:pt x="48157" y="114697"/>
                    <a:pt x="48157" y="108156"/>
                  </a:cubicBezTo>
                  <a:lnTo>
                    <a:pt x="48157" y="71842"/>
                  </a:lnTo>
                  <a:lnTo>
                    <a:pt x="11842" y="71842"/>
                  </a:lnTo>
                  <a:cubicBezTo>
                    <a:pt x="5302" y="71842"/>
                    <a:pt x="0" y="66540"/>
                    <a:pt x="0" y="5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6220110" y="6126474"/>
            <a:ext cx="418533" cy="418533"/>
            <a:chOff x="0" y="0"/>
            <a:chExt cx="812800" cy="812800"/>
          </a:xfrm>
        </p:grpSpPr>
        <p:sp>
          <p:nvSpPr>
            <p:cNvPr id="840" name="Shape 840"/>
            <p:cNvSpPr/>
            <p:nvPr/>
          </p:nvSpPr>
          <p:spPr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 rot="5400000">
              <a:off x="120456" y="120456"/>
              <a:ext cx="571888" cy="571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9"/>
                  </a:moveTo>
                  <a:cubicBezTo>
                    <a:pt x="0" y="53459"/>
                    <a:pt x="5302" y="48156"/>
                    <a:pt x="11842" y="48156"/>
                  </a:cubicBezTo>
                  <a:lnTo>
                    <a:pt x="48157" y="48156"/>
                  </a:lnTo>
                  <a:lnTo>
                    <a:pt x="48157" y="11842"/>
                  </a:lnTo>
                  <a:cubicBezTo>
                    <a:pt x="48157" y="5302"/>
                    <a:pt x="53459" y="0"/>
                    <a:pt x="60000" y="0"/>
                  </a:cubicBezTo>
                  <a:cubicBezTo>
                    <a:pt x="66540" y="0"/>
                    <a:pt x="71842" y="5302"/>
                    <a:pt x="71842" y="11842"/>
                  </a:cubicBezTo>
                  <a:lnTo>
                    <a:pt x="71842" y="48157"/>
                  </a:lnTo>
                  <a:lnTo>
                    <a:pt x="108157" y="48157"/>
                  </a:lnTo>
                  <a:cubicBezTo>
                    <a:pt x="114697" y="48157"/>
                    <a:pt x="120000" y="53459"/>
                    <a:pt x="120000" y="60000"/>
                  </a:cubicBezTo>
                  <a:lnTo>
                    <a:pt x="119999" y="59999"/>
                  </a:lnTo>
                  <a:cubicBezTo>
                    <a:pt x="119999" y="66540"/>
                    <a:pt x="114697" y="71842"/>
                    <a:pt x="108156" y="71842"/>
                  </a:cubicBezTo>
                  <a:lnTo>
                    <a:pt x="71842" y="71842"/>
                  </a:lnTo>
                  <a:lnTo>
                    <a:pt x="71842" y="108157"/>
                  </a:lnTo>
                  <a:cubicBezTo>
                    <a:pt x="71842" y="114697"/>
                    <a:pt x="66540" y="120000"/>
                    <a:pt x="59999" y="120000"/>
                  </a:cubicBezTo>
                  <a:lnTo>
                    <a:pt x="60000" y="119999"/>
                  </a:lnTo>
                  <a:cubicBezTo>
                    <a:pt x="53459" y="119999"/>
                    <a:pt x="48157" y="114697"/>
                    <a:pt x="48157" y="108156"/>
                  </a:cubicBezTo>
                  <a:lnTo>
                    <a:pt x="48157" y="71842"/>
                  </a:lnTo>
                  <a:lnTo>
                    <a:pt x="11842" y="71842"/>
                  </a:lnTo>
                  <a:cubicBezTo>
                    <a:pt x="5302" y="71842"/>
                    <a:pt x="0" y="66540"/>
                    <a:pt x="0" y="5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Shape 842"/>
          <p:cNvGrpSpPr/>
          <p:nvPr/>
        </p:nvGrpSpPr>
        <p:grpSpPr>
          <a:xfrm>
            <a:off x="4156170" y="1814896"/>
            <a:ext cx="4542328" cy="4553990"/>
            <a:chOff x="-163304" y="-164363"/>
            <a:chExt cx="4714841" cy="4724733"/>
          </a:xfrm>
        </p:grpSpPr>
        <p:grpSp>
          <p:nvGrpSpPr>
            <p:cNvPr id="843" name="Shape 843"/>
            <p:cNvGrpSpPr/>
            <p:nvPr/>
          </p:nvGrpSpPr>
          <p:grpSpPr>
            <a:xfrm>
              <a:off x="-163304" y="-164363"/>
              <a:ext cx="4714841" cy="4724733"/>
              <a:chOff x="-163304" y="-164363"/>
              <a:chExt cx="4714841" cy="4724733"/>
            </a:xfrm>
          </p:grpSpPr>
          <p:grpSp>
            <p:nvGrpSpPr>
              <p:cNvPr id="844" name="Shape 844"/>
              <p:cNvGrpSpPr/>
              <p:nvPr/>
            </p:nvGrpSpPr>
            <p:grpSpPr>
              <a:xfrm>
                <a:off x="-163304" y="32793"/>
                <a:ext cx="4714841" cy="4527577"/>
                <a:chOff x="-163304" y="32793"/>
                <a:chExt cx="4714841" cy="4527577"/>
              </a:xfrm>
            </p:grpSpPr>
            <p:sp>
              <p:nvSpPr>
                <p:cNvPr id="845" name="Shape 845"/>
                <p:cNvSpPr/>
                <p:nvPr/>
              </p:nvSpPr>
              <p:spPr>
                <a:xfrm rot="2700000">
                  <a:off x="1722485" y="615110"/>
                  <a:ext cx="1941774" cy="7115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1218" y="7973"/>
                      </a:move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120000" y="120000"/>
                        <a:pt x="120000" y="120000"/>
                        <a:pt x="120000" y="12000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47941" y="0"/>
                        <a:pt x="47941" y="0"/>
                        <a:pt x="47941" y="0"/>
                      </a:cubicBezTo>
                      <a:cubicBezTo>
                        <a:pt x="44141" y="2790"/>
                        <a:pt x="42387" y="5980"/>
                        <a:pt x="41218" y="7973"/>
                      </a:cubicBezTo>
                      <a:close/>
                    </a:path>
                  </a:pathLst>
                </a:custGeom>
                <a:solidFill>
                  <a:srgbClr val="F49C00"/>
                </a:solidFill>
                <a:ln>
                  <a:noFill/>
                </a:ln>
              </p:spPr>
              <p:txBody>
                <a:bodyPr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 rot="2700000">
                  <a:off x="3064311" y="1725311"/>
                  <a:ext cx="714549" cy="1941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52" y="41218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120000" y="120000"/>
                        <a:pt x="120000" y="120000"/>
                        <a:pt x="120000" y="120000"/>
                      </a:cubicBezTo>
                      <a:cubicBezTo>
                        <a:pt x="120000" y="47941"/>
                        <a:pt x="120000" y="47941"/>
                        <a:pt x="120000" y="47941"/>
                      </a:cubicBezTo>
                      <a:cubicBezTo>
                        <a:pt x="117218" y="43995"/>
                        <a:pt x="113642" y="42387"/>
                        <a:pt x="112052" y="41218"/>
                      </a:cubicBezTo>
                      <a:close/>
                    </a:path>
                  </a:pathLst>
                </a:custGeom>
                <a:solidFill>
                  <a:srgbClr val="F49C00"/>
                </a:solidFill>
                <a:ln>
                  <a:noFill/>
                </a:ln>
              </p:spPr>
              <p:txBody>
                <a:bodyPr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 rot="2700000">
                  <a:off x="2580127" y="1261992"/>
                  <a:ext cx="1863824" cy="10763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4923" y="24791"/>
                      </a:moveTo>
                      <a:cubicBezTo>
                        <a:pt x="72639" y="20571"/>
                        <a:pt x="67766" y="19780"/>
                        <a:pt x="63654" y="19780"/>
                      </a:cubicBezTo>
                      <a:cubicBezTo>
                        <a:pt x="36700" y="19780"/>
                        <a:pt x="36700" y="19780"/>
                        <a:pt x="36700" y="19780"/>
                      </a:cubicBezTo>
                      <a:cubicBezTo>
                        <a:pt x="36700" y="7648"/>
                        <a:pt x="36700" y="7648"/>
                        <a:pt x="36700" y="7648"/>
                      </a:cubicBezTo>
                      <a:cubicBezTo>
                        <a:pt x="36700" y="3164"/>
                        <a:pt x="33807" y="0"/>
                        <a:pt x="31522" y="3164"/>
                      </a:cubicBezTo>
                      <a:cubicBezTo>
                        <a:pt x="2436" y="53274"/>
                        <a:pt x="2436" y="53274"/>
                        <a:pt x="2436" y="53274"/>
                      </a:cubicBezTo>
                      <a:cubicBezTo>
                        <a:pt x="0" y="56967"/>
                        <a:pt x="0" y="62769"/>
                        <a:pt x="2436" y="66461"/>
                      </a:cubicBezTo>
                      <a:cubicBezTo>
                        <a:pt x="31522" y="116571"/>
                        <a:pt x="31522" y="116571"/>
                        <a:pt x="31522" y="116571"/>
                      </a:cubicBezTo>
                      <a:cubicBezTo>
                        <a:pt x="33807" y="119999"/>
                        <a:pt x="36700" y="117098"/>
                        <a:pt x="36700" y="112351"/>
                      </a:cubicBezTo>
                      <a:cubicBezTo>
                        <a:pt x="36700" y="100483"/>
                        <a:pt x="36700" y="100483"/>
                        <a:pt x="36700" y="100483"/>
                      </a:cubicBezTo>
                      <a:cubicBezTo>
                        <a:pt x="36700" y="100483"/>
                        <a:pt x="96395" y="100483"/>
                        <a:pt x="104010" y="100483"/>
                      </a:cubicBezTo>
                      <a:cubicBezTo>
                        <a:pt x="112538" y="100483"/>
                        <a:pt x="119390" y="108395"/>
                        <a:pt x="119390" y="117626"/>
                      </a:cubicBezTo>
                      <a:cubicBezTo>
                        <a:pt x="119390" y="117626"/>
                        <a:pt x="120000" y="111032"/>
                        <a:pt x="116192" y="102857"/>
                      </a:cubicBezTo>
                      <a:cubicBezTo>
                        <a:pt x="114213" y="98901"/>
                        <a:pt x="74923" y="24791"/>
                        <a:pt x="74923" y="247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 rot="2700000">
                  <a:off x="730626" y="3067930"/>
                  <a:ext cx="1939775" cy="7115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8878" y="112425"/>
                      </a:move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72146" y="120000"/>
                        <a:pt x="72146" y="120000"/>
                        <a:pt x="72146" y="120000"/>
                      </a:cubicBezTo>
                      <a:cubicBezTo>
                        <a:pt x="75951" y="117209"/>
                        <a:pt x="77707" y="114019"/>
                        <a:pt x="78878" y="112425"/>
                      </a:cubicBezTo>
                      <a:close/>
                    </a:path>
                  </a:pathLst>
                </a:custGeom>
                <a:solidFill>
                  <a:srgbClr val="A36800"/>
                </a:solidFill>
                <a:ln>
                  <a:noFill/>
                </a:ln>
              </p:spPr>
              <p:txBody>
                <a:bodyPr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 rot="2700000">
                  <a:off x="2052721" y="2581222"/>
                  <a:ext cx="1081317" cy="18708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5317" y="74639"/>
                      </a:moveTo>
                      <a:cubicBezTo>
                        <a:pt x="99256" y="72364"/>
                        <a:pt x="100043" y="67509"/>
                        <a:pt x="100043" y="63413"/>
                      </a:cubicBezTo>
                      <a:cubicBezTo>
                        <a:pt x="100043" y="36561"/>
                        <a:pt x="100043" y="36561"/>
                        <a:pt x="100043" y="36561"/>
                      </a:cubicBezTo>
                      <a:cubicBezTo>
                        <a:pt x="112385" y="36561"/>
                        <a:pt x="112385" y="36561"/>
                        <a:pt x="112385" y="36561"/>
                      </a:cubicBezTo>
                      <a:cubicBezTo>
                        <a:pt x="116849" y="36561"/>
                        <a:pt x="120000" y="33527"/>
                        <a:pt x="116586" y="31403"/>
                      </a:cubicBezTo>
                      <a:cubicBezTo>
                        <a:pt x="66695" y="2427"/>
                        <a:pt x="66695" y="2427"/>
                        <a:pt x="66695" y="2427"/>
                      </a:cubicBezTo>
                      <a:cubicBezTo>
                        <a:pt x="63282" y="0"/>
                        <a:pt x="57242" y="0"/>
                        <a:pt x="53566" y="2427"/>
                      </a:cubicBezTo>
                      <a:cubicBezTo>
                        <a:pt x="3938" y="31403"/>
                        <a:pt x="3938" y="31403"/>
                        <a:pt x="3938" y="31403"/>
                      </a:cubicBezTo>
                      <a:cubicBezTo>
                        <a:pt x="525" y="33678"/>
                        <a:pt x="3413" y="36561"/>
                        <a:pt x="8140" y="36561"/>
                      </a:cubicBezTo>
                      <a:cubicBezTo>
                        <a:pt x="19693" y="36561"/>
                        <a:pt x="19693" y="36561"/>
                        <a:pt x="19693" y="36561"/>
                      </a:cubicBezTo>
                      <a:cubicBezTo>
                        <a:pt x="19693" y="36561"/>
                        <a:pt x="19693" y="96030"/>
                        <a:pt x="19693" y="103615"/>
                      </a:cubicBezTo>
                      <a:cubicBezTo>
                        <a:pt x="19693" y="112111"/>
                        <a:pt x="11028" y="118938"/>
                        <a:pt x="0" y="118938"/>
                      </a:cubicBezTo>
                      <a:cubicBezTo>
                        <a:pt x="0" y="118938"/>
                        <a:pt x="8140" y="120000"/>
                        <a:pt x="17330" y="115600"/>
                      </a:cubicBezTo>
                      <a:cubicBezTo>
                        <a:pt x="21269" y="113780"/>
                        <a:pt x="95317" y="74639"/>
                        <a:pt x="95317" y="746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 rot="2700000">
                  <a:off x="614612" y="726093"/>
                  <a:ext cx="712551" cy="19417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973" y="78781"/>
                      </a:moveTo>
                      <a:cubicBezTo>
                        <a:pt x="120000" y="120000"/>
                        <a:pt x="120000" y="120000"/>
                        <a:pt x="120000" y="12000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2058"/>
                        <a:pt x="0" y="72058"/>
                        <a:pt x="0" y="72058"/>
                      </a:cubicBezTo>
                      <a:cubicBezTo>
                        <a:pt x="2790" y="76004"/>
                        <a:pt x="5980" y="77758"/>
                        <a:pt x="7973" y="78781"/>
                      </a:cubicBezTo>
                      <a:close/>
                    </a:path>
                  </a:pathLst>
                </a:custGeom>
                <a:solidFill>
                  <a:srgbClr val="A36800"/>
                </a:solidFill>
                <a:ln>
                  <a:noFill/>
                </a:ln>
              </p:spPr>
              <p:txBody>
                <a:bodyPr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 rot="2700000">
                  <a:off x="-56035" y="2051393"/>
                  <a:ext cx="1870819" cy="10783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5208" y="95263"/>
                      </a:moveTo>
                      <a:cubicBezTo>
                        <a:pt x="47635" y="99473"/>
                        <a:pt x="52338" y="100263"/>
                        <a:pt x="56586" y="100263"/>
                      </a:cubicBezTo>
                      <a:cubicBezTo>
                        <a:pt x="83438" y="100263"/>
                        <a:pt x="83438" y="100263"/>
                        <a:pt x="83438" y="100263"/>
                      </a:cubicBezTo>
                      <a:cubicBezTo>
                        <a:pt x="83438" y="112631"/>
                        <a:pt x="83438" y="112631"/>
                        <a:pt x="83438" y="112631"/>
                      </a:cubicBezTo>
                      <a:cubicBezTo>
                        <a:pt x="83438" y="116842"/>
                        <a:pt x="86321" y="119999"/>
                        <a:pt x="88596" y="116842"/>
                      </a:cubicBezTo>
                      <a:cubicBezTo>
                        <a:pt x="117420" y="66842"/>
                        <a:pt x="117420" y="66842"/>
                        <a:pt x="117420" y="66842"/>
                      </a:cubicBezTo>
                      <a:cubicBezTo>
                        <a:pt x="120000" y="63157"/>
                        <a:pt x="120000" y="57368"/>
                        <a:pt x="117420" y="53684"/>
                      </a:cubicBezTo>
                      <a:cubicBezTo>
                        <a:pt x="88596" y="3684"/>
                        <a:pt x="88596" y="3684"/>
                        <a:pt x="88596" y="3684"/>
                      </a:cubicBezTo>
                      <a:cubicBezTo>
                        <a:pt x="86321" y="526"/>
                        <a:pt x="83438" y="3157"/>
                        <a:pt x="83438" y="8157"/>
                      </a:cubicBezTo>
                      <a:cubicBezTo>
                        <a:pt x="83286" y="19736"/>
                        <a:pt x="83286" y="19736"/>
                        <a:pt x="83286" y="19736"/>
                      </a:cubicBezTo>
                      <a:cubicBezTo>
                        <a:pt x="83286" y="19736"/>
                        <a:pt x="23817" y="19736"/>
                        <a:pt x="16232" y="19736"/>
                      </a:cubicBezTo>
                      <a:cubicBezTo>
                        <a:pt x="7737" y="19736"/>
                        <a:pt x="910" y="11052"/>
                        <a:pt x="910" y="0"/>
                      </a:cubicBezTo>
                      <a:cubicBezTo>
                        <a:pt x="910" y="0"/>
                        <a:pt x="0" y="8157"/>
                        <a:pt x="4247" y="17368"/>
                      </a:cubicBezTo>
                      <a:cubicBezTo>
                        <a:pt x="6068" y="21315"/>
                        <a:pt x="45208" y="95263"/>
                        <a:pt x="45208" y="952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2" name="Shape 852"/>
              <p:cNvSpPr/>
              <p:nvPr/>
            </p:nvSpPr>
            <p:spPr>
              <a:xfrm rot="2700000">
                <a:off x="1261261" y="-56035"/>
                <a:ext cx="1081317" cy="18708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682" y="45360"/>
                    </a:moveTo>
                    <a:cubicBezTo>
                      <a:pt x="20743" y="47787"/>
                      <a:pt x="19693" y="52490"/>
                      <a:pt x="19693" y="56586"/>
                    </a:cubicBezTo>
                    <a:cubicBezTo>
                      <a:pt x="19693" y="83438"/>
                      <a:pt x="19693" y="83438"/>
                      <a:pt x="19693" y="83438"/>
                    </a:cubicBezTo>
                    <a:cubicBezTo>
                      <a:pt x="7614" y="83438"/>
                      <a:pt x="7614" y="83438"/>
                      <a:pt x="7614" y="83438"/>
                    </a:cubicBezTo>
                    <a:cubicBezTo>
                      <a:pt x="3150" y="83438"/>
                      <a:pt x="0" y="86472"/>
                      <a:pt x="3413" y="88748"/>
                    </a:cubicBezTo>
                    <a:cubicBezTo>
                      <a:pt x="53041" y="117572"/>
                      <a:pt x="53041" y="117572"/>
                      <a:pt x="53041" y="117572"/>
                    </a:cubicBezTo>
                    <a:cubicBezTo>
                      <a:pt x="56717" y="120000"/>
                      <a:pt x="62757" y="120000"/>
                      <a:pt x="66433" y="117572"/>
                    </a:cubicBezTo>
                    <a:cubicBezTo>
                      <a:pt x="116061" y="88748"/>
                      <a:pt x="116061" y="88748"/>
                      <a:pt x="116061" y="88748"/>
                    </a:cubicBezTo>
                    <a:cubicBezTo>
                      <a:pt x="119474" y="86472"/>
                      <a:pt x="116586" y="83438"/>
                      <a:pt x="111859" y="83438"/>
                    </a:cubicBezTo>
                    <a:cubicBezTo>
                      <a:pt x="100043" y="83438"/>
                      <a:pt x="100043" y="83438"/>
                      <a:pt x="100043" y="83438"/>
                    </a:cubicBezTo>
                    <a:cubicBezTo>
                      <a:pt x="100043" y="83438"/>
                      <a:pt x="100043" y="23969"/>
                      <a:pt x="100043" y="16384"/>
                    </a:cubicBezTo>
                    <a:cubicBezTo>
                      <a:pt x="100043" y="7888"/>
                      <a:pt x="108708" y="1061"/>
                      <a:pt x="120000" y="1061"/>
                    </a:cubicBezTo>
                    <a:cubicBezTo>
                      <a:pt x="120000" y="1061"/>
                      <a:pt x="111859" y="0"/>
                      <a:pt x="102407" y="4399"/>
                    </a:cubicBezTo>
                    <a:cubicBezTo>
                      <a:pt x="98468" y="6219"/>
                      <a:pt x="24682" y="45360"/>
                      <a:pt x="24682" y="45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3" name="Shape 853"/>
            <p:cNvSpPr txBox="1"/>
            <p:nvPr/>
          </p:nvSpPr>
          <p:spPr>
            <a:xfrm>
              <a:off x="1194650" y="923099"/>
              <a:ext cx="547751" cy="513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939877" y="2659858"/>
              <a:ext cx="547751" cy="513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  <p:sp>
          <p:nvSpPr>
            <p:cNvPr id="855" name="Shape 855"/>
            <p:cNvSpPr txBox="1"/>
            <p:nvPr/>
          </p:nvSpPr>
          <p:spPr>
            <a:xfrm>
              <a:off x="2599880" y="2894696"/>
              <a:ext cx="547751" cy="513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  <p:sp>
          <p:nvSpPr>
            <p:cNvPr id="856" name="Shape 856"/>
            <p:cNvSpPr txBox="1"/>
            <p:nvPr/>
          </p:nvSpPr>
          <p:spPr>
            <a:xfrm>
              <a:off x="2913358" y="1212606"/>
              <a:ext cx="547751" cy="513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</p:grpSp>
      <p:sp>
        <p:nvSpPr>
          <p:cNvPr id="857" name="Shape 857"/>
          <p:cNvSpPr txBox="1"/>
          <p:nvPr/>
        </p:nvSpPr>
        <p:spPr>
          <a:xfrm>
            <a:off x="2829500" y="1878278"/>
            <a:ext cx="2581470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3969549" y="1644630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1324123" y="4191514"/>
            <a:ext cx="2581470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2464173" y="3957866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8988155" y="4143406"/>
            <a:ext cx="2476514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8988155" y="390975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63" name="Shape 863"/>
          <p:cNvSpPr txBox="1"/>
          <p:nvPr/>
        </p:nvSpPr>
        <p:spPr>
          <a:xfrm>
            <a:off x="6819902" y="6172307"/>
            <a:ext cx="2476514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6819902" y="5938660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867" name="Shape 867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5" name="Shape 875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876" name="Shape 876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877" name="Shape 877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879" name="Shape 879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880" name="Shape 880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882" name="Shape 882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883" name="Shape 883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Shape 884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85" name="Shape 885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886" name="Shape 886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9057322" y="2233528"/>
            <a:ext cx="2541032" cy="736180"/>
            <a:chOff x="8451509" y="2034687"/>
            <a:chExt cx="3254568" cy="698081"/>
          </a:xfrm>
        </p:grpSpPr>
        <p:sp>
          <p:nvSpPr>
            <p:cNvPr id="888" name="Shape 888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889" name="Shape 889"/>
            <p:cNvSpPr/>
            <p:nvPr/>
          </p:nvSpPr>
          <p:spPr>
            <a:xfrm>
              <a:off x="8508022" y="2365039"/>
              <a:ext cx="3198055" cy="3677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9057322" y="3118243"/>
            <a:ext cx="2496908" cy="736180"/>
            <a:chOff x="8508022" y="2034687"/>
            <a:chExt cx="3198055" cy="698081"/>
          </a:xfrm>
        </p:grpSpPr>
        <p:sp>
          <p:nvSpPr>
            <p:cNvPr id="891" name="Shape 891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892" name="Shape 892"/>
            <p:cNvSpPr/>
            <p:nvPr/>
          </p:nvSpPr>
          <p:spPr>
            <a:xfrm>
              <a:off x="8508022" y="2365039"/>
              <a:ext cx="3198055" cy="3677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9057322" y="4887674"/>
            <a:ext cx="2496909" cy="736179"/>
            <a:chOff x="8508022" y="2034687"/>
            <a:chExt cx="3198055" cy="698082"/>
          </a:xfrm>
        </p:grpSpPr>
        <p:sp>
          <p:nvSpPr>
            <p:cNvPr id="894" name="Shape 894"/>
            <p:cNvSpPr txBox="1"/>
            <p:nvPr/>
          </p:nvSpPr>
          <p:spPr>
            <a:xfrm>
              <a:off x="8514343" y="2034687"/>
              <a:ext cx="1846179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895" name="Shape 895"/>
            <p:cNvSpPr/>
            <p:nvPr/>
          </p:nvSpPr>
          <p:spPr>
            <a:xfrm>
              <a:off x="8508022" y="2365039"/>
              <a:ext cx="3198055" cy="367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896" name="Shape 896"/>
          <p:cNvGrpSpPr/>
          <p:nvPr/>
        </p:nvGrpSpPr>
        <p:grpSpPr>
          <a:xfrm>
            <a:off x="9057322" y="4002958"/>
            <a:ext cx="2522171" cy="736180"/>
            <a:chOff x="8475665" y="2034687"/>
            <a:chExt cx="3230412" cy="698081"/>
          </a:xfrm>
        </p:grpSpPr>
        <p:sp>
          <p:nvSpPr>
            <p:cNvPr id="897" name="Shape 897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8508022" y="2365039"/>
              <a:ext cx="3198055" cy="3677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899" name="Shape 899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900" name="Shape 900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1129140" y="3077845"/>
              <a:ext cx="3004396" cy="507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1129140" y="4123237"/>
              <a:ext cx="3004396" cy="507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sp>
        <p:nvSpPr>
          <p:cNvPr id="904" name="Shape 90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906" name="Shape 906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Shape 913"/>
          <p:cNvGrpSpPr/>
          <p:nvPr/>
        </p:nvGrpSpPr>
        <p:grpSpPr>
          <a:xfrm>
            <a:off x="8143780" y="3616325"/>
            <a:ext cx="544517" cy="1398909"/>
            <a:chOff x="1371598" y="1962150"/>
            <a:chExt cx="915448" cy="2351874"/>
          </a:xfrm>
        </p:grpSpPr>
        <p:sp>
          <p:nvSpPr>
            <p:cNvPr id="914" name="Shape 914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1371598" y="1962150"/>
              <a:ext cx="108083" cy="2351874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Shape 916"/>
          <p:cNvGrpSpPr/>
          <p:nvPr/>
        </p:nvGrpSpPr>
        <p:grpSpPr>
          <a:xfrm>
            <a:off x="1063092" y="4152077"/>
            <a:ext cx="544517" cy="1500105"/>
            <a:chOff x="1371598" y="1962150"/>
            <a:chExt cx="915448" cy="2522008"/>
          </a:xfrm>
        </p:grpSpPr>
        <p:sp>
          <p:nvSpPr>
            <p:cNvPr id="917" name="Shape 917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5227981" y="3041932"/>
            <a:ext cx="544517" cy="1324446"/>
            <a:chOff x="1371598" y="1962150"/>
            <a:chExt cx="915448" cy="2226686"/>
          </a:xfrm>
        </p:grpSpPr>
        <p:sp>
          <p:nvSpPr>
            <p:cNvPr id="920" name="Shape 920"/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371598" y="1962150"/>
              <a:ext cx="108083" cy="22266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923" name="Shape 923"/>
            <p:cNvSpPr/>
            <p:nvPr/>
          </p:nvSpPr>
          <p:spPr>
            <a:xfrm>
              <a:off x="23100" y="1885950"/>
              <a:ext cx="9120900" cy="3257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334" y="11384"/>
                  </a:moveTo>
                  <a:lnTo>
                    <a:pt x="78060" y="68193"/>
                  </a:lnTo>
                  <a:lnTo>
                    <a:pt x="76280" y="29784"/>
                  </a:lnTo>
                  <a:lnTo>
                    <a:pt x="52966" y="71816"/>
                  </a:lnTo>
                  <a:lnTo>
                    <a:pt x="48798" y="0"/>
                  </a:lnTo>
                  <a:lnTo>
                    <a:pt x="27916" y="55543"/>
                  </a:lnTo>
                  <a:lnTo>
                    <a:pt x="23140" y="38639"/>
                  </a:lnTo>
                  <a:lnTo>
                    <a:pt x="3777" y="60833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54623"/>
                  </a:lnTo>
                  <a:lnTo>
                    <a:pt x="99334" y="11384"/>
                  </a:lnTo>
                  <a:close/>
                </a:path>
              </a:pathLst>
            </a:custGeom>
            <a:solidFill>
              <a:srgbClr val="F49C00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0" y="1885950"/>
              <a:ext cx="9144000" cy="3257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4623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40249"/>
                  </a:lnTo>
                  <a:lnTo>
                    <a:pt x="17755" y="65778"/>
                  </a:lnTo>
                  <a:lnTo>
                    <a:pt x="23385" y="38639"/>
                  </a:lnTo>
                  <a:lnTo>
                    <a:pt x="36896" y="59223"/>
                  </a:lnTo>
                  <a:lnTo>
                    <a:pt x="48978" y="0"/>
                  </a:lnTo>
                  <a:lnTo>
                    <a:pt x="72103" y="48873"/>
                  </a:lnTo>
                  <a:lnTo>
                    <a:pt x="76391" y="29784"/>
                  </a:lnTo>
                  <a:lnTo>
                    <a:pt x="93800" y="49736"/>
                  </a:lnTo>
                  <a:lnTo>
                    <a:pt x="99386" y="11384"/>
                  </a:lnTo>
                  <a:lnTo>
                    <a:pt x="120000" y="54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7061768" y="2195004"/>
              <a:ext cx="940470" cy="5868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65425"/>
                  </a:moveTo>
                  <a:lnTo>
                    <a:pt x="97684" y="94148"/>
                  </a:lnTo>
                  <a:lnTo>
                    <a:pt x="74105" y="76595"/>
                  </a:lnTo>
                  <a:lnTo>
                    <a:pt x="34526" y="120000"/>
                  </a:lnTo>
                  <a:lnTo>
                    <a:pt x="29052" y="84893"/>
                  </a:lnTo>
                  <a:lnTo>
                    <a:pt x="0" y="99255"/>
                  </a:lnTo>
                  <a:lnTo>
                    <a:pt x="65263" y="0"/>
                  </a:lnTo>
                  <a:lnTo>
                    <a:pt x="119999" y="65425"/>
                  </a:lnTo>
                  <a:close/>
                </a:path>
              </a:pathLst>
            </a:custGeom>
            <a:solidFill>
              <a:srgbClr val="D4CFB4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3204196" y="1885950"/>
              <a:ext cx="963568" cy="6024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753" y="0"/>
                  </a:moveTo>
                  <a:lnTo>
                    <a:pt x="119999" y="64663"/>
                  </a:lnTo>
                  <a:lnTo>
                    <a:pt x="112602" y="120000"/>
                  </a:lnTo>
                  <a:lnTo>
                    <a:pt x="74383" y="82072"/>
                  </a:lnTo>
                  <a:lnTo>
                    <a:pt x="59589" y="107875"/>
                  </a:lnTo>
                  <a:lnTo>
                    <a:pt x="40273" y="83626"/>
                  </a:lnTo>
                  <a:lnTo>
                    <a:pt x="0" y="100103"/>
                  </a:lnTo>
                  <a:lnTo>
                    <a:pt x="65753" y="0"/>
                  </a:lnTo>
                  <a:close/>
                </a:path>
              </a:pathLst>
            </a:custGeom>
            <a:solidFill>
              <a:srgbClr val="D4CFB4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3527585" y="1885950"/>
              <a:ext cx="640179" cy="6024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3626"/>
                  </a:moveTo>
                  <a:lnTo>
                    <a:pt x="38350" y="0"/>
                  </a:lnTo>
                  <a:lnTo>
                    <a:pt x="120000" y="64663"/>
                  </a:lnTo>
                  <a:lnTo>
                    <a:pt x="108865" y="120000"/>
                  </a:lnTo>
                  <a:lnTo>
                    <a:pt x="51340" y="82072"/>
                  </a:lnTo>
                  <a:lnTo>
                    <a:pt x="29072" y="107875"/>
                  </a:lnTo>
                  <a:lnTo>
                    <a:pt x="0" y="83626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7299360" y="2195004"/>
              <a:ext cx="702878" cy="6087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29" y="0"/>
                  </a:moveTo>
                  <a:cubicBezTo>
                    <a:pt x="46829" y="0"/>
                    <a:pt x="0" y="120000"/>
                    <a:pt x="5853" y="115476"/>
                  </a:cubicBezTo>
                  <a:cubicBezTo>
                    <a:pt x="11707" y="110687"/>
                    <a:pt x="59024" y="73702"/>
                    <a:pt x="59024" y="73702"/>
                  </a:cubicBezTo>
                  <a:cubicBezTo>
                    <a:pt x="90243" y="90731"/>
                    <a:pt x="90243" y="90731"/>
                    <a:pt x="90243" y="90731"/>
                  </a:cubicBezTo>
                  <a:cubicBezTo>
                    <a:pt x="120000" y="63059"/>
                    <a:pt x="120000" y="63059"/>
                    <a:pt x="120000" y="63059"/>
                  </a:cubicBezTo>
                  <a:lnTo>
                    <a:pt x="4682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Shape 929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930" name="Shape 930"/>
            <p:cNvSpPr/>
            <p:nvPr/>
          </p:nvSpPr>
          <p:spPr>
            <a:xfrm>
              <a:off x="0" y="3378148"/>
              <a:ext cx="9144000" cy="17653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425" y="24403"/>
                  </a:moveTo>
                  <a:lnTo>
                    <a:pt x="73013" y="61962"/>
                  </a:lnTo>
                  <a:lnTo>
                    <a:pt x="66604" y="0"/>
                  </a:lnTo>
                  <a:lnTo>
                    <a:pt x="46163" y="78408"/>
                  </a:lnTo>
                  <a:lnTo>
                    <a:pt x="41097" y="40954"/>
                  </a:lnTo>
                  <a:lnTo>
                    <a:pt x="19617" y="72148"/>
                  </a:lnTo>
                  <a:lnTo>
                    <a:pt x="17495" y="45941"/>
                  </a:lnTo>
                  <a:lnTo>
                    <a:pt x="0" y="61644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81379"/>
                  </a:lnTo>
                  <a:lnTo>
                    <a:pt x="100425" y="24403"/>
                  </a:lnTo>
                  <a:close/>
                </a:path>
              </a:pathLst>
            </a:custGeom>
            <a:solidFill>
              <a:srgbClr val="F49C00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0" y="3378148"/>
              <a:ext cx="9144000" cy="17653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4190"/>
                  </a:moveTo>
                  <a:lnTo>
                    <a:pt x="100425" y="24403"/>
                  </a:lnTo>
                  <a:lnTo>
                    <a:pt x="94016" y="65464"/>
                  </a:lnTo>
                  <a:lnTo>
                    <a:pt x="66604" y="0"/>
                  </a:lnTo>
                  <a:lnTo>
                    <a:pt x="60194" y="73209"/>
                  </a:lnTo>
                  <a:lnTo>
                    <a:pt x="41097" y="40954"/>
                  </a:lnTo>
                  <a:lnTo>
                    <a:pt x="32955" y="81697"/>
                  </a:lnTo>
                  <a:lnTo>
                    <a:pt x="17495" y="45941"/>
                  </a:lnTo>
                  <a:lnTo>
                    <a:pt x="0" y="83289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641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534051" y="3378148"/>
              <a:ext cx="1085665" cy="5369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5813"/>
                  </a:moveTo>
                  <a:lnTo>
                    <a:pt x="59817" y="0"/>
                  </a:lnTo>
                  <a:lnTo>
                    <a:pt x="0" y="89302"/>
                  </a:lnTo>
                  <a:lnTo>
                    <a:pt x="27720" y="64186"/>
                  </a:lnTo>
                  <a:lnTo>
                    <a:pt x="32826" y="120000"/>
                  </a:lnTo>
                  <a:lnTo>
                    <a:pt x="61276" y="68023"/>
                  </a:lnTo>
                  <a:lnTo>
                    <a:pt x="93373" y="88255"/>
                  </a:lnTo>
                  <a:lnTo>
                    <a:pt x="120000" y="558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831041" y="3378148"/>
              <a:ext cx="788675" cy="5369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154" y="0"/>
                  </a:moveTo>
                  <a:lnTo>
                    <a:pt x="0" y="120000"/>
                  </a:lnTo>
                  <a:lnTo>
                    <a:pt x="39163" y="68023"/>
                  </a:lnTo>
                  <a:lnTo>
                    <a:pt x="83347" y="88255"/>
                  </a:lnTo>
                  <a:lnTo>
                    <a:pt x="120000" y="55813"/>
                  </a:lnTo>
                  <a:lnTo>
                    <a:pt x="3715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wrap="square" lIns="128575" tIns="64275" rIns="128575" bIns="6427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Shape 934"/>
          <p:cNvSpPr txBox="1"/>
          <p:nvPr/>
        </p:nvSpPr>
        <p:spPr>
          <a:xfrm>
            <a:off x="5950815" y="3086158"/>
            <a:ext cx="1534290" cy="4431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8860853" y="3647508"/>
            <a:ext cx="1534290" cy="4431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1797975" y="4183260"/>
            <a:ext cx="1534290" cy="4431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x="973504" y="1832583"/>
            <a:ext cx="10911745" cy="5909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，点击添加相关标题文字，修改文字内容，也可以直接复制你的内容到此。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，点击添加相关标题文字，修改文字内容，也可以直接复制你的内容到此。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940" name="Shape 940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Shape 9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458" y="2405487"/>
            <a:ext cx="5447574" cy="3661484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Shape 948"/>
          <p:cNvSpPr/>
          <p:nvPr/>
        </p:nvSpPr>
        <p:spPr>
          <a:xfrm>
            <a:off x="6949469" y="2793361"/>
            <a:ext cx="571172" cy="5744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7652227" y="2840989"/>
            <a:ext cx="3450035" cy="491887"/>
          </a:xfrm>
          <a:prstGeom prst="rect">
            <a:avLst/>
          </a:prstGeom>
          <a:noFill/>
          <a:ln>
            <a:noFill/>
          </a:ln>
        </p:spPr>
        <p:txBody>
          <a:bodyPr wrap="square" lIns="48200" tIns="24100" rIns="48200" bIns="241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</a:p>
        </p:txBody>
      </p:sp>
      <p:sp>
        <p:nvSpPr>
          <p:cNvPr id="950" name="Shape 950"/>
          <p:cNvSpPr/>
          <p:nvPr/>
        </p:nvSpPr>
        <p:spPr>
          <a:xfrm>
            <a:off x="6949469" y="3593378"/>
            <a:ext cx="571172" cy="574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7652227" y="3637025"/>
            <a:ext cx="3450035" cy="491887"/>
          </a:xfrm>
          <a:prstGeom prst="rect">
            <a:avLst/>
          </a:prstGeom>
          <a:noFill/>
          <a:ln>
            <a:noFill/>
          </a:ln>
        </p:spPr>
        <p:txBody>
          <a:bodyPr wrap="square" lIns="48200" tIns="24100" rIns="48200" bIns="241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</a:p>
        </p:txBody>
      </p:sp>
      <p:sp>
        <p:nvSpPr>
          <p:cNvPr id="952" name="Shape 952"/>
          <p:cNvSpPr/>
          <p:nvPr/>
        </p:nvSpPr>
        <p:spPr>
          <a:xfrm>
            <a:off x="6949469" y="4388708"/>
            <a:ext cx="571172" cy="5744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 txBox="1"/>
          <p:nvPr/>
        </p:nvSpPr>
        <p:spPr>
          <a:xfrm>
            <a:off x="7699090" y="4433061"/>
            <a:ext cx="3450035" cy="491887"/>
          </a:xfrm>
          <a:prstGeom prst="rect">
            <a:avLst/>
          </a:prstGeom>
          <a:noFill/>
          <a:ln>
            <a:noFill/>
          </a:ln>
        </p:spPr>
        <p:txBody>
          <a:bodyPr wrap="square" lIns="48200" tIns="24100" rIns="48200" bIns="241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</a:p>
        </p:txBody>
      </p:sp>
      <p:sp>
        <p:nvSpPr>
          <p:cNvPr id="954" name="Shape 954"/>
          <p:cNvSpPr/>
          <p:nvPr/>
        </p:nvSpPr>
        <p:spPr>
          <a:xfrm>
            <a:off x="6949469" y="5148493"/>
            <a:ext cx="571172" cy="5744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7699090" y="5229097"/>
            <a:ext cx="3403172" cy="491887"/>
          </a:xfrm>
          <a:prstGeom prst="rect">
            <a:avLst/>
          </a:prstGeom>
          <a:noFill/>
          <a:ln>
            <a:noFill/>
          </a:ln>
        </p:spPr>
        <p:txBody>
          <a:bodyPr wrap="square" lIns="48200" tIns="24100" rIns="48200" bIns="241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请替换文字内容，点击添加相关标题文字，修改文字内容，也可以直接复制你的内容到此。，点击添加相关标题文字，修改文字内容，也可以直接复制你的内容到此。</a:t>
            </a:r>
          </a:p>
        </p:txBody>
      </p:sp>
      <p:sp>
        <p:nvSpPr>
          <p:cNvPr id="956" name="Shape 956"/>
          <p:cNvSpPr/>
          <p:nvPr/>
        </p:nvSpPr>
        <p:spPr>
          <a:xfrm>
            <a:off x="7025791" y="2939407"/>
            <a:ext cx="418529" cy="2823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184" y="52075"/>
                </a:moveTo>
                <a:cubicBezTo>
                  <a:pt x="103949" y="48679"/>
                  <a:pt x="103949" y="45283"/>
                  <a:pt x="103949" y="41886"/>
                </a:cubicBezTo>
                <a:cubicBezTo>
                  <a:pt x="103949" y="18113"/>
                  <a:pt x="91719" y="0"/>
                  <a:pt x="75668" y="0"/>
                </a:cubicBezTo>
                <a:cubicBezTo>
                  <a:pt x="58089" y="0"/>
                  <a:pt x="55796" y="20377"/>
                  <a:pt x="55796" y="20377"/>
                </a:cubicBezTo>
                <a:cubicBezTo>
                  <a:pt x="55796" y="20377"/>
                  <a:pt x="48152" y="6792"/>
                  <a:pt x="34394" y="9056"/>
                </a:cubicBezTo>
                <a:cubicBezTo>
                  <a:pt x="22929" y="12452"/>
                  <a:pt x="14522" y="28301"/>
                  <a:pt x="14522" y="44150"/>
                </a:cubicBezTo>
                <a:cubicBezTo>
                  <a:pt x="14522" y="47547"/>
                  <a:pt x="15286" y="49811"/>
                  <a:pt x="15286" y="53207"/>
                </a:cubicBezTo>
                <a:cubicBezTo>
                  <a:pt x="6878" y="57735"/>
                  <a:pt x="0" y="70188"/>
                  <a:pt x="0" y="84905"/>
                </a:cubicBezTo>
                <a:cubicBezTo>
                  <a:pt x="0" y="104150"/>
                  <a:pt x="10700" y="120000"/>
                  <a:pt x="23694" y="120000"/>
                </a:cubicBezTo>
                <a:cubicBezTo>
                  <a:pt x="96305" y="120000"/>
                  <a:pt x="96305" y="120000"/>
                  <a:pt x="96305" y="120000"/>
                </a:cubicBezTo>
                <a:cubicBezTo>
                  <a:pt x="109299" y="120000"/>
                  <a:pt x="120000" y="104150"/>
                  <a:pt x="120000" y="84905"/>
                </a:cubicBezTo>
                <a:cubicBezTo>
                  <a:pt x="120000" y="70188"/>
                  <a:pt x="113121" y="56603"/>
                  <a:pt x="103184" y="52075"/>
                </a:cubicBezTo>
                <a:close/>
                <a:moveTo>
                  <a:pt x="91719" y="113207"/>
                </a:moveTo>
                <a:cubicBezTo>
                  <a:pt x="60382" y="113207"/>
                  <a:pt x="60382" y="113207"/>
                  <a:pt x="60382" y="113207"/>
                </a:cubicBezTo>
                <a:cubicBezTo>
                  <a:pt x="62675" y="109811"/>
                  <a:pt x="78726" y="84905"/>
                  <a:pt x="78726" y="84905"/>
                </a:cubicBezTo>
                <a:cubicBezTo>
                  <a:pt x="78726" y="84905"/>
                  <a:pt x="81019" y="81509"/>
                  <a:pt x="77961" y="81509"/>
                </a:cubicBezTo>
                <a:cubicBezTo>
                  <a:pt x="74904" y="81509"/>
                  <a:pt x="70318" y="81509"/>
                  <a:pt x="70318" y="81509"/>
                </a:cubicBezTo>
                <a:cubicBezTo>
                  <a:pt x="70318" y="81509"/>
                  <a:pt x="70318" y="79245"/>
                  <a:pt x="70318" y="76981"/>
                </a:cubicBezTo>
                <a:cubicBezTo>
                  <a:pt x="70318" y="66792"/>
                  <a:pt x="70318" y="48679"/>
                  <a:pt x="70318" y="41886"/>
                </a:cubicBezTo>
                <a:cubicBezTo>
                  <a:pt x="70318" y="41886"/>
                  <a:pt x="70318" y="39622"/>
                  <a:pt x="68789" y="39622"/>
                </a:cubicBezTo>
                <a:cubicBezTo>
                  <a:pt x="67261" y="39622"/>
                  <a:pt x="51210" y="39622"/>
                  <a:pt x="48917" y="39622"/>
                </a:cubicBezTo>
                <a:cubicBezTo>
                  <a:pt x="46624" y="39622"/>
                  <a:pt x="47388" y="41886"/>
                  <a:pt x="47388" y="41886"/>
                </a:cubicBezTo>
                <a:cubicBezTo>
                  <a:pt x="47388" y="49811"/>
                  <a:pt x="47388" y="66792"/>
                  <a:pt x="47388" y="76981"/>
                </a:cubicBezTo>
                <a:cubicBezTo>
                  <a:pt x="47388" y="80377"/>
                  <a:pt x="47388" y="82641"/>
                  <a:pt x="47388" y="82641"/>
                </a:cubicBezTo>
                <a:cubicBezTo>
                  <a:pt x="47388" y="82641"/>
                  <a:pt x="41273" y="82641"/>
                  <a:pt x="38980" y="82641"/>
                </a:cubicBezTo>
                <a:cubicBezTo>
                  <a:pt x="35923" y="82641"/>
                  <a:pt x="38216" y="86037"/>
                  <a:pt x="38216" y="86037"/>
                </a:cubicBezTo>
                <a:cubicBezTo>
                  <a:pt x="57324" y="113207"/>
                  <a:pt x="57324" y="113207"/>
                  <a:pt x="57324" y="113207"/>
                </a:cubicBezTo>
                <a:cubicBezTo>
                  <a:pt x="29044" y="113207"/>
                  <a:pt x="29044" y="113207"/>
                  <a:pt x="29044" y="113207"/>
                </a:cubicBezTo>
                <a:cubicBezTo>
                  <a:pt x="17579" y="113207"/>
                  <a:pt x="8407" y="99622"/>
                  <a:pt x="8407" y="83773"/>
                </a:cubicBezTo>
                <a:cubicBezTo>
                  <a:pt x="8407" y="71320"/>
                  <a:pt x="13757" y="60000"/>
                  <a:pt x="22165" y="56603"/>
                </a:cubicBezTo>
                <a:cubicBezTo>
                  <a:pt x="21401" y="54339"/>
                  <a:pt x="21401" y="52075"/>
                  <a:pt x="21401" y="49811"/>
                </a:cubicBezTo>
                <a:cubicBezTo>
                  <a:pt x="21401" y="35094"/>
                  <a:pt x="28280" y="21509"/>
                  <a:pt x="38216" y="19245"/>
                </a:cubicBezTo>
                <a:cubicBezTo>
                  <a:pt x="49681" y="16981"/>
                  <a:pt x="56560" y="32830"/>
                  <a:pt x="56560" y="32830"/>
                </a:cubicBezTo>
                <a:cubicBezTo>
                  <a:pt x="56560" y="32830"/>
                  <a:pt x="58853" y="11320"/>
                  <a:pt x="74140" y="11320"/>
                </a:cubicBezTo>
                <a:cubicBezTo>
                  <a:pt x="87898" y="11320"/>
                  <a:pt x="97834" y="27169"/>
                  <a:pt x="97834" y="47547"/>
                </a:cubicBezTo>
                <a:cubicBezTo>
                  <a:pt x="97834" y="49811"/>
                  <a:pt x="97070" y="53207"/>
                  <a:pt x="97070" y="55471"/>
                </a:cubicBezTo>
                <a:cubicBezTo>
                  <a:pt x="105477" y="60000"/>
                  <a:pt x="112356" y="70188"/>
                  <a:pt x="112356" y="83773"/>
                </a:cubicBezTo>
                <a:cubicBezTo>
                  <a:pt x="112356" y="99622"/>
                  <a:pt x="103184" y="113207"/>
                  <a:pt x="91719" y="1132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Shape 957"/>
          <p:cNvSpPr/>
          <p:nvPr/>
        </p:nvSpPr>
        <p:spPr>
          <a:xfrm>
            <a:off x="7127919" y="4515087"/>
            <a:ext cx="214271" cy="2883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89719" y="120000"/>
                </a:lnTo>
                <a:lnTo>
                  <a:pt x="120000" y="94166"/>
                </a:lnTo>
                <a:lnTo>
                  <a:pt x="120000" y="0"/>
                </a:lnTo>
                <a:lnTo>
                  <a:pt x="0" y="0"/>
                </a:lnTo>
                <a:close/>
                <a:moveTo>
                  <a:pt x="10093" y="111666"/>
                </a:moveTo>
                <a:lnTo>
                  <a:pt x="10093" y="7500"/>
                </a:lnTo>
                <a:lnTo>
                  <a:pt x="111028" y="7500"/>
                </a:lnTo>
                <a:lnTo>
                  <a:pt x="111028" y="85000"/>
                </a:lnTo>
                <a:lnTo>
                  <a:pt x="80747" y="85000"/>
                </a:lnTo>
                <a:lnTo>
                  <a:pt x="80747" y="111666"/>
                </a:lnTo>
                <a:lnTo>
                  <a:pt x="10093" y="11166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7122914" y="3713390"/>
            <a:ext cx="224283" cy="334423"/>
            <a:chOff x="4669866" y="3800264"/>
            <a:chExt cx="279527" cy="416797"/>
          </a:xfrm>
        </p:grpSpPr>
        <p:sp>
          <p:nvSpPr>
            <p:cNvPr id="959" name="Shape 959"/>
            <p:cNvSpPr/>
            <p:nvPr/>
          </p:nvSpPr>
          <p:spPr>
            <a:xfrm>
              <a:off x="4669866" y="3800264"/>
              <a:ext cx="279527" cy="3169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052"/>
                  </a:moveTo>
                  <a:cubicBezTo>
                    <a:pt x="120000" y="24000"/>
                    <a:pt x="92857" y="0"/>
                    <a:pt x="60000" y="0"/>
                  </a:cubicBezTo>
                  <a:cubicBezTo>
                    <a:pt x="27142" y="0"/>
                    <a:pt x="0" y="24000"/>
                    <a:pt x="0" y="53052"/>
                  </a:cubicBezTo>
                  <a:cubicBezTo>
                    <a:pt x="0" y="75789"/>
                    <a:pt x="17142" y="94736"/>
                    <a:pt x="40000" y="102315"/>
                  </a:cubicBezTo>
                  <a:cubicBezTo>
                    <a:pt x="35714" y="102315"/>
                    <a:pt x="35714" y="102315"/>
                    <a:pt x="35714" y="102315"/>
                  </a:cubicBezTo>
                  <a:cubicBezTo>
                    <a:pt x="35714" y="120000"/>
                    <a:pt x="35714" y="120000"/>
                    <a:pt x="35714" y="12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02315"/>
                    <a:pt x="85714" y="102315"/>
                    <a:pt x="85714" y="102315"/>
                  </a:cubicBezTo>
                  <a:cubicBezTo>
                    <a:pt x="81428" y="102315"/>
                    <a:pt x="81428" y="102315"/>
                    <a:pt x="81428" y="102315"/>
                  </a:cubicBezTo>
                  <a:cubicBezTo>
                    <a:pt x="104285" y="94736"/>
                    <a:pt x="120000" y="75789"/>
                    <a:pt x="120000" y="53052"/>
                  </a:cubicBezTo>
                  <a:close/>
                  <a:moveTo>
                    <a:pt x="60000" y="97263"/>
                  </a:moveTo>
                  <a:cubicBezTo>
                    <a:pt x="32857" y="97263"/>
                    <a:pt x="10000" y="77052"/>
                    <a:pt x="10000" y="53052"/>
                  </a:cubicBezTo>
                  <a:cubicBezTo>
                    <a:pt x="10000" y="29052"/>
                    <a:pt x="32857" y="8842"/>
                    <a:pt x="60000" y="8842"/>
                  </a:cubicBezTo>
                  <a:cubicBezTo>
                    <a:pt x="88571" y="8842"/>
                    <a:pt x="110000" y="29052"/>
                    <a:pt x="110000" y="53052"/>
                  </a:cubicBezTo>
                  <a:cubicBezTo>
                    <a:pt x="110000" y="77052"/>
                    <a:pt x="88571" y="97263"/>
                    <a:pt x="60000" y="972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4752226" y="4127210"/>
              <a:ext cx="117302" cy="4242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4752226" y="4179623"/>
              <a:ext cx="117302" cy="37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2000"/>
                  </a:moveTo>
                  <a:lnTo>
                    <a:pt x="40851" y="72000"/>
                  </a:lnTo>
                  <a:lnTo>
                    <a:pt x="40851" y="120000"/>
                  </a:lnTo>
                  <a:lnTo>
                    <a:pt x="79148" y="120000"/>
                  </a:lnTo>
                  <a:lnTo>
                    <a:pt x="79148" y="72000"/>
                  </a:lnTo>
                  <a:lnTo>
                    <a:pt x="120000" y="72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0" y="72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4769697" y="3890112"/>
              <a:ext cx="82362" cy="1622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5538"/>
                  </a:moveTo>
                  <a:lnTo>
                    <a:pt x="101818" y="0"/>
                  </a:lnTo>
                  <a:lnTo>
                    <a:pt x="58181" y="9230"/>
                  </a:lnTo>
                  <a:lnTo>
                    <a:pt x="14545" y="0"/>
                  </a:lnTo>
                  <a:lnTo>
                    <a:pt x="0" y="5538"/>
                  </a:lnTo>
                  <a:lnTo>
                    <a:pt x="0" y="5538"/>
                  </a:lnTo>
                  <a:lnTo>
                    <a:pt x="0" y="5538"/>
                  </a:lnTo>
                  <a:lnTo>
                    <a:pt x="54545" y="120000"/>
                  </a:lnTo>
                  <a:lnTo>
                    <a:pt x="69090" y="120000"/>
                  </a:lnTo>
                  <a:lnTo>
                    <a:pt x="120000" y="5538"/>
                  </a:lnTo>
                  <a:lnTo>
                    <a:pt x="120000" y="5538"/>
                  </a:lnTo>
                  <a:lnTo>
                    <a:pt x="120000" y="5538"/>
                  </a:lnTo>
                  <a:lnTo>
                    <a:pt x="120000" y="5538"/>
                  </a:lnTo>
                  <a:lnTo>
                    <a:pt x="116363" y="5538"/>
                  </a:lnTo>
                  <a:close/>
                  <a:moveTo>
                    <a:pt x="58181" y="105230"/>
                  </a:moveTo>
                  <a:lnTo>
                    <a:pt x="14545" y="7384"/>
                  </a:lnTo>
                  <a:lnTo>
                    <a:pt x="58181" y="14769"/>
                  </a:lnTo>
                  <a:lnTo>
                    <a:pt x="105454" y="7384"/>
                  </a:lnTo>
                  <a:lnTo>
                    <a:pt x="58181" y="1052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7114902" y="5279520"/>
            <a:ext cx="240304" cy="312395"/>
            <a:chOff x="6421904" y="4798576"/>
            <a:chExt cx="299494" cy="389342"/>
          </a:xfrm>
        </p:grpSpPr>
        <p:sp>
          <p:nvSpPr>
            <p:cNvPr id="964" name="Shape 964"/>
            <p:cNvSpPr/>
            <p:nvPr/>
          </p:nvSpPr>
          <p:spPr>
            <a:xfrm>
              <a:off x="6421904" y="4910886"/>
              <a:ext cx="299494" cy="2770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999"/>
                  </a:moveTo>
                  <a:cubicBezTo>
                    <a:pt x="120000" y="85301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85301"/>
                    <a:pt x="60000" y="1199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421904" y="4798576"/>
              <a:ext cx="299494" cy="948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cubicBezTo>
                    <a:pt x="112000" y="37241"/>
                    <a:pt x="102666" y="66206"/>
                    <a:pt x="90666" y="66206"/>
                  </a:cubicBezTo>
                  <a:cubicBezTo>
                    <a:pt x="78666" y="66206"/>
                    <a:pt x="69333" y="37241"/>
                    <a:pt x="69333" y="0"/>
                  </a:cubicBezTo>
                  <a:cubicBezTo>
                    <a:pt x="52000" y="0"/>
                    <a:pt x="52000" y="0"/>
                    <a:pt x="52000" y="0"/>
                  </a:cubicBezTo>
                  <a:cubicBezTo>
                    <a:pt x="52000" y="37241"/>
                    <a:pt x="42666" y="66206"/>
                    <a:pt x="30666" y="66206"/>
                  </a:cubicBezTo>
                  <a:cubicBezTo>
                    <a:pt x="18666" y="66206"/>
                    <a:pt x="9333" y="37241"/>
                    <a:pt x="93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112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6425" tIns="48200" rIns="96425" bIns="482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Shape 966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968" name="Shape 968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Shape 969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/>
        </p:nvSpPr>
        <p:spPr>
          <a:xfrm>
            <a:off x="5619385" y="2570020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相关标题文字</a:t>
            </a:r>
          </a:p>
        </p:txBody>
      </p:sp>
      <p:cxnSp>
        <p:nvCxnSpPr>
          <p:cNvPr id="976" name="Shape 976"/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977" name="Shape 977"/>
          <p:cNvSpPr txBox="1"/>
          <p:nvPr/>
        </p:nvSpPr>
        <p:spPr>
          <a:xfrm>
            <a:off x="5767399" y="3765046"/>
            <a:ext cx="1939531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年度工作概述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5767399" y="4222639"/>
            <a:ext cx="2102136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成功项目展示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8162251" y="3769627"/>
            <a:ext cx="1939531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工作完成情况</a:t>
            </a:r>
          </a:p>
        </p:txBody>
      </p:sp>
      <p:sp>
        <p:nvSpPr>
          <p:cNvPr id="980" name="Shape 980"/>
          <p:cNvSpPr txBox="1"/>
          <p:nvPr/>
        </p:nvSpPr>
        <p:spPr>
          <a:xfrm>
            <a:off x="8162254" y="4227853"/>
            <a:ext cx="1939528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工作存在不足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3462430" y="4541726"/>
            <a:ext cx="1269470" cy="3462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</a:p>
        </p:txBody>
      </p:sp>
      <p:grpSp>
        <p:nvGrpSpPr>
          <p:cNvPr id="982" name="Shape 982"/>
          <p:cNvGrpSpPr/>
          <p:nvPr/>
        </p:nvGrpSpPr>
        <p:grpSpPr>
          <a:xfrm>
            <a:off x="3182438" y="2553129"/>
            <a:ext cx="1829454" cy="1829454"/>
            <a:chOff x="2262782" y="1446400"/>
            <a:chExt cx="1301106" cy="1301106"/>
          </a:xfrm>
        </p:grpSpPr>
        <p:sp>
          <p:nvSpPr>
            <p:cNvPr id="983" name="Shape 983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2523120" y="1821416"/>
              <a:ext cx="836342" cy="5742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Shape 990"/>
          <p:cNvGrpSpPr/>
          <p:nvPr/>
        </p:nvGrpSpPr>
        <p:grpSpPr>
          <a:xfrm>
            <a:off x="4773191" y="4411050"/>
            <a:ext cx="1845708" cy="1845706"/>
            <a:chOff x="3012066" y="4238100"/>
            <a:chExt cx="2371719" cy="2371719"/>
          </a:xfrm>
        </p:grpSpPr>
        <p:sp>
          <p:nvSpPr>
            <p:cNvPr id="991" name="Shape 991"/>
            <p:cNvSpPr/>
            <p:nvPr/>
          </p:nvSpPr>
          <p:spPr>
            <a:xfrm>
              <a:off x="3012066" y="4238100"/>
              <a:ext cx="2371719" cy="23717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2" name="Shape 992"/>
            <p:cNvGrpSpPr/>
            <p:nvPr/>
          </p:nvGrpSpPr>
          <p:grpSpPr>
            <a:xfrm>
              <a:off x="3965753" y="4927075"/>
              <a:ext cx="464344" cy="450850"/>
              <a:chOff x="8216107" y="4449763"/>
              <a:chExt cx="464344" cy="450850"/>
            </a:xfrm>
          </p:grpSpPr>
          <p:sp>
            <p:nvSpPr>
              <p:cNvPr id="993" name="Shape 993"/>
              <p:cNvSpPr/>
              <p:nvPr/>
            </p:nvSpPr>
            <p:spPr>
              <a:xfrm>
                <a:off x="8448675" y="4696619"/>
                <a:ext cx="57944" cy="587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26877" y="0"/>
                      <a:pt x="0" y="26894"/>
                      <a:pt x="0" y="60000"/>
                    </a:cubicBezTo>
                    <a:cubicBezTo>
                      <a:pt x="0" y="93100"/>
                      <a:pt x="26877" y="119994"/>
                      <a:pt x="60000" y="119994"/>
                    </a:cubicBezTo>
                    <a:cubicBezTo>
                      <a:pt x="93116" y="119994"/>
                      <a:pt x="120000" y="93100"/>
                      <a:pt x="120000" y="60000"/>
                    </a:cubicBezTo>
                    <a:cubicBezTo>
                      <a:pt x="120000" y="26894"/>
                      <a:pt x="93116" y="0"/>
                      <a:pt x="6000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20075" tIns="20075" rIns="20075" bIns="200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8216107" y="4449763"/>
                <a:ext cx="464344" cy="4508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038" y="85161"/>
                    </a:moveTo>
                    <a:lnTo>
                      <a:pt x="67499" y="85161"/>
                    </a:lnTo>
                    <a:cubicBezTo>
                      <a:pt x="61294" y="85161"/>
                      <a:pt x="56247" y="79950"/>
                      <a:pt x="56247" y="73544"/>
                    </a:cubicBezTo>
                    <a:cubicBezTo>
                      <a:pt x="56247" y="67144"/>
                      <a:pt x="61294" y="61933"/>
                      <a:pt x="67499" y="61933"/>
                    </a:cubicBezTo>
                    <a:lnTo>
                      <a:pt x="101248" y="61933"/>
                    </a:lnTo>
                    <a:cubicBezTo>
                      <a:pt x="103563" y="61900"/>
                      <a:pt x="105855" y="60744"/>
                      <a:pt x="107252" y="58822"/>
                    </a:cubicBezTo>
                    <a:cubicBezTo>
                      <a:pt x="107642" y="58283"/>
                      <a:pt x="107946" y="57672"/>
                      <a:pt x="108192" y="57038"/>
                    </a:cubicBezTo>
                    <a:cubicBezTo>
                      <a:pt x="108221" y="56950"/>
                      <a:pt x="108284" y="56883"/>
                      <a:pt x="108312" y="56800"/>
                    </a:cubicBezTo>
                    <a:cubicBezTo>
                      <a:pt x="111011" y="60444"/>
                      <a:pt x="112494" y="64922"/>
                      <a:pt x="112494" y="69672"/>
                    </a:cubicBezTo>
                    <a:cubicBezTo>
                      <a:pt x="112494" y="75627"/>
                      <a:pt x="110169" y="81150"/>
                      <a:pt x="106038" y="85161"/>
                    </a:cubicBezTo>
                    <a:moveTo>
                      <a:pt x="101248" y="98705"/>
                    </a:moveTo>
                    <a:cubicBezTo>
                      <a:pt x="101248" y="106188"/>
                      <a:pt x="95370" y="112255"/>
                      <a:pt x="88123" y="112255"/>
                    </a:cubicBezTo>
                    <a:lnTo>
                      <a:pt x="20624" y="112255"/>
                    </a:lnTo>
                    <a:cubicBezTo>
                      <a:pt x="13371" y="112255"/>
                      <a:pt x="7499" y="106188"/>
                      <a:pt x="7499" y="98705"/>
                    </a:cubicBezTo>
                    <a:lnTo>
                      <a:pt x="7499" y="37700"/>
                    </a:lnTo>
                    <a:cubicBezTo>
                      <a:pt x="11062" y="40744"/>
                      <a:pt x="15640" y="42577"/>
                      <a:pt x="20624" y="42577"/>
                    </a:cubicBezTo>
                    <a:lnTo>
                      <a:pt x="82497" y="42577"/>
                    </a:lnTo>
                    <a:lnTo>
                      <a:pt x="97496" y="42577"/>
                    </a:lnTo>
                    <a:cubicBezTo>
                      <a:pt x="99564" y="42577"/>
                      <a:pt x="101248" y="44311"/>
                      <a:pt x="101248" y="46450"/>
                    </a:cubicBezTo>
                    <a:lnTo>
                      <a:pt x="101248" y="54188"/>
                    </a:lnTo>
                    <a:lnTo>
                      <a:pt x="67499" y="54188"/>
                    </a:lnTo>
                    <a:cubicBezTo>
                      <a:pt x="57141" y="54188"/>
                      <a:pt x="48748" y="62855"/>
                      <a:pt x="48748" y="73544"/>
                    </a:cubicBezTo>
                    <a:cubicBezTo>
                      <a:pt x="48748" y="84238"/>
                      <a:pt x="57141" y="92900"/>
                      <a:pt x="67499" y="92900"/>
                    </a:cubicBezTo>
                    <a:lnTo>
                      <a:pt x="101248" y="92900"/>
                    </a:lnTo>
                    <a:cubicBezTo>
                      <a:pt x="101248" y="92900"/>
                      <a:pt x="101248" y="98705"/>
                      <a:pt x="101248" y="98705"/>
                    </a:cubicBezTo>
                    <a:close/>
                    <a:moveTo>
                      <a:pt x="93743" y="30966"/>
                    </a:moveTo>
                    <a:lnTo>
                      <a:pt x="93743" y="34833"/>
                    </a:lnTo>
                    <a:lnTo>
                      <a:pt x="82497" y="34833"/>
                    </a:lnTo>
                    <a:lnTo>
                      <a:pt x="20624" y="34833"/>
                    </a:lnTo>
                    <a:cubicBezTo>
                      <a:pt x="18596" y="34833"/>
                      <a:pt x="16705" y="34327"/>
                      <a:pt x="14992" y="33483"/>
                    </a:cubicBezTo>
                    <a:lnTo>
                      <a:pt x="14992" y="30966"/>
                    </a:lnTo>
                    <a:cubicBezTo>
                      <a:pt x="14992" y="30966"/>
                      <a:pt x="93743" y="30966"/>
                      <a:pt x="93743" y="30966"/>
                    </a:cubicBezTo>
                    <a:close/>
                    <a:moveTo>
                      <a:pt x="93743" y="27094"/>
                    </a:moveTo>
                    <a:lnTo>
                      <a:pt x="14992" y="27094"/>
                    </a:lnTo>
                    <a:lnTo>
                      <a:pt x="14992" y="23222"/>
                    </a:lnTo>
                    <a:lnTo>
                      <a:pt x="93743" y="23222"/>
                    </a:lnTo>
                    <a:cubicBezTo>
                      <a:pt x="93743" y="23222"/>
                      <a:pt x="93743" y="27094"/>
                      <a:pt x="93743" y="27094"/>
                    </a:cubicBezTo>
                    <a:close/>
                    <a:moveTo>
                      <a:pt x="93743" y="19350"/>
                    </a:moveTo>
                    <a:lnTo>
                      <a:pt x="14992" y="19350"/>
                    </a:lnTo>
                    <a:lnTo>
                      <a:pt x="14992" y="15483"/>
                    </a:lnTo>
                    <a:lnTo>
                      <a:pt x="93743" y="15483"/>
                    </a:lnTo>
                    <a:cubicBezTo>
                      <a:pt x="93743" y="15483"/>
                      <a:pt x="93743" y="19350"/>
                      <a:pt x="93743" y="19350"/>
                    </a:cubicBezTo>
                    <a:close/>
                    <a:moveTo>
                      <a:pt x="20624" y="7738"/>
                    </a:moveTo>
                    <a:lnTo>
                      <a:pt x="82497" y="7738"/>
                    </a:lnTo>
                    <a:lnTo>
                      <a:pt x="97496" y="7738"/>
                    </a:lnTo>
                    <a:cubicBezTo>
                      <a:pt x="99564" y="7738"/>
                      <a:pt x="101248" y="9472"/>
                      <a:pt x="101248" y="11611"/>
                    </a:cubicBezTo>
                    <a:lnTo>
                      <a:pt x="101248" y="21288"/>
                    </a:lnTo>
                    <a:lnTo>
                      <a:pt x="101248" y="23222"/>
                    </a:lnTo>
                    <a:lnTo>
                      <a:pt x="101248" y="35544"/>
                    </a:lnTo>
                    <a:cubicBezTo>
                      <a:pt x="100063" y="35116"/>
                      <a:pt x="98819" y="34833"/>
                      <a:pt x="97496" y="34833"/>
                    </a:cubicBezTo>
                    <a:lnTo>
                      <a:pt x="97496" y="30966"/>
                    </a:lnTo>
                    <a:lnTo>
                      <a:pt x="97496" y="23222"/>
                    </a:lnTo>
                    <a:lnTo>
                      <a:pt x="97496" y="15483"/>
                    </a:lnTo>
                    <a:cubicBezTo>
                      <a:pt x="97496" y="13338"/>
                      <a:pt x="95812" y="11611"/>
                      <a:pt x="93743" y="11611"/>
                    </a:cubicBezTo>
                    <a:lnTo>
                      <a:pt x="14992" y="11611"/>
                    </a:lnTo>
                    <a:cubicBezTo>
                      <a:pt x="12924" y="11611"/>
                      <a:pt x="11246" y="13338"/>
                      <a:pt x="11246" y="15483"/>
                    </a:cubicBezTo>
                    <a:lnTo>
                      <a:pt x="11246" y="23222"/>
                    </a:lnTo>
                    <a:lnTo>
                      <a:pt x="11246" y="30744"/>
                    </a:lnTo>
                    <a:cubicBezTo>
                      <a:pt x="8931" y="28300"/>
                      <a:pt x="7499" y="24972"/>
                      <a:pt x="7499" y="21288"/>
                    </a:cubicBezTo>
                    <a:cubicBezTo>
                      <a:pt x="7499" y="13805"/>
                      <a:pt x="13371" y="7738"/>
                      <a:pt x="20624" y="7738"/>
                    </a:cubicBezTo>
                    <a:moveTo>
                      <a:pt x="108753" y="46450"/>
                    </a:moveTo>
                    <a:lnTo>
                      <a:pt x="108748" y="46450"/>
                    </a:lnTo>
                    <a:lnTo>
                      <a:pt x="108748" y="23222"/>
                    </a:lnTo>
                    <a:lnTo>
                      <a:pt x="108748" y="21288"/>
                    </a:lnTo>
                    <a:lnTo>
                      <a:pt x="108748" y="11611"/>
                    </a:lnTo>
                    <a:cubicBezTo>
                      <a:pt x="108748" y="5194"/>
                      <a:pt x="103706" y="0"/>
                      <a:pt x="97496" y="0"/>
                    </a:cubicBezTo>
                    <a:lnTo>
                      <a:pt x="82497" y="0"/>
                    </a:lnTo>
                    <a:lnTo>
                      <a:pt x="20624" y="0"/>
                    </a:lnTo>
                    <a:cubicBezTo>
                      <a:pt x="9246" y="0"/>
                      <a:pt x="0" y="9550"/>
                      <a:pt x="0" y="21288"/>
                    </a:cubicBezTo>
                    <a:lnTo>
                      <a:pt x="0" y="98705"/>
                    </a:lnTo>
                    <a:cubicBezTo>
                      <a:pt x="0" y="110444"/>
                      <a:pt x="9246" y="120000"/>
                      <a:pt x="20624" y="120000"/>
                    </a:cubicBezTo>
                    <a:lnTo>
                      <a:pt x="88123" y="120000"/>
                    </a:lnTo>
                    <a:cubicBezTo>
                      <a:pt x="99490" y="120000"/>
                      <a:pt x="108748" y="110444"/>
                      <a:pt x="108748" y="98705"/>
                    </a:cubicBezTo>
                    <a:lnTo>
                      <a:pt x="108748" y="92900"/>
                    </a:lnTo>
                    <a:lnTo>
                      <a:pt x="108753" y="92900"/>
                    </a:lnTo>
                    <a:cubicBezTo>
                      <a:pt x="123746" y="81283"/>
                      <a:pt x="123746" y="58066"/>
                      <a:pt x="108753" y="464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20075" tIns="20075" rIns="20075" bIns="200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5" name="Shape 995"/>
            <p:cNvSpPr txBox="1"/>
            <p:nvPr/>
          </p:nvSpPr>
          <p:spPr>
            <a:xfrm>
              <a:off x="3271818" y="5425593"/>
              <a:ext cx="1852212" cy="4221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</p:grpSp>
      <p:grpSp>
        <p:nvGrpSpPr>
          <p:cNvPr id="996" name="Shape 996"/>
          <p:cNvGrpSpPr/>
          <p:nvPr/>
        </p:nvGrpSpPr>
        <p:grpSpPr>
          <a:xfrm>
            <a:off x="6138893" y="3363658"/>
            <a:ext cx="1845708" cy="1845706"/>
            <a:chOff x="4783283" y="2878610"/>
            <a:chExt cx="2371719" cy="2371719"/>
          </a:xfrm>
        </p:grpSpPr>
        <p:sp>
          <p:nvSpPr>
            <p:cNvPr id="997" name="Shape 997"/>
            <p:cNvSpPr/>
            <p:nvPr/>
          </p:nvSpPr>
          <p:spPr>
            <a:xfrm>
              <a:off x="4783283" y="2878610"/>
              <a:ext cx="2371719" cy="23717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8" name="Shape 998"/>
            <p:cNvGrpSpPr/>
            <p:nvPr/>
          </p:nvGrpSpPr>
          <p:grpSpPr>
            <a:xfrm>
              <a:off x="5733691" y="3499170"/>
              <a:ext cx="465138" cy="435769"/>
              <a:chOff x="5368132" y="3540125"/>
              <a:chExt cx="465138" cy="435769"/>
            </a:xfrm>
          </p:grpSpPr>
          <p:sp>
            <p:nvSpPr>
              <p:cNvPr id="999" name="Shape 999"/>
              <p:cNvSpPr/>
              <p:nvPr/>
            </p:nvSpPr>
            <p:spPr>
              <a:xfrm>
                <a:off x="5426869" y="3598069"/>
                <a:ext cx="347663" cy="2325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94" y="112527"/>
                    </a:moveTo>
                    <a:lnTo>
                      <a:pt x="4994" y="112527"/>
                    </a:lnTo>
                    <a:lnTo>
                      <a:pt x="4994" y="7500"/>
                    </a:lnTo>
                    <a:lnTo>
                      <a:pt x="114994" y="7500"/>
                    </a:lnTo>
                    <a:cubicBezTo>
                      <a:pt x="114994" y="7500"/>
                      <a:pt x="114994" y="112527"/>
                      <a:pt x="114994" y="112527"/>
                    </a:cubicBezTo>
                    <a:close/>
                    <a:moveTo>
                      <a:pt x="114994" y="0"/>
                    </a:moveTo>
                    <a:lnTo>
                      <a:pt x="4994" y="27"/>
                    </a:lnTo>
                    <a:cubicBezTo>
                      <a:pt x="2233" y="27"/>
                      <a:pt x="0" y="3350"/>
                      <a:pt x="0" y="7500"/>
                    </a:cubicBezTo>
                    <a:lnTo>
                      <a:pt x="0" y="112494"/>
                    </a:lnTo>
                    <a:cubicBezTo>
                      <a:pt x="0" y="116644"/>
                      <a:pt x="2233" y="119994"/>
                      <a:pt x="4994" y="119994"/>
                    </a:cubicBezTo>
                    <a:lnTo>
                      <a:pt x="114994" y="119994"/>
                    </a:lnTo>
                    <a:cubicBezTo>
                      <a:pt x="117761" y="119994"/>
                      <a:pt x="120000" y="116644"/>
                      <a:pt x="120000" y="112494"/>
                    </a:cubicBezTo>
                    <a:lnTo>
                      <a:pt x="120000" y="7500"/>
                    </a:lnTo>
                    <a:cubicBezTo>
                      <a:pt x="120000" y="3350"/>
                      <a:pt x="117761" y="0"/>
                      <a:pt x="114994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20075" tIns="20075" rIns="20075" bIns="200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368132" y="3540125"/>
                <a:ext cx="465138" cy="4357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494" y="92011"/>
                    </a:moveTo>
                    <a:cubicBezTo>
                      <a:pt x="112494" y="94216"/>
                      <a:pt x="110811" y="96011"/>
                      <a:pt x="108750" y="96011"/>
                    </a:cubicBezTo>
                    <a:lnTo>
                      <a:pt x="74994" y="96011"/>
                    </a:lnTo>
                    <a:lnTo>
                      <a:pt x="44994" y="96011"/>
                    </a:lnTo>
                    <a:lnTo>
                      <a:pt x="11244" y="96011"/>
                    </a:lnTo>
                    <a:cubicBezTo>
                      <a:pt x="9172" y="96011"/>
                      <a:pt x="7494" y="94216"/>
                      <a:pt x="7494" y="92011"/>
                    </a:cubicBezTo>
                    <a:lnTo>
                      <a:pt x="7494" y="12000"/>
                    </a:lnTo>
                    <a:cubicBezTo>
                      <a:pt x="7494" y="9788"/>
                      <a:pt x="9172" y="8000"/>
                      <a:pt x="11244" y="8000"/>
                    </a:cubicBezTo>
                    <a:lnTo>
                      <a:pt x="108750" y="8000"/>
                    </a:lnTo>
                    <a:cubicBezTo>
                      <a:pt x="110811" y="8000"/>
                      <a:pt x="112494" y="9788"/>
                      <a:pt x="112494" y="12000"/>
                    </a:cubicBezTo>
                    <a:cubicBezTo>
                      <a:pt x="112494" y="12000"/>
                      <a:pt x="112494" y="92011"/>
                      <a:pt x="112494" y="92011"/>
                    </a:cubicBezTo>
                    <a:close/>
                    <a:moveTo>
                      <a:pt x="108750" y="0"/>
                    </a:moveTo>
                    <a:lnTo>
                      <a:pt x="11244" y="0"/>
                    </a:lnTo>
                    <a:cubicBezTo>
                      <a:pt x="5027" y="0"/>
                      <a:pt x="0" y="5366"/>
                      <a:pt x="0" y="12000"/>
                    </a:cubicBezTo>
                    <a:lnTo>
                      <a:pt x="0" y="92011"/>
                    </a:lnTo>
                    <a:cubicBezTo>
                      <a:pt x="0" y="98627"/>
                      <a:pt x="5016" y="103988"/>
                      <a:pt x="11211" y="104005"/>
                    </a:cubicBezTo>
                    <a:lnTo>
                      <a:pt x="48744" y="104005"/>
                    </a:lnTo>
                    <a:lnTo>
                      <a:pt x="48744" y="108872"/>
                    </a:lnTo>
                    <a:lnTo>
                      <a:pt x="25338" y="112116"/>
                    </a:lnTo>
                    <a:cubicBezTo>
                      <a:pt x="23666" y="112566"/>
                      <a:pt x="22494" y="114161"/>
                      <a:pt x="22494" y="115994"/>
                    </a:cubicBezTo>
                    <a:cubicBezTo>
                      <a:pt x="22494" y="118205"/>
                      <a:pt x="24172" y="119994"/>
                      <a:pt x="26244" y="119994"/>
                    </a:cubicBezTo>
                    <a:lnTo>
                      <a:pt x="93744" y="119994"/>
                    </a:lnTo>
                    <a:cubicBezTo>
                      <a:pt x="95822" y="119994"/>
                      <a:pt x="97494" y="118205"/>
                      <a:pt x="97494" y="115994"/>
                    </a:cubicBezTo>
                    <a:cubicBezTo>
                      <a:pt x="97494" y="114161"/>
                      <a:pt x="96327" y="112566"/>
                      <a:pt x="94655" y="112116"/>
                    </a:cubicBezTo>
                    <a:lnTo>
                      <a:pt x="71244" y="108872"/>
                    </a:lnTo>
                    <a:lnTo>
                      <a:pt x="71244" y="104005"/>
                    </a:lnTo>
                    <a:lnTo>
                      <a:pt x="108783" y="104005"/>
                    </a:lnTo>
                    <a:cubicBezTo>
                      <a:pt x="114977" y="103988"/>
                      <a:pt x="120000" y="98627"/>
                      <a:pt x="120000" y="92011"/>
                    </a:cubicBezTo>
                    <a:lnTo>
                      <a:pt x="120000" y="12000"/>
                    </a:lnTo>
                    <a:cubicBezTo>
                      <a:pt x="120000" y="5366"/>
                      <a:pt x="114955" y="0"/>
                      <a:pt x="10875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20075" tIns="20075" rIns="20075" bIns="200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1" name="Shape 1001"/>
            <p:cNvSpPr txBox="1"/>
            <p:nvPr/>
          </p:nvSpPr>
          <p:spPr>
            <a:xfrm>
              <a:off x="5056779" y="3823781"/>
              <a:ext cx="1852212" cy="4221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</p:grpSp>
      <p:grpSp>
        <p:nvGrpSpPr>
          <p:cNvPr id="1002" name="Shape 1002"/>
          <p:cNvGrpSpPr/>
          <p:nvPr/>
        </p:nvGrpSpPr>
        <p:grpSpPr>
          <a:xfrm>
            <a:off x="7495239" y="2247541"/>
            <a:ext cx="1845708" cy="1845706"/>
            <a:chOff x="6554500" y="1450117"/>
            <a:chExt cx="2371719" cy="2371719"/>
          </a:xfrm>
        </p:grpSpPr>
        <p:sp>
          <p:nvSpPr>
            <p:cNvPr id="1003" name="Shape 1003"/>
            <p:cNvSpPr/>
            <p:nvPr/>
          </p:nvSpPr>
          <p:spPr>
            <a:xfrm>
              <a:off x="6554500" y="1450117"/>
              <a:ext cx="2371719" cy="2371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4" name="Shape 1004"/>
            <p:cNvGrpSpPr/>
            <p:nvPr/>
          </p:nvGrpSpPr>
          <p:grpSpPr>
            <a:xfrm>
              <a:off x="7507790" y="1897832"/>
              <a:ext cx="465138" cy="391319"/>
              <a:chOff x="5368132" y="2625725"/>
              <a:chExt cx="465138" cy="391319"/>
            </a:xfrm>
          </p:grpSpPr>
          <p:sp>
            <p:nvSpPr>
              <p:cNvPr id="1005" name="Shape 1005"/>
              <p:cNvSpPr/>
              <p:nvPr/>
            </p:nvSpPr>
            <p:spPr>
              <a:xfrm>
                <a:off x="5484813" y="2727325"/>
                <a:ext cx="231775" cy="2317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4155" y="89277"/>
                    </a:moveTo>
                    <a:cubicBezTo>
                      <a:pt x="77983" y="108155"/>
                      <a:pt x="49583" y="110327"/>
                      <a:pt x="30716" y="94155"/>
                    </a:cubicBezTo>
                    <a:cubicBezTo>
                      <a:pt x="11833" y="77988"/>
                      <a:pt x="9666" y="49577"/>
                      <a:pt x="25838" y="30705"/>
                    </a:cubicBezTo>
                    <a:cubicBezTo>
                      <a:pt x="41994" y="11838"/>
                      <a:pt x="70411" y="9666"/>
                      <a:pt x="89277" y="25833"/>
                    </a:cubicBezTo>
                    <a:cubicBezTo>
                      <a:pt x="108144" y="42000"/>
                      <a:pt x="110327" y="70405"/>
                      <a:pt x="94155" y="89277"/>
                    </a:cubicBezTo>
                    <a:moveTo>
                      <a:pt x="60000" y="0"/>
                    </a:moveTo>
                    <a:cubicBezTo>
                      <a:pt x="26850" y="0"/>
                      <a:pt x="0" y="26855"/>
                      <a:pt x="0" y="60000"/>
                    </a:cubicBezTo>
                    <a:cubicBezTo>
                      <a:pt x="0" y="93138"/>
                      <a:pt x="26850" y="119994"/>
                      <a:pt x="60000" y="119994"/>
                    </a:cubicBezTo>
                    <a:cubicBezTo>
                      <a:pt x="93133" y="119994"/>
                      <a:pt x="120000" y="93138"/>
                      <a:pt x="120000" y="60000"/>
                    </a:cubicBezTo>
                    <a:cubicBezTo>
                      <a:pt x="120000" y="26855"/>
                      <a:pt x="93133" y="0"/>
                      <a:pt x="6000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20075" tIns="20075" rIns="20075" bIns="200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5542757" y="2785269"/>
                <a:ext cx="65088" cy="650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666" y="0"/>
                    </a:moveTo>
                    <a:cubicBezTo>
                      <a:pt x="47755" y="0"/>
                      <a:pt x="0" y="47755"/>
                      <a:pt x="0" y="106638"/>
                    </a:cubicBezTo>
                    <a:lnTo>
                      <a:pt x="0" y="106661"/>
                    </a:lnTo>
                    <a:cubicBezTo>
                      <a:pt x="0" y="114022"/>
                      <a:pt x="5933" y="119994"/>
                      <a:pt x="13333" y="119994"/>
                    </a:cubicBezTo>
                    <a:cubicBezTo>
                      <a:pt x="20672" y="119994"/>
                      <a:pt x="26666" y="114022"/>
                      <a:pt x="26666" y="106661"/>
                    </a:cubicBezTo>
                    <a:lnTo>
                      <a:pt x="26666" y="106638"/>
                    </a:lnTo>
                    <a:cubicBezTo>
                      <a:pt x="26666" y="62483"/>
                      <a:pt x="62444" y="26661"/>
                      <a:pt x="106666" y="26661"/>
                    </a:cubicBezTo>
                    <a:cubicBezTo>
                      <a:pt x="114005" y="26661"/>
                      <a:pt x="120000" y="20688"/>
                      <a:pt x="120000" y="13327"/>
                    </a:cubicBezTo>
                    <a:cubicBezTo>
                      <a:pt x="120000" y="5972"/>
                      <a:pt x="114005" y="0"/>
                      <a:pt x="10666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20075" tIns="20075" rIns="20075" bIns="200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5368132" y="2625725"/>
                <a:ext cx="465138" cy="39131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494" y="106661"/>
                    </a:moveTo>
                    <a:cubicBezTo>
                      <a:pt x="112494" y="109122"/>
                      <a:pt x="110822" y="111105"/>
                      <a:pt x="108750" y="111105"/>
                    </a:cubicBezTo>
                    <a:lnTo>
                      <a:pt x="11244" y="111105"/>
                    </a:lnTo>
                    <a:cubicBezTo>
                      <a:pt x="9172" y="111105"/>
                      <a:pt x="7494" y="109122"/>
                      <a:pt x="7494" y="106661"/>
                    </a:cubicBezTo>
                    <a:lnTo>
                      <a:pt x="7494" y="40000"/>
                    </a:lnTo>
                    <a:cubicBezTo>
                      <a:pt x="7494" y="37827"/>
                      <a:pt x="8822" y="35972"/>
                      <a:pt x="10633" y="35616"/>
                    </a:cubicBezTo>
                    <a:lnTo>
                      <a:pt x="31044" y="31577"/>
                    </a:lnTo>
                    <a:lnTo>
                      <a:pt x="37761" y="11683"/>
                    </a:lnTo>
                    <a:cubicBezTo>
                      <a:pt x="38333" y="9994"/>
                      <a:pt x="39711" y="8888"/>
                      <a:pt x="41244" y="8888"/>
                    </a:cubicBezTo>
                    <a:lnTo>
                      <a:pt x="78744" y="8888"/>
                    </a:lnTo>
                    <a:cubicBezTo>
                      <a:pt x="80277" y="8888"/>
                      <a:pt x="81655" y="9994"/>
                      <a:pt x="82227" y="11683"/>
                    </a:cubicBezTo>
                    <a:lnTo>
                      <a:pt x="88944" y="31577"/>
                    </a:lnTo>
                    <a:lnTo>
                      <a:pt x="109361" y="35616"/>
                    </a:lnTo>
                    <a:cubicBezTo>
                      <a:pt x="111172" y="35972"/>
                      <a:pt x="112494" y="37827"/>
                      <a:pt x="112494" y="40000"/>
                    </a:cubicBezTo>
                    <a:cubicBezTo>
                      <a:pt x="112494" y="40000"/>
                      <a:pt x="112494" y="106661"/>
                      <a:pt x="112494" y="106661"/>
                    </a:cubicBezTo>
                    <a:close/>
                    <a:moveTo>
                      <a:pt x="110594" y="26844"/>
                    </a:moveTo>
                    <a:lnTo>
                      <a:pt x="94338" y="23633"/>
                    </a:lnTo>
                    <a:lnTo>
                      <a:pt x="89188" y="8372"/>
                    </a:lnTo>
                    <a:cubicBezTo>
                      <a:pt x="87472" y="3283"/>
                      <a:pt x="83366" y="0"/>
                      <a:pt x="78744" y="0"/>
                    </a:cubicBezTo>
                    <a:lnTo>
                      <a:pt x="41244" y="0"/>
                    </a:lnTo>
                    <a:cubicBezTo>
                      <a:pt x="36627" y="0"/>
                      <a:pt x="32522" y="3283"/>
                      <a:pt x="30794" y="8383"/>
                    </a:cubicBezTo>
                    <a:lnTo>
                      <a:pt x="25655" y="23633"/>
                    </a:lnTo>
                    <a:lnTo>
                      <a:pt x="9400" y="26844"/>
                    </a:lnTo>
                    <a:cubicBezTo>
                      <a:pt x="3950" y="27916"/>
                      <a:pt x="0" y="33444"/>
                      <a:pt x="0" y="40000"/>
                    </a:cubicBezTo>
                    <a:lnTo>
                      <a:pt x="0" y="106661"/>
                    </a:lnTo>
                    <a:cubicBezTo>
                      <a:pt x="0" y="114016"/>
                      <a:pt x="5044" y="120000"/>
                      <a:pt x="11244" y="120000"/>
                    </a:cubicBezTo>
                    <a:lnTo>
                      <a:pt x="108750" y="120000"/>
                    </a:lnTo>
                    <a:cubicBezTo>
                      <a:pt x="114950" y="120000"/>
                      <a:pt x="120000" y="114016"/>
                      <a:pt x="120000" y="106661"/>
                    </a:cubicBezTo>
                    <a:lnTo>
                      <a:pt x="120000" y="40000"/>
                    </a:lnTo>
                    <a:cubicBezTo>
                      <a:pt x="120000" y="33444"/>
                      <a:pt x="116044" y="27916"/>
                      <a:pt x="110594" y="268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20075" tIns="20075" rIns="20075" bIns="200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8" name="Shape 1008"/>
            <p:cNvSpPr txBox="1"/>
            <p:nvPr/>
          </p:nvSpPr>
          <p:spPr>
            <a:xfrm>
              <a:off x="6821867" y="2388921"/>
              <a:ext cx="1852212" cy="4221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8777078" y="2120906"/>
            <a:ext cx="711600" cy="711598"/>
            <a:chOff x="8315058" y="1179092"/>
            <a:chExt cx="914400" cy="914400"/>
          </a:xfrm>
        </p:grpSpPr>
        <p:sp>
          <p:nvSpPr>
            <p:cNvPr id="1010" name="Shape 1010"/>
            <p:cNvSpPr/>
            <p:nvPr/>
          </p:nvSpPr>
          <p:spPr>
            <a:xfrm>
              <a:off x="8315058" y="1179092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 txBox="1"/>
            <p:nvPr/>
          </p:nvSpPr>
          <p:spPr>
            <a:xfrm>
              <a:off x="8359052" y="1396744"/>
              <a:ext cx="826410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100%</a:t>
              </a:r>
            </a:p>
          </p:txBody>
        </p:sp>
      </p:grpSp>
      <p:grpSp>
        <p:nvGrpSpPr>
          <p:cNvPr id="1012" name="Shape 1012"/>
          <p:cNvGrpSpPr/>
          <p:nvPr/>
        </p:nvGrpSpPr>
        <p:grpSpPr>
          <a:xfrm>
            <a:off x="7473493" y="3381649"/>
            <a:ext cx="711600" cy="711598"/>
            <a:chOff x="6375422" y="2866838"/>
            <a:chExt cx="914400" cy="914400"/>
          </a:xfrm>
        </p:grpSpPr>
        <p:sp>
          <p:nvSpPr>
            <p:cNvPr id="1013" name="Shape 1013"/>
            <p:cNvSpPr/>
            <p:nvPr/>
          </p:nvSpPr>
          <p:spPr>
            <a:xfrm>
              <a:off x="6375422" y="2866838"/>
              <a:ext cx="914400" cy="914400"/>
            </a:xfrm>
            <a:prstGeom prst="ellipse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6500453" y="3080078"/>
              <a:ext cx="698700" cy="420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70%</a:t>
              </a:r>
            </a:p>
          </p:txBody>
        </p:sp>
      </p:grpSp>
      <p:sp>
        <p:nvSpPr>
          <p:cNvPr id="1018" name="Shape 1018"/>
          <p:cNvSpPr/>
          <p:nvPr/>
        </p:nvSpPr>
        <p:spPr>
          <a:xfrm>
            <a:off x="1512871" y="2831693"/>
            <a:ext cx="4060615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，点击添加相关标题文字，修改文字内容，也可以直接复制你的内容到此。</a:t>
            </a:r>
          </a:p>
        </p:txBody>
      </p:sp>
      <p:grpSp>
        <p:nvGrpSpPr>
          <p:cNvPr id="1019" name="Shape 1019"/>
          <p:cNvGrpSpPr/>
          <p:nvPr/>
        </p:nvGrpSpPr>
        <p:grpSpPr>
          <a:xfrm>
            <a:off x="9503999" y="2705785"/>
            <a:ext cx="2253968" cy="636537"/>
            <a:chOff x="9229458" y="2785396"/>
            <a:chExt cx="3471881" cy="603564"/>
          </a:xfrm>
        </p:grpSpPr>
        <p:sp>
          <p:nvSpPr>
            <p:cNvPr id="1020" name="Shape 1020"/>
            <p:cNvSpPr txBox="1"/>
            <p:nvPr/>
          </p:nvSpPr>
          <p:spPr>
            <a:xfrm>
              <a:off x="9229458" y="2785396"/>
              <a:ext cx="2220279" cy="311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9229458" y="3021250"/>
              <a:ext cx="3471881" cy="367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1022" name="Shape 1022"/>
          <p:cNvGrpSpPr/>
          <p:nvPr/>
        </p:nvGrpSpPr>
        <p:grpSpPr>
          <a:xfrm>
            <a:off x="8079207" y="4407010"/>
            <a:ext cx="2310608" cy="618734"/>
            <a:chOff x="9199697" y="2802274"/>
            <a:chExt cx="3978172" cy="586683"/>
          </a:xfrm>
        </p:grpSpPr>
        <p:sp>
          <p:nvSpPr>
            <p:cNvPr id="1023" name="Shape 1023"/>
            <p:cNvSpPr txBox="1"/>
            <p:nvPr/>
          </p:nvSpPr>
          <p:spPr>
            <a:xfrm>
              <a:off x="9199697" y="2802274"/>
              <a:ext cx="2481692" cy="311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9229458" y="3021247"/>
              <a:ext cx="3948411" cy="367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1025" name="Shape 1025"/>
          <p:cNvGrpSpPr/>
          <p:nvPr/>
        </p:nvGrpSpPr>
        <p:grpSpPr>
          <a:xfrm>
            <a:off x="6608097" y="5580444"/>
            <a:ext cx="2269550" cy="620442"/>
            <a:chOff x="9183395" y="2800657"/>
            <a:chExt cx="4657695" cy="588303"/>
          </a:xfrm>
        </p:grpSpPr>
        <p:sp>
          <p:nvSpPr>
            <p:cNvPr id="1026" name="Shape 1026"/>
            <p:cNvSpPr txBox="1"/>
            <p:nvPr/>
          </p:nvSpPr>
          <p:spPr>
            <a:xfrm>
              <a:off x="9183395" y="2800657"/>
              <a:ext cx="2958162" cy="311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9229458" y="3021250"/>
              <a:ext cx="4611633" cy="367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sp>
        <p:nvSpPr>
          <p:cNvPr id="1028" name="Shape 1028"/>
          <p:cNvSpPr txBox="1"/>
          <p:nvPr/>
        </p:nvSpPr>
        <p:spPr>
          <a:xfrm>
            <a:off x="1512871" y="2449736"/>
            <a:ext cx="1705674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cxnSp>
        <p:nvCxnSpPr>
          <p:cNvPr id="1029" name="Shape 1029"/>
          <p:cNvCxnSpPr/>
          <p:nvPr/>
        </p:nvCxnSpPr>
        <p:spPr>
          <a:xfrm>
            <a:off x="1609542" y="2811631"/>
            <a:ext cx="390582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030" name="Shape 1030"/>
          <p:cNvGrpSpPr/>
          <p:nvPr/>
        </p:nvGrpSpPr>
        <p:grpSpPr>
          <a:xfrm>
            <a:off x="1449401" y="3857120"/>
            <a:ext cx="494866" cy="494866"/>
            <a:chOff x="647516" y="3587220"/>
            <a:chExt cx="469232" cy="469232"/>
          </a:xfrm>
        </p:grpSpPr>
        <p:sp>
          <p:nvSpPr>
            <p:cNvPr id="1031" name="Shape 1031"/>
            <p:cNvSpPr/>
            <p:nvPr/>
          </p:nvSpPr>
          <p:spPr>
            <a:xfrm>
              <a:off x="647516" y="3587220"/>
              <a:ext cx="469232" cy="4692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707698" y="3643040"/>
              <a:ext cx="348868" cy="3381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451" y="71077"/>
                  </a:moveTo>
                  <a:cubicBezTo>
                    <a:pt x="86533" y="73055"/>
                    <a:pt x="85663" y="75838"/>
                    <a:pt x="86106" y="78566"/>
                  </a:cubicBezTo>
                  <a:lnTo>
                    <a:pt x="91413" y="111283"/>
                  </a:lnTo>
                  <a:lnTo>
                    <a:pt x="64190" y="96161"/>
                  </a:lnTo>
                  <a:cubicBezTo>
                    <a:pt x="62883" y="95433"/>
                    <a:pt x="61441" y="95066"/>
                    <a:pt x="60000" y="95066"/>
                  </a:cubicBezTo>
                  <a:cubicBezTo>
                    <a:pt x="58558" y="95066"/>
                    <a:pt x="57116" y="95433"/>
                    <a:pt x="55809" y="96161"/>
                  </a:cubicBezTo>
                  <a:lnTo>
                    <a:pt x="28580" y="111283"/>
                  </a:lnTo>
                  <a:lnTo>
                    <a:pt x="33893" y="78566"/>
                  </a:lnTo>
                  <a:cubicBezTo>
                    <a:pt x="34336" y="75838"/>
                    <a:pt x="33466" y="73055"/>
                    <a:pt x="31548" y="71077"/>
                  </a:cubicBezTo>
                  <a:lnTo>
                    <a:pt x="8666" y="47500"/>
                  </a:lnTo>
                  <a:lnTo>
                    <a:pt x="39889" y="42694"/>
                  </a:lnTo>
                  <a:cubicBezTo>
                    <a:pt x="42739" y="42261"/>
                    <a:pt x="45196" y="40416"/>
                    <a:pt x="46424" y="37788"/>
                  </a:cubicBezTo>
                  <a:lnTo>
                    <a:pt x="60000" y="8711"/>
                  </a:lnTo>
                  <a:lnTo>
                    <a:pt x="73575" y="37788"/>
                  </a:lnTo>
                  <a:cubicBezTo>
                    <a:pt x="74798" y="40416"/>
                    <a:pt x="77255" y="42261"/>
                    <a:pt x="80104" y="42694"/>
                  </a:cubicBezTo>
                  <a:lnTo>
                    <a:pt x="111333" y="47500"/>
                  </a:lnTo>
                  <a:cubicBezTo>
                    <a:pt x="111333" y="47500"/>
                    <a:pt x="88451" y="71077"/>
                    <a:pt x="88451" y="71077"/>
                  </a:cubicBezTo>
                  <a:close/>
                  <a:moveTo>
                    <a:pt x="119551" y="44727"/>
                  </a:moveTo>
                  <a:cubicBezTo>
                    <a:pt x="118513" y="41638"/>
                    <a:pt x="115848" y="39377"/>
                    <a:pt x="112640" y="38883"/>
                  </a:cubicBezTo>
                  <a:lnTo>
                    <a:pt x="81417" y="34088"/>
                  </a:lnTo>
                  <a:lnTo>
                    <a:pt x="67842" y="5005"/>
                  </a:lnTo>
                  <a:cubicBezTo>
                    <a:pt x="66417" y="1950"/>
                    <a:pt x="63360" y="0"/>
                    <a:pt x="60000" y="0"/>
                  </a:cubicBezTo>
                  <a:cubicBezTo>
                    <a:pt x="56639" y="0"/>
                    <a:pt x="53582" y="1950"/>
                    <a:pt x="52152" y="5005"/>
                  </a:cubicBezTo>
                  <a:lnTo>
                    <a:pt x="38582" y="34088"/>
                  </a:lnTo>
                  <a:lnTo>
                    <a:pt x="7354" y="38883"/>
                  </a:lnTo>
                  <a:cubicBezTo>
                    <a:pt x="4145" y="39377"/>
                    <a:pt x="1480" y="41638"/>
                    <a:pt x="448" y="44727"/>
                  </a:cubicBezTo>
                  <a:cubicBezTo>
                    <a:pt x="-583" y="47827"/>
                    <a:pt x="196" y="51244"/>
                    <a:pt x="2462" y="53577"/>
                  </a:cubicBezTo>
                  <a:lnTo>
                    <a:pt x="25344" y="77161"/>
                  </a:lnTo>
                  <a:lnTo>
                    <a:pt x="20037" y="109872"/>
                  </a:lnTo>
                  <a:cubicBezTo>
                    <a:pt x="19498" y="113166"/>
                    <a:pt x="20878" y="116477"/>
                    <a:pt x="23593" y="118405"/>
                  </a:cubicBezTo>
                  <a:cubicBezTo>
                    <a:pt x="25080" y="119461"/>
                    <a:pt x="26830" y="120000"/>
                    <a:pt x="28580" y="120000"/>
                  </a:cubicBezTo>
                  <a:cubicBezTo>
                    <a:pt x="30022" y="120000"/>
                    <a:pt x="31464" y="119633"/>
                    <a:pt x="32776" y="118911"/>
                  </a:cubicBezTo>
                  <a:lnTo>
                    <a:pt x="60000" y="103783"/>
                  </a:lnTo>
                  <a:lnTo>
                    <a:pt x="87223" y="118911"/>
                  </a:lnTo>
                  <a:cubicBezTo>
                    <a:pt x="88530" y="119633"/>
                    <a:pt x="89977" y="120000"/>
                    <a:pt x="91413" y="120000"/>
                  </a:cubicBezTo>
                  <a:cubicBezTo>
                    <a:pt x="93163" y="120000"/>
                    <a:pt x="94913" y="119461"/>
                    <a:pt x="96406" y="118405"/>
                  </a:cubicBezTo>
                  <a:cubicBezTo>
                    <a:pt x="99115" y="116477"/>
                    <a:pt x="100495" y="113166"/>
                    <a:pt x="99962" y="109872"/>
                  </a:cubicBezTo>
                  <a:lnTo>
                    <a:pt x="94650" y="77161"/>
                  </a:lnTo>
                  <a:lnTo>
                    <a:pt x="117537" y="53577"/>
                  </a:lnTo>
                  <a:cubicBezTo>
                    <a:pt x="119803" y="51244"/>
                    <a:pt x="120583" y="47827"/>
                    <a:pt x="119551" y="447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Shape 1033"/>
          <p:cNvGrpSpPr/>
          <p:nvPr/>
        </p:nvGrpSpPr>
        <p:grpSpPr>
          <a:xfrm>
            <a:off x="1449401" y="4717599"/>
            <a:ext cx="494866" cy="494866"/>
            <a:chOff x="647516" y="4402912"/>
            <a:chExt cx="469232" cy="469232"/>
          </a:xfrm>
        </p:grpSpPr>
        <p:sp>
          <p:nvSpPr>
            <p:cNvPr id="1034" name="Shape 1034"/>
            <p:cNvSpPr/>
            <p:nvPr/>
          </p:nvSpPr>
          <p:spPr>
            <a:xfrm>
              <a:off x="647516" y="4402912"/>
              <a:ext cx="469232" cy="4692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709612" y="4468460"/>
              <a:ext cx="348868" cy="3381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451" y="71077"/>
                  </a:moveTo>
                  <a:cubicBezTo>
                    <a:pt x="86533" y="73055"/>
                    <a:pt x="85663" y="75838"/>
                    <a:pt x="86106" y="78566"/>
                  </a:cubicBezTo>
                  <a:lnTo>
                    <a:pt x="91413" y="111283"/>
                  </a:lnTo>
                  <a:lnTo>
                    <a:pt x="64190" y="96161"/>
                  </a:lnTo>
                  <a:cubicBezTo>
                    <a:pt x="62883" y="95433"/>
                    <a:pt x="61441" y="95066"/>
                    <a:pt x="60000" y="95066"/>
                  </a:cubicBezTo>
                  <a:cubicBezTo>
                    <a:pt x="58558" y="95066"/>
                    <a:pt x="57116" y="95433"/>
                    <a:pt x="55809" y="96161"/>
                  </a:cubicBezTo>
                  <a:lnTo>
                    <a:pt x="28580" y="111283"/>
                  </a:lnTo>
                  <a:lnTo>
                    <a:pt x="33893" y="78566"/>
                  </a:lnTo>
                  <a:cubicBezTo>
                    <a:pt x="34336" y="75838"/>
                    <a:pt x="33466" y="73055"/>
                    <a:pt x="31548" y="71077"/>
                  </a:cubicBezTo>
                  <a:lnTo>
                    <a:pt x="8666" y="47500"/>
                  </a:lnTo>
                  <a:lnTo>
                    <a:pt x="39889" y="42694"/>
                  </a:lnTo>
                  <a:cubicBezTo>
                    <a:pt x="42739" y="42261"/>
                    <a:pt x="45196" y="40416"/>
                    <a:pt x="46424" y="37788"/>
                  </a:cubicBezTo>
                  <a:lnTo>
                    <a:pt x="60000" y="8711"/>
                  </a:lnTo>
                  <a:lnTo>
                    <a:pt x="73575" y="37788"/>
                  </a:lnTo>
                  <a:cubicBezTo>
                    <a:pt x="74798" y="40416"/>
                    <a:pt x="77255" y="42261"/>
                    <a:pt x="80104" y="42694"/>
                  </a:cubicBezTo>
                  <a:lnTo>
                    <a:pt x="111333" y="47500"/>
                  </a:lnTo>
                  <a:cubicBezTo>
                    <a:pt x="111333" y="47500"/>
                    <a:pt x="88451" y="71077"/>
                    <a:pt x="88451" y="71077"/>
                  </a:cubicBezTo>
                  <a:close/>
                  <a:moveTo>
                    <a:pt x="119551" y="44727"/>
                  </a:moveTo>
                  <a:cubicBezTo>
                    <a:pt x="118513" y="41638"/>
                    <a:pt x="115848" y="39377"/>
                    <a:pt x="112640" y="38883"/>
                  </a:cubicBezTo>
                  <a:lnTo>
                    <a:pt x="81417" y="34088"/>
                  </a:lnTo>
                  <a:lnTo>
                    <a:pt x="67842" y="5005"/>
                  </a:lnTo>
                  <a:cubicBezTo>
                    <a:pt x="66417" y="1950"/>
                    <a:pt x="63360" y="0"/>
                    <a:pt x="60000" y="0"/>
                  </a:cubicBezTo>
                  <a:cubicBezTo>
                    <a:pt x="56639" y="0"/>
                    <a:pt x="53582" y="1950"/>
                    <a:pt x="52152" y="5005"/>
                  </a:cubicBezTo>
                  <a:lnTo>
                    <a:pt x="38582" y="34088"/>
                  </a:lnTo>
                  <a:lnTo>
                    <a:pt x="7354" y="38883"/>
                  </a:lnTo>
                  <a:cubicBezTo>
                    <a:pt x="4145" y="39377"/>
                    <a:pt x="1480" y="41638"/>
                    <a:pt x="448" y="44727"/>
                  </a:cubicBezTo>
                  <a:cubicBezTo>
                    <a:pt x="-583" y="47827"/>
                    <a:pt x="196" y="51244"/>
                    <a:pt x="2462" y="53577"/>
                  </a:cubicBezTo>
                  <a:lnTo>
                    <a:pt x="25344" y="77161"/>
                  </a:lnTo>
                  <a:lnTo>
                    <a:pt x="20037" y="109872"/>
                  </a:lnTo>
                  <a:cubicBezTo>
                    <a:pt x="19498" y="113166"/>
                    <a:pt x="20878" y="116477"/>
                    <a:pt x="23593" y="118405"/>
                  </a:cubicBezTo>
                  <a:cubicBezTo>
                    <a:pt x="25080" y="119461"/>
                    <a:pt x="26830" y="120000"/>
                    <a:pt x="28580" y="120000"/>
                  </a:cubicBezTo>
                  <a:cubicBezTo>
                    <a:pt x="30022" y="120000"/>
                    <a:pt x="31464" y="119633"/>
                    <a:pt x="32776" y="118911"/>
                  </a:cubicBezTo>
                  <a:lnTo>
                    <a:pt x="60000" y="103783"/>
                  </a:lnTo>
                  <a:lnTo>
                    <a:pt x="87223" y="118911"/>
                  </a:lnTo>
                  <a:cubicBezTo>
                    <a:pt x="88530" y="119633"/>
                    <a:pt x="89977" y="120000"/>
                    <a:pt x="91413" y="120000"/>
                  </a:cubicBezTo>
                  <a:cubicBezTo>
                    <a:pt x="93163" y="120000"/>
                    <a:pt x="94913" y="119461"/>
                    <a:pt x="96406" y="118405"/>
                  </a:cubicBezTo>
                  <a:cubicBezTo>
                    <a:pt x="99115" y="116477"/>
                    <a:pt x="100495" y="113166"/>
                    <a:pt x="99962" y="109872"/>
                  </a:cubicBezTo>
                  <a:lnTo>
                    <a:pt x="94650" y="77161"/>
                  </a:lnTo>
                  <a:lnTo>
                    <a:pt x="117537" y="53577"/>
                  </a:lnTo>
                  <a:cubicBezTo>
                    <a:pt x="119803" y="51244"/>
                    <a:pt x="120583" y="47827"/>
                    <a:pt x="119551" y="447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Shape 1036"/>
          <p:cNvGrpSpPr/>
          <p:nvPr/>
        </p:nvGrpSpPr>
        <p:grpSpPr>
          <a:xfrm>
            <a:off x="1449401" y="5580442"/>
            <a:ext cx="494866" cy="494866"/>
            <a:chOff x="647516" y="5218604"/>
            <a:chExt cx="469232" cy="469232"/>
          </a:xfrm>
        </p:grpSpPr>
        <p:sp>
          <p:nvSpPr>
            <p:cNvPr id="1037" name="Shape 1037"/>
            <p:cNvSpPr/>
            <p:nvPr/>
          </p:nvSpPr>
          <p:spPr>
            <a:xfrm>
              <a:off x="647516" y="5218604"/>
              <a:ext cx="469232" cy="4692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07698" y="5284152"/>
              <a:ext cx="348868" cy="3381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451" y="71077"/>
                  </a:moveTo>
                  <a:cubicBezTo>
                    <a:pt x="86533" y="73055"/>
                    <a:pt x="85663" y="75838"/>
                    <a:pt x="86106" y="78566"/>
                  </a:cubicBezTo>
                  <a:lnTo>
                    <a:pt x="91413" y="111283"/>
                  </a:lnTo>
                  <a:lnTo>
                    <a:pt x="64190" y="96161"/>
                  </a:lnTo>
                  <a:cubicBezTo>
                    <a:pt x="62883" y="95433"/>
                    <a:pt x="61441" y="95066"/>
                    <a:pt x="60000" y="95066"/>
                  </a:cubicBezTo>
                  <a:cubicBezTo>
                    <a:pt x="58558" y="95066"/>
                    <a:pt x="57116" y="95433"/>
                    <a:pt x="55809" y="96161"/>
                  </a:cubicBezTo>
                  <a:lnTo>
                    <a:pt x="28580" y="111283"/>
                  </a:lnTo>
                  <a:lnTo>
                    <a:pt x="33893" y="78566"/>
                  </a:lnTo>
                  <a:cubicBezTo>
                    <a:pt x="34336" y="75838"/>
                    <a:pt x="33466" y="73055"/>
                    <a:pt x="31548" y="71077"/>
                  </a:cubicBezTo>
                  <a:lnTo>
                    <a:pt x="8666" y="47500"/>
                  </a:lnTo>
                  <a:lnTo>
                    <a:pt x="39889" y="42694"/>
                  </a:lnTo>
                  <a:cubicBezTo>
                    <a:pt x="42739" y="42261"/>
                    <a:pt x="45196" y="40416"/>
                    <a:pt x="46424" y="37788"/>
                  </a:cubicBezTo>
                  <a:lnTo>
                    <a:pt x="60000" y="8711"/>
                  </a:lnTo>
                  <a:lnTo>
                    <a:pt x="73575" y="37788"/>
                  </a:lnTo>
                  <a:cubicBezTo>
                    <a:pt x="74798" y="40416"/>
                    <a:pt x="77255" y="42261"/>
                    <a:pt x="80104" y="42694"/>
                  </a:cubicBezTo>
                  <a:lnTo>
                    <a:pt x="111333" y="47500"/>
                  </a:lnTo>
                  <a:cubicBezTo>
                    <a:pt x="111333" y="47500"/>
                    <a:pt x="88451" y="71077"/>
                    <a:pt x="88451" y="71077"/>
                  </a:cubicBezTo>
                  <a:close/>
                  <a:moveTo>
                    <a:pt x="119551" y="44727"/>
                  </a:moveTo>
                  <a:cubicBezTo>
                    <a:pt x="118513" y="41638"/>
                    <a:pt x="115848" y="39377"/>
                    <a:pt x="112640" y="38883"/>
                  </a:cubicBezTo>
                  <a:lnTo>
                    <a:pt x="81417" y="34088"/>
                  </a:lnTo>
                  <a:lnTo>
                    <a:pt x="67842" y="5005"/>
                  </a:lnTo>
                  <a:cubicBezTo>
                    <a:pt x="66417" y="1950"/>
                    <a:pt x="63360" y="0"/>
                    <a:pt x="60000" y="0"/>
                  </a:cubicBezTo>
                  <a:cubicBezTo>
                    <a:pt x="56639" y="0"/>
                    <a:pt x="53582" y="1950"/>
                    <a:pt x="52152" y="5005"/>
                  </a:cubicBezTo>
                  <a:lnTo>
                    <a:pt x="38582" y="34088"/>
                  </a:lnTo>
                  <a:lnTo>
                    <a:pt x="7354" y="38883"/>
                  </a:lnTo>
                  <a:cubicBezTo>
                    <a:pt x="4145" y="39377"/>
                    <a:pt x="1480" y="41638"/>
                    <a:pt x="448" y="44727"/>
                  </a:cubicBezTo>
                  <a:cubicBezTo>
                    <a:pt x="-583" y="47827"/>
                    <a:pt x="196" y="51244"/>
                    <a:pt x="2462" y="53577"/>
                  </a:cubicBezTo>
                  <a:lnTo>
                    <a:pt x="25344" y="77161"/>
                  </a:lnTo>
                  <a:lnTo>
                    <a:pt x="20037" y="109872"/>
                  </a:lnTo>
                  <a:cubicBezTo>
                    <a:pt x="19498" y="113166"/>
                    <a:pt x="20878" y="116477"/>
                    <a:pt x="23593" y="118405"/>
                  </a:cubicBezTo>
                  <a:cubicBezTo>
                    <a:pt x="25080" y="119461"/>
                    <a:pt x="26830" y="120000"/>
                    <a:pt x="28580" y="120000"/>
                  </a:cubicBezTo>
                  <a:cubicBezTo>
                    <a:pt x="30022" y="120000"/>
                    <a:pt x="31464" y="119633"/>
                    <a:pt x="32776" y="118911"/>
                  </a:cubicBezTo>
                  <a:lnTo>
                    <a:pt x="60000" y="103783"/>
                  </a:lnTo>
                  <a:lnTo>
                    <a:pt x="87223" y="118911"/>
                  </a:lnTo>
                  <a:cubicBezTo>
                    <a:pt x="88530" y="119633"/>
                    <a:pt x="89977" y="120000"/>
                    <a:pt x="91413" y="120000"/>
                  </a:cubicBezTo>
                  <a:cubicBezTo>
                    <a:pt x="93163" y="120000"/>
                    <a:pt x="94913" y="119461"/>
                    <a:pt x="96406" y="118405"/>
                  </a:cubicBezTo>
                  <a:cubicBezTo>
                    <a:pt x="99115" y="116477"/>
                    <a:pt x="100495" y="113166"/>
                    <a:pt x="99962" y="109872"/>
                  </a:cubicBezTo>
                  <a:lnTo>
                    <a:pt x="94650" y="77161"/>
                  </a:lnTo>
                  <a:lnTo>
                    <a:pt x="117537" y="53577"/>
                  </a:lnTo>
                  <a:cubicBezTo>
                    <a:pt x="119803" y="51244"/>
                    <a:pt x="120583" y="47827"/>
                    <a:pt x="119551" y="447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Shape 1039"/>
          <p:cNvSpPr/>
          <p:nvPr/>
        </p:nvSpPr>
        <p:spPr>
          <a:xfrm>
            <a:off x="1950374" y="3884685"/>
            <a:ext cx="2292491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040" name="Shape 1040"/>
          <p:cNvSpPr/>
          <p:nvPr/>
        </p:nvSpPr>
        <p:spPr>
          <a:xfrm>
            <a:off x="1950374" y="4745164"/>
            <a:ext cx="2292491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041" name="Shape 1041"/>
          <p:cNvSpPr/>
          <p:nvPr/>
        </p:nvSpPr>
        <p:spPr>
          <a:xfrm>
            <a:off x="1950375" y="5608007"/>
            <a:ext cx="2292490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044" name="Shape 1044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Shape 1045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Shape 1051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1052" name="Shape 1052"/>
            <p:cNvGrpSpPr/>
            <p:nvPr/>
          </p:nvGrpSpPr>
          <p:grpSpPr>
            <a:xfrm>
              <a:off x="1972257" y="1458758"/>
              <a:ext cx="292103" cy="5187394"/>
              <a:chOff x="1374772" y="1213680"/>
              <a:chExt cx="274322" cy="5187394"/>
            </a:xfrm>
          </p:grpSpPr>
          <p:sp>
            <p:nvSpPr>
              <p:cNvPr id="1053" name="Shape 1053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>
                <a:gsLst>
                  <a:gs pos="0">
                    <a:srgbClr val="E1C9AF"/>
                  </a:gs>
                  <a:gs pos="100000">
                    <a:srgbClr val="B88954"/>
                  </a:gs>
                </a:gsLst>
                <a:lin ang="5400000" scaled="0"/>
              </a:gra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9553" y="0"/>
                    </a:lnTo>
                    <a:lnTo>
                      <a:pt x="120000" y="113789"/>
                    </a:lnTo>
                    <a:cubicBezTo>
                      <a:pt x="118260" y="116286"/>
                      <a:pt x="113391" y="117194"/>
                      <a:pt x="107478" y="117648"/>
                    </a:cubicBezTo>
                    <a:cubicBezTo>
                      <a:pt x="99999" y="116765"/>
                      <a:pt x="103826" y="114987"/>
                      <a:pt x="98087" y="115378"/>
                    </a:cubicBezTo>
                    <a:cubicBezTo>
                      <a:pt x="92348" y="115769"/>
                      <a:pt x="81739" y="119817"/>
                      <a:pt x="73043" y="119993"/>
                    </a:cubicBezTo>
                    <a:cubicBezTo>
                      <a:pt x="64348" y="120170"/>
                      <a:pt x="53913" y="116576"/>
                      <a:pt x="45913" y="116437"/>
                    </a:cubicBezTo>
                    <a:cubicBezTo>
                      <a:pt x="37913" y="116299"/>
                      <a:pt x="32696" y="119451"/>
                      <a:pt x="25043" y="119161"/>
                    </a:cubicBezTo>
                    <a:cubicBezTo>
                      <a:pt x="12522" y="118354"/>
                      <a:pt x="4174" y="116336"/>
                      <a:pt x="0" y="114697"/>
                    </a:cubicBezTo>
                    <a:cubicBezTo>
                      <a:pt x="0" y="76465"/>
                      <a:pt x="0" y="38232"/>
                      <a:pt x="0" y="0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27000">
                    <a:srgbClr val="FFFFFF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rgbClr val="F49C0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Shape 1057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000"/>
                    </a:moveTo>
                    <a:cubicBezTo>
                      <a:pt x="805" y="26028"/>
                      <a:pt x="6782" y="7776"/>
                      <a:pt x="14664" y="0"/>
                    </a:cubicBezTo>
                    <a:lnTo>
                      <a:pt x="120000" y="60000"/>
                    </a:lnTo>
                    <a:lnTo>
                      <a:pt x="14664" y="120000"/>
                    </a:lnTo>
                    <a:cubicBezTo>
                      <a:pt x="5966" y="110478"/>
                      <a:pt x="533" y="89604"/>
                      <a:pt x="0" y="60000"/>
                    </a:cubicBezTo>
                    <a:close/>
                  </a:path>
                </a:pathLst>
              </a:custGeom>
              <a:solidFill>
                <a:srgbClr val="4C504C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8" name="Shape 1058"/>
              <p:cNvCxnSpPr/>
              <p:nvPr/>
            </p:nvCxnSpPr>
            <p:spPr>
              <a:xfrm>
                <a:off x="1374774" y="1486648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59" name="Shape 1059"/>
              <p:cNvCxnSpPr/>
              <p:nvPr/>
            </p:nvCxnSpPr>
            <p:spPr>
              <a:xfrm>
                <a:off x="1374774" y="1562425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0" name="Shape 1060"/>
              <p:cNvCxnSpPr/>
              <p:nvPr/>
            </p:nvCxnSpPr>
            <p:spPr>
              <a:xfrm>
                <a:off x="1374774" y="1638202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1" name="Shape 1061"/>
              <p:cNvCxnSpPr/>
              <p:nvPr/>
            </p:nvCxnSpPr>
            <p:spPr>
              <a:xfrm>
                <a:off x="1374774" y="1713979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2" name="Shape 1062"/>
              <p:cNvCxnSpPr/>
              <p:nvPr/>
            </p:nvCxnSpPr>
            <p:spPr>
              <a:xfrm>
                <a:off x="1374774" y="1789756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3" name="Shape 1063"/>
              <p:cNvCxnSpPr/>
              <p:nvPr/>
            </p:nvCxnSpPr>
            <p:spPr>
              <a:xfrm>
                <a:off x="1374774" y="1865533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64" name="Shape 1064"/>
              <p:cNvCxnSpPr/>
              <p:nvPr/>
            </p:nvCxnSpPr>
            <p:spPr>
              <a:xfrm>
                <a:off x="1374774" y="1941308"/>
                <a:ext cx="27432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065" name="Shape 1065"/>
            <p:cNvSpPr/>
            <p:nvPr/>
          </p:nvSpPr>
          <p:spPr>
            <a:xfrm rot="-54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 rot="-54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 rot="-54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 rot="-54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rgbClr val="A368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1074" name="Shape 1074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075" name="Shape 1075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076" name="Shape 1076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1077" name="Shape 1077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 </a:t>
              </a:r>
            </a:p>
          </p:txBody>
        </p:sp>
      </p:grpSp>
      <p:sp>
        <p:nvSpPr>
          <p:cNvPr id="1081" name="Shape 1081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082" name="Shape 1082"/>
          <p:cNvSpPr/>
          <p:nvPr/>
        </p:nvSpPr>
        <p:spPr>
          <a:xfrm>
            <a:off x="5868972" y="2354521"/>
            <a:ext cx="4377747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，点击添加相关标题文字，修改文字内容，也可以直接复制你的内容到此。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Shape 1084"/>
          <p:cNvSpPr/>
          <p:nvPr/>
        </p:nvSpPr>
        <p:spPr>
          <a:xfrm>
            <a:off x="6142990" y="3499217"/>
            <a:ext cx="312978" cy="3296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000" y="102178"/>
                </a:moveTo>
                <a:cubicBezTo>
                  <a:pt x="15000" y="92673"/>
                  <a:pt x="10000" y="80792"/>
                  <a:pt x="8750" y="68910"/>
                </a:cubicBezTo>
                <a:cubicBezTo>
                  <a:pt x="8750" y="57029"/>
                  <a:pt x="12500" y="45148"/>
                  <a:pt x="22500" y="34455"/>
                </a:cubicBezTo>
                <a:cubicBezTo>
                  <a:pt x="30000" y="26138"/>
                  <a:pt x="41250" y="21386"/>
                  <a:pt x="52500" y="20198"/>
                </a:cubicBezTo>
                <a:cubicBezTo>
                  <a:pt x="51250" y="10693"/>
                  <a:pt x="51250" y="10693"/>
                  <a:pt x="51250" y="10693"/>
                </a:cubicBezTo>
                <a:cubicBezTo>
                  <a:pt x="45000" y="11881"/>
                  <a:pt x="45000" y="11881"/>
                  <a:pt x="45000" y="11881"/>
                </a:cubicBezTo>
                <a:cubicBezTo>
                  <a:pt x="43750" y="5940"/>
                  <a:pt x="43750" y="5940"/>
                  <a:pt x="43750" y="5940"/>
                </a:cubicBezTo>
                <a:cubicBezTo>
                  <a:pt x="60000" y="3564"/>
                  <a:pt x="60000" y="3564"/>
                  <a:pt x="60000" y="3564"/>
                </a:cubicBezTo>
                <a:cubicBezTo>
                  <a:pt x="61250" y="9504"/>
                  <a:pt x="61250" y="9504"/>
                  <a:pt x="61250" y="9504"/>
                </a:cubicBezTo>
                <a:cubicBezTo>
                  <a:pt x="55000" y="10693"/>
                  <a:pt x="55000" y="10693"/>
                  <a:pt x="55000" y="10693"/>
                </a:cubicBezTo>
                <a:cubicBezTo>
                  <a:pt x="57500" y="19009"/>
                  <a:pt x="57500" y="19009"/>
                  <a:pt x="57500" y="19009"/>
                </a:cubicBezTo>
                <a:cubicBezTo>
                  <a:pt x="70000" y="19009"/>
                  <a:pt x="82500" y="22574"/>
                  <a:pt x="92500" y="32079"/>
                </a:cubicBezTo>
                <a:cubicBezTo>
                  <a:pt x="102500" y="40396"/>
                  <a:pt x="108750" y="52277"/>
                  <a:pt x="108750" y="64158"/>
                </a:cubicBezTo>
                <a:cubicBezTo>
                  <a:pt x="110000" y="77227"/>
                  <a:pt x="105000" y="89108"/>
                  <a:pt x="96250" y="98613"/>
                </a:cubicBezTo>
                <a:cubicBezTo>
                  <a:pt x="95000" y="99801"/>
                  <a:pt x="95000" y="99801"/>
                  <a:pt x="93750" y="100990"/>
                </a:cubicBezTo>
                <a:cubicBezTo>
                  <a:pt x="98750" y="120000"/>
                  <a:pt x="98750" y="120000"/>
                  <a:pt x="98750" y="120000"/>
                </a:cubicBezTo>
                <a:cubicBezTo>
                  <a:pt x="92500" y="120000"/>
                  <a:pt x="92500" y="120000"/>
                  <a:pt x="92500" y="120000"/>
                </a:cubicBezTo>
                <a:cubicBezTo>
                  <a:pt x="78750" y="110495"/>
                  <a:pt x="78750" y="110495"/>
                  <a:pt x="78750" y="110495"/>
                </a:cubicBezTo>
                <a:cubicBezTo>
                  <a:pt x="73750" y="112871"/>
                  <a:pt x="67500" y="114059"/>
                  <a:pt x="61250" y="114059"/>
                </a:cubicBezTo>
                <a:cubicBezTo>
                  <a:pt x="55000" y="114059"/>
                  <a:pt x="47500" y="112871"/>
                  <a:pt x="40000" y="110495"/>
                </a:cubicBezTo>
                <a:cubicBezTo>
                  <a:pt x="27500" y="120000"/>
                  <a:pt x="27500" y="120000"/>
                  <a:pt x="27500" y="120000"/>
                </a:cubicBezTo>
                <a:cubicBezTo>
                  <a:pt x="21250" y="120000"/>
                  <a:pt x="21250" y="120000"/>
                  <a:pt x="21250" y="120000"/>
                </a:cubicBezTo>
                <a:cubicBezTo>
                  <a:pt x="26250" y="102178"/>
                  <a:pt x="26250" y="102178"/>
                  <a:pt x="26250" y="102178"/>
                </a:cubicBezTo>
                <a:cubicBezTo>
                  <a:pt x="25000" y="102178"/>
                  <a:pt x="25000" y="102178"/>
                  <a:pt x="25000" y="102178"/>
                </a:cubicBezTo>
                <a:close/>
                <a:moveTo>
                  <a:pt x="102500" y="7128"/>
                </a:moveTo>
                <a:cubicBezTo>
                  <a:pt x="92500" y="3564"/>
                  <a:pt x="82500" y="5940"/>
                  <a:pt x="75000" y="13069"/>
                </a:cubicBezTo>
                <a:cubicBezTo>
                  <a:pt x="115000" y="36831"/>
                  <a:pt x="115000" y="36831"/>
                  <a:pt x="115000" y="36831"/>
                </a:cubicBezTo>
                <a:cubicBezTo>
                  <a:pt x="120000" y="28514"/>
                  <a:pt x="117500" y="17821"/>
                  <a:pt x="110000" y="10693"/>
                </a:cubicBezTo>
                <a:cubicBezTo>
                  <a:pt x="115000" y="3564"/>
                  <a:pt x="115000" y="3564"/>
                  <a:pt x="115000" y="3564"/>
                </a:cubicBezTo>
                <a:cubicBezTo>
                  <a:pt x="107500" y="0"/>
                  <a:pt x="107500" y="0"/>
                  <a:pt x="107500" y="0"/>
                </a:cubicBezTo>
                <a:cubicBezTo>
                  <a:pt x="102500" y="7128"/>
                  <a:pt x="102500" y="7128"/>
                  <a:pt x="102500" y="7128"/>
                </a:cubicBezTo>
                <a:close/>
                <a:moveTo>
                  <a:pt x="17500" y="7128"/>
                </a:moveTo>
                <a:cubicBezTo>
                  <a:pt x="12500" y="0"/>
                  <a:pt x="12500" y="0"/>
                  <a:pt x="12500" y="0"/>
                </a:cubicBezTo>
                <a:cubicBezTo>
                  <a:pt x="5000" y="3564"/>
                  <a:pt x="5000" y="3564"/>
                  <a:pt x="5000" y="3564"/>
                </a:cubicBezTo>
                <a:cubicBezTo>
                  <a:pt x="10000" y="10693"/>
                  <a:pt x="10000" y="10693"/>
                  <a:pt x="10000" y="10693"/>
                </a:cubicBezTo>
                <a:cubicBezTo>
                  <a:pt x="2500" y="17821"/>
                  <a:pt x="0" y="28514"/>
                  <a:pt x="5000" y="36831"/>
                </a:cubicBezTo>
                <a:cubicBezTo>
                  <a:pt x="45000" y="13069"/>
                  <a:pt x="45000" y="13069"/>
                  <a:pt x="45000" y="13069"/>
                </a:cubicBezTo>
                <a:cubicBezTo>
                  <a:pt x="37500" y="5940"/>
                  <a:pt x="26250" y="3564"/>
                  <a:pt x="17500" y="7128"/>
                </a:cubicBezTo>
                <a:close/>
                <a:moveTo>
                  <a:pt x="53750" y="64158"/>
                </a:moveTo>
                <a:cubicBezTo>
                  <a:pt x="52500" y="65346"/>
                  <a:pt x="52500" y="65346"/>
                  <a:pt x="52500" y="66534"/>
                </a:cubicBezTo>
                <a:cubicBezTo>
                  <a:pt x="43750" y="67722"/>
                  <a:pt x="35000" y="68910"/>
                  <a:pt x="27500" y="72475"/>
                </a:cubicBezTo>
                <a:cubicBezTo>
                  <a:pt x="27500" y="73663"/>
                  <a:pt x="27500" y="74851"/>
                  <a:pt x="27500" y="76039"/>
                </a:cubicBezTo>
                <a:cubicBezTo>
                  <a:pt x="36250" y="74851"/>
                  <a:pt x="46250" y="73663"/>
                  <a:pt x="53750" y="70099"/>
                </a:cubicBezTo>
                <a:cubicBezTo>
                  <a:pt x="55000" y="71287"/>
                  <a:pt x="56250" y="72475"/>
                  <a:pt x="57500" y="72475"/>
                </a:cubicBezTo>
                <a:cubicBezTo>
                  <a:pt x="61250" y="73663"/>
                  <a:pt x="66250" y="72475"/>
                  <a:pt x="67500" y="68910"/>
                </a:cubicBezTo>
                <a:cubicBezTo>
                  <a:pt x="68750" y="65346"/>
                  <a:pt x="66250" y="60594"/>
                  <a:pt x="62500" y="59405"/>
                </a:cubicBezTo>
                <a:cubicBezTo>
                  <a:pt x="62500" y="59405"/>
                  <a:pt x="61250" y="59405"/>
                  <a:pt x="61250" y="59405"/>
                </a:cubicBezTo>
                <a:cubicBezTo>
                  <a:pt x="58750" y="54653"/>
                  <a:pt x="55000" y="48712"/>
                  <a:pt x="51250" y="43960"/>
                </a:cubicBezTo>
                <a:cubicBezTo>
                  <a:pt x="50000" y="45148"/>
                  <a:pt x="48750" y="46336"/>
                  <a:pt x="47500" y="46336"/>
                </a:cubicBezTo>
                <a:cubicBezTo>
                  <a:pt x="48750" y="52277"/>
                  <a:pt x="51250" y="57029"/>
                  <a:pt x="55000" y="61782"/>
                </a:cubicBezTo>
                <a:cubicBezTo>
                  <a:pt x="53750" y="61782"/>
                  <a:pt x="53750" y="62970"/>
                  <a:pt x="53750" y="64158"/>
                </a:cubicBezTo>
                <a:close/>
                <a:moveTo>
                  <a:pt x="22500" y="68910"/>
                </a:moveTo>
                <a:cubicBezTo>
                  <a:pt x="23750" y="77227"/>
                  <a:pt x="27500" y="85544"/>
                  <a:pt x="35000" y="92673"/>
                </a:cubicBezTo>
                <a:cubicBezTo>
                  <a:pt x="42500" y="98613"/>
                  <a:pt x="51250" y="102178"/>
                  <a:pt x="61250" y="100990"/>
                </a:cubicBezTo>
                <a:cubicBezTo>
                  <a:pt x="70000" y="100990"/>
                  <a:pt x="78750" y="97425"/>
                  <a:pt x="86250" y="90297"/>
                </a:cubicBezTo>
                <a:cubicBezTo>
                  <a:pt x="92500" y="83168"/>
                  <a:pt x="96250" y="73663"/>
                  <a:pt x="95000" y="65346"/>
                </a:cubicBezTo>
                <a:cubicBezTo>
                  <a:pt x="95000" y="55841"/>
                  <a:pt x="91250" y="47524"/>
                  <a:pt x="83750" y="41584"/>
                </a:cubicBezTo>
                <a:cubicBezTo>
                  <a:pt x="76250" y="34455"/>
                  <a:pt x="66250" y="32079"/>
                  <a:pt x="57500" y="32079"/>
                </a:cubicBezTo>
                <a:cubicBezTo>
                  <a:pt x="47500" y="33267"/>
                  <a:pt x="38750" y="36831"/>
                  <a:pt x="32500" y="43960"/>
                </a:cubicBezTo>
                <a:cubicBezTo>
                  <a:pt x="25000" y="51089"/>
                  <a:pt x="22500" y="59405"/>
                  <a:pt x="22500" y="68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Shape 1085"/>
          <p:cNvSpPr/>
          <p:nvPr/>
        </p:nvSpPr>
        <p:spPr>
          <a:xfrm>
            <a:off x="6114638" y="5024359"/>
            <a:ext cx="355312" cy="287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073" y="120000"/>
                </a:moveTo>
                <a:cubicBezTo>
                  <a:pt x="94678" y="120000"/>
                  <a:pt x="94678" y="120000"/>
                  <a:pt x="94678" y="120000"/>
                </a:cubicBezTo>
                <a:cubicBezTo>
                  <a:pt x="94678" y="60000"/>
                  <a:pt x="94678" y="60000"/>
                  <a:pt x="94678" y="60000"/>
                </a:cubicBezTo>
                <a:cubicBezTo>
                  <a:pt x="92477" y="60000"/>
                  <a:pt x="92477" y="60000"/>
                  <a:pt x="92477" y="60000"/>
                </a:cubicBezTo>
                <a:cubicBezTo>
                  <a:pt x="90275" y="95454"/>
                  <a:pt x="90275" y="95454"/>
                  <a:pt x="90275" y="95454"/>
                </a:cubicBezTo>
                <a:cubicBezTo>
                  <a:pt x="88073" y="96818"/>
                  <a:pt x="88073" y="96818"/>
                  <a:pt x="88073" y="96818"/>
                </a:cubicBezTo>
                <a:cubicBezTo>
                  <a:pt x="88073" y="120000"/>
                  <a:pt x="88073" y="120000"/>
                  <a:pt x="88073" y="120000"/>
                </a:cubicBezTo>
                <a:close/>
                <a:moveTo>
                  <a:pt x="120000" y="0"/>
                </a:moveTo>
                <a:cubicBezTo>
                  <a:pt x="110091" y="23181"/>
                  <a:pt x="110091" y="23181"/>
                  <a:pt x="110091" y="23181"/>
                </a:cubicBezTo>
                <a:cubicBezTo>
                  <a:pt x="101284" y="45000"/>
                  <a:pt x="101284" y="45000"/>
                  <a:pt x="101284" y="45000"/>
                </a:cubicBezTo>
                <a:cubicBezTo>
                  <a:pt x="92477" y="30000"/>
                  <a:pt x="92477" y="30000"/>
                  <a:pt x="92477" y="30000"/>
                </a:cubicBezTo>
                <a:cubicBezTo>
                  <a:pt x="88073" y="34090"/>
                  <a:pt x="88073" y="34090"/>
                  <a:pt x="88073" y="34090"/>
                </a:cubicBezTo>
                <a:cubicBezTo>
                  <a:pt x="84770" y="87272"/>
                  <a:pt x="84770" y="87272"/>
                  <a:pt x="84770" y="87272"/>
                </a:cubicBezTo>
                <a:cubicBezTo>
                  <a:pt x="73761" y="92727"/>
                  <a:pt x="73761" y="92727"/>
                  <a:pt x="73761" y="92727"/>
                </a:cubicBezTo>
                <a:cubicBezTo>
                  <a:pt x="52844" y="68181"/>
                  <a:pt x="52844" y="68181"/>
                  <a:pt x="52844" y="68181"/>
                </a:cubicBezTo>
                <a:cubicBezTo>
                  <a:pt x="40733" y="99545"/>
                  <a:pt x="40733" y="99545"/>
                  <a:pt x="40733" y="99545"/>
                </a:cubicBezTo>
                <a:cubicBezTo>
                  <a:pt x="28623" y="99545"/>
                  <a:pt x="28623" y="99545"/>
                  <a:pt x="28623" y="99545"/>
                </a:cubicBezTo>
                <a:cubicBezTo>
                  <a:pt x="20917" y="85909"/>
                  <a:pt x="20917" y="85909"/>
                  <a:pt x="20917" y="85909"/>
                </a:cubicBezTo>
                <a:cubicBezTo>
                  <a:pt x="4403" y="91363"/>
                  <a:pt x="4403" y="91363"/>
                  <a:pt x="4403" y="91363"/>
                </a:cubicBezTo>
                <a:cubicBezTo>
                  <a:pt x="0" y="76363"/>
                  <a:pt x="0" y="76363"/>
                  <a:pt x="0" y="76363"/>
                </a:cubicBezTo>
                <a:cubicBezTo>
                  <a:pt x="22018" y="68181"/>
                  <a:pt x="22018" y="68181"/>
                  <a:pt x="22018" y="68181"/>
                </a:cubicBezTo>
                <a:cubicBezTo>
                  <a:pt x="27522" y="65454"/>
                  <a:pt x="27522" y="65454"/>
                  <a:pt x="27522" y="65454"/>
                </a:cubicBezTo>
                <a:cubicBezTo>
                  <a:pt x="29724" y="70909"/>
                  <a:pt x="29724" y="70909"/>
                  <a:pt x="29724" y="70909"/>
                </a:cubicBezTo>
                <a:cubicBezTo>
                  <a:pt x="33027" y="77727"/>
                  <a:pt x="33027" y="77727"/>
                  <a:pt x="33027" y="77727"/>
                </a:cubicBezTo>
                <a:cubicBezTo>
                  <a:pt x="44036" y="50454"/>
                  <a:pt x="44036" y="50454"/>
                  <a:pt x="44036" y="50454"/>
                </a:cubicBezTo>
                <a:cubicBezTo>
                  <a:pt x="48440" y="39545"/>
                  <a:pt x="48440" y="39545"/>
                  <a:pt x="48440" y="39545"/>
                </a:cubicBezTo>
                <a:cubicBezTo>
                  <a:pt x="55045" y="47727"/>
                  <a:pt x="55045" y="47727"/>
                  <a:pt x="55045" y="47727"/>
                </a:cubicBezTo>
                <a:cubicBezTo>
                  <a:pt x="72660" y="68181"/>
                  <a:pt x="72660" y="68181"/>
                  <a:pt x="72660" y="68181"/>
                </a:cubicBezTo>
                <a:cubicBezTo>
                  <a:pt x="74862" y="28636"/>
                  <a:pt x="74862" y="28636"/>
                  <a:pt x="74862" y="28636"/>
                </a:cubicBezTo>
                <a:cubicBezTo>
                  <a:pt x="74862" y="24545"/>
                  <a:pt x="74862" y="24545"/>
                  <a:pt x="74862" y="24545"/>
                </a:cubicBezTo>
                <a:cubicBezTo>
                  <a:pt x="78165" y="21818"/>
                  <a:pt x="78165" y="21818"/>
                  <a:pt x="78165" y="21818"/>
                </a:cubicBezTo>
                <a:cubicBezTo>
                  <a:pt x="85871" y="16363"/>
                  <a:pt x="85871" y="16363"/>
                  <a:pt x="85871" y="16363"/>
                </a:cubicBezTo>
                <a:cubicBezTo>
                  <a:pt x="79266" y="2727"/>
                  <a:pt x="79266" y="2727"/>
                  <a:pt x="79266" y="2727"/>
                </a:cubicBezTo>
                <a:cubicBezTo>
                  <a:pt x="99082" y="1363"/>
                  <a:pt x="99082" y="1363"/>
                  <a:pt x="99082" y="1363"/>
                </a:cubicBezTo>
                <a:cubicBezTo>
                  <a:pt x="120000" y="0"/>
                  <a:pt x="120000" y="0"/>
                  <a:pt x="120000" y="0"/>
                </a:cubicBezTo>
                <a:close/>
                <a:moveTo>
                  <a:pt x="24220" y="120000"/>
                </a:moveTo>
                <a:cubicBezTo>
                  <a:pt x="26422" y="120000"/>
                  <a:pt x="29724" y="120000"/>
                  <a:pt x="31926" y="120000"/>
                </a:cubicBezTo>
                <a:cubicBezTo>
                  <a:pt x="31926" y="109090"/>
                  <a:pt x="31926" y="109090"/>
                  <a:pt x="31926" y="109090"/>
                </a:cubicBezTo>
                <a:cubicBezTo>
                  <a:pt x="25321" y="110454"/>
                  <a:pt x="25321" y="110454"/>
                  <a:pt x="25321" y="110454"/>
                </a:cubicBezTo>
                <a:cubicBezTo>
                  <a:pt x="24220" y="107727"/>
                  <a:pt x="24220" y="107727"/>
                  <a:pt x="24220" y="107727"/>
                </a:cubicBezTo>
                <a:cubicBezTo>
                  <a:pt x="24220" y="120000"/>
                  <a:pt x="24220" y="120000"/>
                  <a:pt x="24220" y="120000"/>
                </a:cubicBezTo>
                <a:close/>
                <a:moveTo>
                  <a:pt x="12110" y="120000"/>
                </a:moveTo>
                <a:cubicBezTo>
                  <a:pt x="18715" y="120000"/>
                  <a:pt x="18715" y="120000"/>
                  <a:pt x="18715" y="120000"/>
                </a:cubicBezTo>
                <a:cubicBezTo>
                  <a:pt x="18715" y="96818"/>
                  <a:pt x="18715" y="96818"/>
                  <a:pt x="18715" y="96818"/>
                </a:cubicBezTo>
                <a:cubicBezTo>
                  <a:pt x="18715" y="96818"/>
                  <a:pt x="18715" y="96818"/>
                  <a:pt x="18715" y="96818"/>
                </a:cubicBezTo>
                <a:cubicBezTo>
                  <a:pt x="12110" y="99545"/>
                  <a:pt x="12110" y="99545"/>
                  <a:pt x="12110" y="99545"/>
                </a:cubicBezTo>
                <a:cubicBezTo>
                  <a:pt x="12110" y="120000"/>
                  <a:pt x="12110" y="120000"/>
                  <a:pt x="12110" y="120000"/>
                </a:cubicBezTo>
                <a:close/>
                <a:moveTo>
                  <a:pt x="37431" y="120000"/>
                </a:moveTo>
                <a:cubicBezTo>
                  <a:pt x="39633" y="120000"/>
                  <a:pt x="41834" y="120000"/>
                  <a:pt x="44036" y="120000"/>
                </a:cubicBezTo>
                <a:cubicBezTo>
                  <a:pt x="44036" y="107727"/>
                  <a:pt x="44036" y="107727"/>
                  <a:pt x="44036" y="107727"/>
                </a:cubicBezTo>
                <a:cubicBezTo>
                  <a:pt x="44036" y="109090"/>
                  <a:pt x="44036" y="109090"/>
                  <a:pt x="44036" y="109090"/>
                </a:cubicBezTo>
                <a:cubicBezTo>
                  <a:pt x="37431" y="109090"/>
                  <a:pt x="37431" y="109090"/>
                  <a:pt x="37431" y="109090"/>
                </a:cubicBezTo>
                <a:cubicBezTo>
                  <a:pt x="37431" y="120000"/>
                  <a:pt x="37431" y="120000"/>
                  <a:pt x="37431" y="120000"/>
                </a:cubicBezTo>
                <a:close/>
                <a:moveTo>
                  <a:pt x="49541" y="120000"/>
                </a:moveTo>
                <a:cubicBezTo>
                  <a:pt x="51743" y="120000"/>
                  <a:pt x="55045" y="120000"/>
                  <a:pt x="57247" y="120000"/>
                </a:cubicBezTo>
                <a:cubicBezTo>
                  <a:pt x="57247" y="85909"/>
                  <a:pt x="57247" y="85909"/>
                  <a:pt x="57247" y="85909"/>
                </a:cubicBezTo>
                <a:cubicBezTo>
                  <a:pt x="53944" y="81818"/>
                  <a:pt x="53944" y="81818"/>
                  <a:pt x="53944" y="81818"/>
                </a:cubicBezTo>
                <a:cubicBezTo>
                  <a:pt x="49541" y="94090"/>
                  <a:pt x="49541" y="94090"/>
                  <a:pt x="49541" y="94090"/>
                </a:cubicBezTo>
                <a:cubicBezTo>
                  <a:pt x="49541" y="120000"/>
                  <a:pt x="49541" y="120000"/>
                  <a:pt x="49541" y="120000"/>
                </a:cubicBezTo>
                <a:close/>
                <a:moveTo>
                  <a:pt x="62752" y="120000"/>
                </a:moveTo>
                <a:cubicBezTo>
                  <a:pt x="64954" y="120000"/>
                  <a:pt x="67155" y="120000"/>
                  <a:pt x="69357" y="120000"/>
                </a:cubicBezTo>
                <a:cubicBezTo>
                  <a:pt x="69357" y="99545"/>
                  <a:pt x="69357" y="99545"/>
                  <a:pt x="69357" y="99545"/>
                </a:cubicBezTo>
                <a:cubicBezTo>
                  <a:pt x="62752" y="91363"/>
                  <a:pt x="62752" y="91363"/>
                  <a:pt x="62752" y="91363"/>
                </a:cubicBezTo>
                <a:cubicBezTo>
                  <a:pt x="62752" y="120000"/>
                  <a:pt x="62752" y="120000"/>
                  <a:pt x="62752" y="120000"/>
                </a:cubicBezTo>
                <a:close/>
                <a:moveTo>
                  <a:pt x="74862" y="120000"/>
                </a:moveTo>
                <a:cubicBezTo>
                  <a:pt x="77064" y="120000"/>
                  <a:pt x="80366" y="120000"/>
                  <a:pt x="82568" y="120000"/>
                </a:cubicBezTo>
                <a:cubicBezTo>
                  <a:pt x="82568" y="98181"/>
                  <a:pt x="82568" y="98181"/>
                  <a:pt x="82568" y="98181"/>
                </a:cubicBezTo>
                <a:cubicBezTo>
                  <a:pt x="74862" y="102272"/>
                  <a:pt x="74862" y="102272"/>
                  <a:pt x="74862" y="102272"/>
                </a:cubicBezTo>
                <a:lnTo>
                  <a:pt x="7486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Shape 1086"/>
          <p:cNvSpPr/>
          <p:nvPr/>
        </p:nvSpPr>
        <p:spPr>
          <a:xfrm>
            <a:off x="8854192" y="5021839"/>
            <a:ext cx="237380" cy="3477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301" y="86355"/>
                </a:moveTo>
                <a:cubicBezTo>
                  <a:pt x="93698" y="86355"/>
                  <a:pt x="93698" y="86355"/>
                  <a:pt x="93698" y="86355"/>
                </a:cubicBezTo>
                <a:cubicBezTo>
                  <a:pt x="85479" y="113271"/>
                  <a:pt x="85479" y="113271"/>
                  <a:pt x="85479" y="113271"/>
                </a:cubicBezTo>
                <a:cubicBezTo>
                  <a:pt x="73972" y="113271"/>
                  <a:pt x="73972" y="113271"/>
                  <a:pt x="73972" y="113271"/>
                </a:cubicBezTo>
                <a:cubicBezTo>
                  <a:pt x="72328" y="116635"/>
                  <a:pt x="67397" y="120000"/>
                  <a:pt x="60821" y="120000"/>
                </a:cubicBezTo>
                <a:cubicBezTo>
                  <a:pt x="54246" y="120000"/>
                  <a:pt x="49315" y="116635"/>
                  <a:pt x="47671" y="113271"/>
                </a:cubicBezTo>
                <a:cubicBezTo>
                  <a:pt x="34520" y="113271"/>
                  <a:pt x="34520" y="113271"/>
                  <a:pt x="34520" y="113271"/>
                </a:cubicBezTo>
                <a:cubicBezTo>
                  <a:pt x="26301" y="86355"/>
                  <a:pt x="26301" y="86355"/>
                  <a:pt x="26301" y="86355"/>
                </a:cubicBezTo>
                <a:close/>
                <a:moveTo>
                  <a:pt x="83835" y="32523"/>
                </a:moveTo>
                <a:cubicBezTo>
                  <a:pt x="85479" y="39252"/>
                  <a:pt x="85479" y="39252"/>
                  <a:pt x="85479" y="39252"/>
                </a:cubicBezTo>
                <a:cubicBezTo>
                  <a:pt x="83835" y="41495"/>
                  <a:pt x="83835" y="41495"/>
                  <a:pt x="83835" y="41495"/>
                </a:cubicBezTo>
                <a:cubicBezTo>
                  <a:pt x="87123" y="42616"/>
                  <a:pt x="87123" y="42616"/>
                  <a:pt x="87123" y="42616"/>
                </a:cubicBezTo>
                <a:cubicBezTo>
                  <a:pt x="85479" y="47102"/>
                  <a:pt x="85479" y="47102"/>
                  <a:pt x="85479" y="47102"/>
                </a:cubicBezTo>
                <a:cubicBezTo>
                  <a:pt x="82191" y="47102"/>
                  <a:pt x="82191" y="47102"/>
                  <a:pt x="82191" y="47102"/>
                </a:cubicBezTo>
                <a:cubicBezTo>
                  <a:pt x="85479" y="49345"/>
                  <a:pt x="85479" y="49345"/>
                  <a:pt x="85479" y="49345"/>
                </a:cubicBezTo>
                <a:cubicBezTo>
                  <a:pt x="83835" y="52710"/>
                  <a:pt x="83835" y="52710"/>
                  <a:pt x="83835" y="52710"/>
                </a:cubicBezTo>
                <a:cubicBezTo>
                  <a:pt x="82191" y="53831"/>
                  <a:pt x="82191" y="53831"/>
                  <a:pt x="82191" y="53831"/>
                </a:cubicBezTo>
                <a:cubicBezTo>
                  <a:pt x="83835" y="54953"/>
                  <a:pt x="83835" y="54953"/>
                  <a:pt x="83835" y="54953"/>
                </a:cubicBezTo>
                <a:cubicBezTo>
                  <a:pt x="82191" y="59439"/>
                  <a:pt x="82191" y="59439"/>
                  <a:pt x="82191" y="59439"/>
                </a:cubicBezTo>
                <a:cubicBezTo>
                  <a:pt x="77260" y="60560"/>
                  <a:pt x="77260" y="60560"/>
                  <a:pt x="77260" y="60560"/>
                </a:cubicBezTo>
                <a:cubicBezTo>
                  <a:pt x="47671" y="54953"/>
                  <a:pt x="47671" y="54953"/>
                  <a:pt x="47671" y="54953"/>
                </a:cubicBezTo>
                <a:cubicBezTo>
                  <a:pt x="34520" y="54953"/>
                  <a:pt x="34520" y="54953"/>
                  <a:pt x="34520" y="54953"/>
                </a:cubicBezTo>
                <a:cubicBezTo>
                  <a:pt x="34520" y="35887"/>
                  <a:pt x="34520" y="35887"/>
                  <a:pt x="34520" y="35887"/>
                </a:cubicBezTo>
                <a:cubicBezTo>
                  <a:pt x="46027" y="34766"/>
                  <a:pt x="46027" y="34766"/>
                  <a:pt x="46027" y="34766"/>
                </a:cubicBezTo>
                <a:cubicBezTo>
                  <a:pt x="69041" y="17943"/>
                  <a:pt x="69041" y="17943"/>
                  <a:pt x="69041" y="17943"/>
                </a:cubicBezTo>
                <a:cubicBezTo>
                  <a:pt x="82191" y="23551"/>
                  <a:pt x="70684" y="30280"/>
                  <a:pt x="62465" y="33644"/>
                </a:cubicBezTo>
                <a:cubicBezTo>
                  <a:pt x="83835" y="32523"/>
                  <a:pt x="83835" y="32523"/>
                  <a:pt x="83835" y="32523"/>
                </a:cubicBezTo>
                <a:close/>
                <a:moveTo>
                  <a:pt x="24657" y="79626"/>
                </a:moveTo>
                <a:cubicBezTo>
                  <a:pt x="41095" y="79626"/>
                  <a:pt x="41095" y="79626"/>
                  <a:pt x="41095" y="79626"/>
                </a:cubicBezTo>
                <a:cubicBezTo>
                  <a:pt x="39452" y="69532"/>
                  <a:pt x="32876" y="61682"/>
                  <a:pt x="27945" y="53831"/>
                </a:cubicBezTo>
                <a:cubicBezTo>
                  <a:pt x="21369" y="45981"/>
                  <a:pt x="16438" y="38130"/>
                  <a:pt x="18082" y="32523"/>
                </a:cubicBezTo>
                <a:cubicBezTo>
                  <a:pt x="21369" y="23551"/>
                  <a:pt x="27945" y="17943"/>
                  <a:pt x="37808" y="14579"/>
                </a:cubicBezTo>
                <a:cubicBezTo>
                  <a:pt x="44383" y="12336"/>
                  <a:pt x="52602" y="11214"/>
                  <a:pt x="60821" y="12336"/>
                </a:cubicBezTo>
                <a:cubicBezTo>
                  <a:pt x="69041" y="12336"/>
                  <a:pt x="75616" y="13457"/>
                  <a:pt x="82191" y="15700"/>
                </a:cubicBezTo>
                <a:cubicBezTo>
                  <a:pt x="92054" y="19065"/>
                  <a:pt x="98630" y="24672"/>
                  <a:pt x="101917" y="32523"/>
                </a:cubicBezTo>
                <a:cubicBezTo>
                  <a:pt x="103561" y="38130"/>
                  <a:pt x="96986" y="45981"/>
                  <a:pt x="92054" y="53831"/>
                </a:cubicBezTo>
                <a:cubicBezTo>
                  <a:pt x="87123" y="61682"/>
                  <a:pt x="80547" y="69532"/>
                  <a:pt x="78904" y="79626"/>
                </a:cubicBezTo>
                <a:cubicBezTo>
                  <a:pt x="95342" y="79626"/>
                  <a:pt x="95342" y="79626"/>
                  <a:pt x="95342" y="79626"/>
                </a:cubicBezTo>
                <a:cubicBezTo>
                  <a:pt x="96986" y="71775"/>
                  <a:pt x="101917" y="65046"/>
                  <a:pt x="106849" y="58317"/>
                </a:cubicBezTo>
                <a:cubicBezTo>
                  <a:pt x="113424" y="49345"/>
                  <a:pt x="119999" y="40373"/>
                  <a:pt x="116712" y="30280"/>
                </a:cubicBezTo>
                <a:cubicBezTo>
                  <a:pt x="115068" y="19065"/>
                  <a:pt x="103561" y="10093"/>
                  <a:pt x="90410" y="5607"/>
                </a:cubicBezTo>
                <a:cubicBezTo>
                  <a:pt x="80547" y="2242"/>
                  <a:pt x="70684" y="1121"/>
                  <a:pt x="60821" y="1121"/>
                </a:cubicBezTo>
                <a:cubicBezTo>
                  <a:pt x="50958" y="0"/>
                  <a:pt x="39452" y="2242"/>
                  <a:pt x="31232" y="5607"/>
                </a:cubicBezTo>
                <a:cubicBezTo>
                  <a:pt x="16438" y="10093"/>
                  <a:pt x="6575" y="17943"/>
                  <a:pt x="3287" y="30280"/>
                </a:cubicBezTo>
                <a:cubicBezTo>
                  <a:pt x="0" y="40373"/>
                  <a:pt x="6575" y="49345"/>
                  <a:pt x="13150" y="59439"/>
                </a:cubicBezTo>
                <a:cubicBezTo>
                  <a:pt x="18082" y="65046"/>
                  <a:pt x="21369" y="71775"/>
                  <a:pt x="24657" y="796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Shape 1087"/>
          <p:cNvSpPr/>
          <p:nvPr/>
        </p:nvSpPr>
        <p:spPr>
          <a:xfrm>
            <a:off x="8844060" y="3512070"/>
            <a:ext cx="250987" cy="3039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5" y="113548"/>
                </a:moveTo>
                <a:cubicBezTo>
                  <a:pt x="3116" y="112258"/>
                  <a:pt x="1558" y="110967"/>
                  <a:pt x="0" y="109677"/>
                </a:cubicBezTo>
                <a:cubicBezTo>
                  <a:pt x="0" y="92903"/>
                  <a:pt x="0" y="74838"/>
                  <a:pt x="0" y="58064"/>
                </a:cubicBezTo>
                <a:cubicBezTo>
                  <a:pt x="18701" y="51612"/>
                  <a:pt x="32727" y="41290"/>
                  <a:pt x="46753" y="25806"/>
                </a:cubicBezTo>
                <a:cubicBezTo>
                  <a:pt x="59220" y="33548"/>
                  <a:pt x="59220" y="33548"/>
                  <a:pt x="59220" y="33548"/>
                </a:cubicBezTo>
                <a:cubicBezTo>
                  <a:pt x="59220" y="33548"/>
                  <a:pt x="59220" y="33548"/>
                  <a:pt x="59220" y="33548"/>
                </a:cubicBezTo>
                <a:cubicBezTo>
                  <a:pt x="59220" y="34838"/>
                  <a:pt x="59220" y="34838"/>
                  <a:pt x="59220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0779" y="34838"/>
                  <a:pt x="60779" y="34838"/>
                  <a:pt x="60779" y="34838"/>
                </a:cubicBezTo>
                <a:cubicBezTo>
                  <a:pt x="62337" y="34838"/>
                  <a:pt x="62337" y="34838"/>
                  <a:pt x="62337" y="34838"/>
                </a:cubicBezTo>
                <a:cubicBezTo>
                  <a:pt x="62337" y="34838"/>
                  <a:pt x="62337" y="34838"/>
                  <a:pt x="62337" y="34838"/>
                </a:cubicBezTo>
                <a:cubicBezTo>
                  <a:pt x="62337" y="36129"/>
                  <a:pt x="62337" y="36129"/>
                  <a:pt x="62337" y="36129"/>
                </a:cubicBezTo>
                <a:cubicBezTo>
                  <a:pt x="62337" y="36129"/>
                  <a:pt x="62337" y="36129"/>
                  <a:pt x="62337" y="36129"/>
                </a:cubicBezTo>
                <a:cubicBezTo>
                  <a:pt x="62337" y="36129"/>
                  <a:pt x="62337" y="36129"/>
                  <a:pt x="62337" y="36129"/>
                </a:cubicBezTo>
                <a:cubicBezTo>
                  <a:pt x="63896" y="36129"/>
                  <a:pt x="63896" y="36129"/>
                  <a:pt x="63896" y="36129"/>
                </a:cubicBezTo>
                <a:cubicBezTo>
                  <a:pt x="63896" y="36129"/>
                  <a:pt x="63896" y="36129"/>
                  <a:pt x="63896" y="36129"/>
                </a:cubicBezTo>
                <a:cubicBezTo>
                  <a:pt x="63896" y="36129"/>
                  <a:pt x="63896" y="36129"/>
                  <a:pt x="63896" y="36129"/>
                </a:cubicBezTo>
                <a:cubicBezTo>
                  <a:pt x="63896" y="37419"/>
                  <a:pt x="63896" y="37419"/>
                  <a:pt x="63896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5454" y="37419"/>
                  <a:pt x="65454" y="37419"/>
                  <a:pt x="65454" y="37419"/>
                </a:cubicBezTo>
                <a:cubicBezTo>
                  <a:pt x="67012" y="37419"/>
                  <a:pt x="67012" y="37419"/>
                  <a:pt x="67012" y="3741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7012" y="38709"/>
                  <a:pt x="67012" y="38709"/>
                  <a:pt x="67012" y="38709"/>
                </a:cubicBezTo>
                <a:cubicBezTo>
                  <a:pt x="68571" y="38709"/>
                  <a:pt x="68571" y="38709"/>
                  <a:pt x="68571" y="38709"/>
                </a:cubicBezTo>
                <a:cubicBezTo>
                  <a:pt x="74805" y="42580"/>
                  <a:pt x="74805" y="42580"/>
                  <a:pt x="74805" y="42580"/>
                </a:cubicBezTo>
                <a:cubicBezTo>
                  <a:pt x="74805" y="42580"/>
                  <a:pt x="74805" y="42580"/>
                  <a:pt x="74805" y="42580"/>
                </a:cubicBezTo>
                <a:cubicBezTo>
                  <a:pt x="74805" y="42580"/>
                  <a:pt x="74805" y="42580"/>
                  <a:pt x="74805" y="42580"/>
                </a:cubicBezTo>
                <a:cubicBezTo>
                  <a:pt x="74805" y="43870"/>
                  <a:pt x="74805" y="43870"/>
                  <a:pt x="74805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6363" y="43870"/>
                  <a:pt x="76363" y="43870"/>
                  <a:pt x="76363" y="43870"/>
                </a:cubicBezTo>
                <a:cubicBezTo>
                  <a:pt x="77922" y="43870"/>
                  <a:pt x="77922" y="43870"/>
                  <a:pt x="77922" y="43870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7922" y="45161"/>
                  <a:pt x="77922" y="45161"/>
                  <a:pt x="77922" y="45161"/>
                </a:cubicBezTo>
                <a:cubicBezTo>
                  <a:pt x="79480" y="45161"/>
                  <a:pt x="79480" y="45161"/>
                  <a:pt x="79480" y="45161"/>
                </a:cubicBezTo>
                <a:cubicBezTo>
                  <a:pt x="79480" y="45161"/>
                  <a:pt x="79480" y="45161"/>
                  <a:pt x="79480" y="45161"/>
                </a:cubicBezTo>
                <a:cubicBezTo>
                  <a:pt x="79480" y="45161"/>
                  <a:pt x="79480" y="45161"/>
                  <a:pt x="79480" y="45161"/>
                </a:cubicBezTo>
                <a:cubicBezTo>
                  <a:pt x="79480" y="46451"/>
                  <a:pt x="79480" y="46451"/>
                  <a:pt x="79480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1038" y="46451"/>
                  <a:pt x="81038" y="46451"/>
                  <a:pt x="81038" y="46451"/>
                </a:cubicBezTo>
                <a:cubicBezTo>
                  <a:pt x="82597" y="47741"/>
                  <a:pt x="82597" y="47741"/>
                  <a:pt x="82597" y="47741"/>
                </a:cubicBezTo>
                <a:cubicBezTo>
                  <a:pt x="82597" y="47741"/>
                  <a:pt x="82597" y="47741"/>
                  <a:pt x="82597" y="47741"/>
                </a:cubicBezTo>
                <a:cubicBezTo>
                  <a:pt x="82597" y="47741"/>
                  <a:pt x="82597" y="47741"/>
                  <a:pt x="82597" y="47741"/>
                </a:cubicBezTo>
                <a:cubicBezTo>
                  <a:pt x="96623" y="55483"/>
                  <a:pt x="96623" y="55483"/>
                  <a:pt x="96623" y="55483"/>
                </a:cubicBezTo>
                <a:cubicBezTo>
                  <a:pt x="82597" y="70967"/>
                  <a:pt x="76363" y="86451"/>
                  <a:pt x="74805" y="101935"/>
                </a:cubicBezTo>
                <a:cubicBezTo>
                  <a:pt x="56103" y="108387"/>
                  <a:pt x="35844" y="113548"/>
                  <a:pt x="17142" y="120000"/>
                </a:cubicBezTo>
                <a:cubicBezTo>
                  <a:pt x="14025" y="118709"/>
                  <a:pt x="12467" y="117419"/>
                  <a:pt x="10909" y="117419"/>
                </a:cubicBezTo>
                <a:cubicBezTo>
                  <a:pt x="35844" y="87741"/>
                  <a:pt x="35844" y="87741"/>
                  <a:pt x="35844" y="87741"/>
                </a:cubicBezTo>
                <a:cubicBezTo>
                  <a:pt x="42077" y="89032"/>
                  <a:pt x="49870" y="87741"/>
                  <a:pt x="54545" y="82580"/>
                </a:cubicBezTo>
                <a:cubicBezTo>
                  <a:pt x="59220" y="77419"/>
                  <a:pt x="57662" y="69677"/>
                  <a:pt x="49870" y="65806"/>
                </a:cubicBezTo>
                <a:cubicBezTo>
                  <a:pt x="43636" y="60645"/>
                  <a:pt x="34285" y="63225"/>
                  <a:pt x="29610" y="68387"/>
                </a:cubicBezTo>
                <a:cubicBezTo>
                  <a:pt x="24935" y="73548"/>
                  <a:pt x="24935" y="80000"/>
                  <a:pt x="29610" y="83870"/>
                </a:cubicBezTo>
                <a:cubicBezTo>
                  <a:pt x="4675" y="113548"/>
                  <a:pt x="4675" y="113548"/>
                  <a:pt x="4675" y="113548"/>
                </a:cubicBezTo>
                <a:close/>
                <a:moveTo>
                  <a:pt x="42077" y="120000"/>
                </a:moveTo>
                <a:cubicBezTo>
                  <a:pt x="113766" y="120000"/>
                  <a:pt x="113766" y="120000"/>
                  <a:pt x="113766" y="120000"/>
                </a:cubicBezTo>
                <a:cubicBezTo>
                  <a:pt x="113766" y="107096"/>
                  <a:pt x="113766" y="107096"/>
                  <a:pt x="113766" y="107096"/>
                </a:cubicBezTo>
                <a:cubicBezTo>
                  <a:pt x="84155" y="107096"/>
                  <a:pt x="84155" y="107096"/>
                  <a:pt x="84155" y="107096"/>
                </a:cubicBezTo>
                <a:cubicBezTo>
                  <a:pt x="42077" y="120000"/>
                  <a:pt x="42077" y="120000"/>
                  <a:pt x="42077" y="120000"/>
                </a:cubicBezTo>
                <a:close/>
                <a:moveTo>
                  <a:pt x="107532" y="54193"/>
                </a:moveTo>
                <a:cubicBezTo>
                  <a:pt x="120000" y="40000"/>
                  <a:pt x="120000" y="40000"/>
                  <a:pt x="120000" y="40000"/>
                </a:cubicBezTo>
                <a:cubicBezTo>
                  <a:pt x="52987" y="0"/>
                  <a:pt x="52987" y="0"/>
                  <a:pt x="52987" y="0"/>
                </a:cubicBezTo>
                <a:cubicBezTo>
                  <a:pt x="40519" y="15483"/>
                  <a:pt x="40519" y="15483"/>
                  <a:pt x="40519" y="15483"/>
                </a:cubicBezTo>
                <a:lnTo>
                  <a:pt x="107532" y="541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6425" tIns="48200" rIns="96425" bIns="482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Shape 1088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Shape 1089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93%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55%</a:t>
            </a:r>
          </a:p>
        </p:txBody>
      </p:sp>
      <p:sp>
        <p:nvSpPr>
          <p:cNvPr id="1099" name="Shape 1099"/>
          <p:cNvSpPr/>
          <p:nvPr/>
        </p:nvSpPr>
        <p:spPr>
          <a:xfrm>
            <a:off x="5884114" y="4036579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100" name="Shape 1100"/>
          <p:cNvSpPr/>
          <p:nvPr/>
        </p:nvSpPr>
        <p:spPr>
          <a:xfrm>
            <a:off x="5884114" y="5560125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101" name="Shape 1101"/>
          <p:cNvSpPr/>
          <p:nvPr/>
        </p:nvSpPr>
        <p:spPr>
          <a:xfrm>
            <a:off x="8548425" y="4036579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102" name="Shape 1102"/>
          <p:cNvSpPr/>
          <p:nvPr/>
        </p:nvSpPr>
        <p:spPr>
          <a:xfrm>
            <a:off x="8542297" y="5560125"/>
            <a:ext cx="2400274" cy="387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103" name="Shape 1103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Shape 110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9611" y="94277"/>
                  <a:pt x="22527" y="73800"/>
                  <a:pt x="39194" y="57266"/>
                </a:cubicBezTo>
                <a:cubicBezTo>
                  <a:pt x="56100" y="40500"/>
                  <a:pt x="77227" y="27627"/>
                  <a:pt x="102111" y="15983"/>
                </a:cubicBezTo>
                <a:lnTo>
                  <a:pt x="101100" y="0"/>
                </a:lnTo>
                <a:lnTo>
                  <a:pt x="120000" y="25572"/>
                </a:lnTo>
                <a:lnTo>
                  <a:pt x="105133" y="63927"/>
                </a:lnTo>
                <a:lnTo>
                  <a:pt x="104127" y="47944"/>
                </a:lnTo>
                <a:cubicBezTo>
                  <a:pt x="81416" y="54244"/>
                  <a:pt x="61494" y="61972"/>
                  <a:pt x="44466" y="73250"/>
                </a:cubicBezTo>
                <a:cubicBezTo>
                  <a:pt x="27138" y="84727"/>
                  <a:pt x="12455" y="99994"/>
                  <a:pt x="0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Shape 1113"/>
          <p:cNvSpPr txBox="1"/>
          <p:nvPr/>
        </p:nvSpPr>
        <p:spPr>
          <a:xfrm>
            <a:off x="1921008" y="4192713"/>
            <a:ext cx="1455414" cy="236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114" name="Shape 1114"/>
          <p:cNvSpPr txBox="1"/>
          <p:nvPr/>
        </p:nvSpPr>
        <p:spPr>
          <a:xfrm>
            <a:off x="1316807" y="4453996"/>
            <a:ext cx="2069617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115" name="Shape 1115"/>
          <p:cNvCxnSpPr/>
          <p:nvPr/>
        </p:nvCxnSpPr>
        <p:spPr>
          <a:xfrm rot="10800000" flipH="1">
            <a:off x="3761000" y="4275926"/>
            <a:ext cx="1" cy="1270207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</p:spPr>
      </p:cxnSp>
      <p:cxnSp>
        <p:nvCxnSpPr>
          <p:cNvPr id="1116" name="Shape 1116"/>
          <p:cNvCxnSpPr/>
          <p:nvPr/>
        </p:nvCxnSpPr>
        <p:spPr>
          <a:xfrm rot="10800000" flipH="1">
            <a:off x="4977450" y="2888774"/>
            <a:ext cx="1" cy="180390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</p:spPr>
      </p:cxnSp>
      <p:cxnSp>
        <p:nvCxnSpPr>
          <p:cNvPr id="1117" name="Shape 1117"/>
          <p:cNvCxnSpPr/>
          <p:nvPr/>
        </p:nvCxnSpPr>
        <p:spPr>
          <a:xfrm rot="10800000" flipH="1">
            <a:off x="6150256" y="2274125"/>
            <a:ext cx="1" cy="1877028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</p:spPr>
      </p:cxnSp>
      <p:cxnSp>
        <p:nvCxnSpPr>
          <p:cNvPr id="1118" name="Shape 1118"/>
          <p:cNvCxnSpPr/>
          <p:nvPr/>
        </p:nvCxnSpPr>
        <p:spPr>
          <a:xfrm rot="10800000" flipH="1">
            <a:off x="7793481" y="3641557"/>
            <a:ext cx="1" cy="1246393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400000"/>
            <a:headEnd type="none" w="med" len="med"/>
            <a:tailEnd type="none" w="med" len="med"/>
          </a:ln>
        </p:spPr>
      </p:cxnSp>
      <p:sp>
        <p:nvSpPr>
          <p:cNvPr id="1119" name="Shape 1119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7425" tIns="17425" rIns="17425" bIns="1742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7425" tIns="17425" rIns="17425" bIns="1742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17425" tIns="17425" rIns="17425" bIns="1742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Shape 1122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17425" tIns="17425" rIns="17425" bIns="17425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Shape 112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Shape 112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Shape 112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Shape 112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Shape 1127"/>
          <p:cNvSpPr txBox="1"/>
          <p:nvPr/>
        </p:nvSpPr>
        <p:spPr>
          <a:xfrm>
            <a:off x="3012064" y="2800944"/>
            <a:ext cx="1570297" cy="236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2480327" y="3057866"/>
            <a:ext cx="2063339" cy="2827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129" name="Shape 1129"/>
          <p:cNvSpPr txBox="1"/>
          <p:nvPr/>
        </p:nvSpPr>
        <p:spPr>
          <a:xfrm>
            <a:off x="6537411" y="2026880"/>
            <a:ext cx="1345236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130" name="Shape 1130"/>
          <p:cNvSpPr txBox="1"/>
          <p:nvPr/>
        </p:nvSpPr>
        <p:spPr>
          <a:xfrm>
            <a:off x="6525058" y="2305244"/>
            <a:ext cx="1711622" cy="4431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x="8178452" y="4846351"/>
            <a:ext cx="1344392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132" name="Shape 1132"/>
          <p:cNvSpPr txBox="1"/>
          <p:nvPr/>
        </p:nvSpPr>
        <p:spPr>
          <a:xfrm>
            <a:off x="8148754" y="5118173"/>
            <a:ext cx="2063339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133" name="Shape 1133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134" name="Shape 113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6038562" y="1962295"/>
            <a:ext cx="235494" cy="2830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ct val="25000"/>
              <a:buFont typeface="Arial"/>
              <a:buNone/>
            </a:pPr>
            <a:r>
              <a:rPr lang="zh-CN" sz="1400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1137" name="Shape 1137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8" y="21227"/>
                </a:moveTo>
                <a:lnTo>
                  <a:pt x="26361" y="21227"/>
                </a:lnTo>
                <a:cubicBezTo>
                  <a:pt x="26844" y="36994"/>
                  <a:pt x="29838" y="47605"/>
                  <a:pt x="33622" y="55433"/>
                </a:cubicBezTo>
                <a:cubicBezTo>
                  <a:pt x="22044" y="47722"/>
                  <a:pt x="11233" y="38822"/>
                  <a:pt x="9638" y="21227"/>
                </a:cubicBezTo>
                <a:close/>
                <a:moveTo>
                  <a:pt x="60000" y="7994"/>
                </a:moveTo>
                <a:cubicBezTo>
                  <a:pt x="78216" y="7988"/>
                  <a:pt x="85327" y="15272"/>
                  <a:pt x="85322" y="17977"/>
                </a:cubicBezTo>
                <a:cubicBezTo>
                  <a:pt x="85322" y="20694"/>
                  <a:pt x="78222" y="27972"/>
                  <a:pt x="60000" y="27988"/>
                </a:cubicBezTo>
                <a:cubicBezTo>
                  <a:pt x="41783" y="27972"/>
                  <a:pt x="34677" y="20694"/>
                  <a:pt x="34677" y="17977"/>
                </a:cubicBezTo>
                <a:cubicBezTo>
                  <a:pt x="34672" y="15272"/>
                  <a:pt x="41783" y="7988"/>
                  <a:pt x="60000" y="7994"/>
                </a:cubicBezTo>
                <a:close/>
                <a:moveTo>
                  <a:pt x="86377" y="55433"/>
                </a:moveTo>
                <a:cubicBezTo>
                  <a:pt x="90166" y="47605"/>
                  <a:pt x="93155" y="36994"/>
                  <a:pt x="93638" y="21227"/>
                </a:cubicBezTo>
                <a:lnTo>
                  <a:pt x="110366" y="21227"/>
                </a:lnTo>
                <a:cubicBezTo>
                  <a:pt x="108777" y="38822"/>
                  <a:pt x="97955" y="47722"/>
                  <a:pt x="86377" y="55433"/>
                </a:cubicBezTo>
                <a:close/>
                <a:moveTo>
                  <a:pt x="67866" y="88394"/>
                </a:moveTo>
                <a:cubicBezTo>
                  <a:pt x="67866" y="78927"/>
                  <a:pt x="75205" y="73700"/>
                  <a:pt x="87166" y="65950"/>
                </a:cubicBezTo>
                <a:cubicBezTo>
                  <a:pt x="101794" y="56461"/>
                  <a:pt x="120000" y="44666"/>
                  <a:pt x="120000" y="16655"/>
                </a:cubicBezTo>
                <a:cubicBezTo>
                  <a:pt x="120000" y="14133"/>
                  <a:pt x="117888" y="12094"/>
                  <a:pt x="115277" y="12094"/>
                </a:cubicBezTo>
                <a:lnTo>
                  <a:pt x="92416" y="12094"/>
                </a:lnTo>
                <a:cubicBezTo>
                  <a:pt x="89183" y="6250"/>
                  <a:pt x="79555" y="0"/>
                  <a:pt x="60000" y="0"/>
                </a:cubicBezTo>
                <a:cubicBezTo>
                  <a:pt x="40450" y="0"/>
                  <a:pt x="30816" y="6250"/>
                  <a:pt x="27588" y="12094"/>
                </a:cubicBezTo>
                <a:lnTo>
                  <a:pt x="4722" y="12094"/>
                </a:lnTo>
                <a:cubicBezTo>
                  <a:pt x="2111" y="12094"/>
                  <a:pt x="0" y="14133"/>
                  <a:pt x="0" y="16655"/>
                </a:cubicBezTo>
                <a:cubicBezTo>
                  <a:pt x="0" y="44666"/>
                  <a:pt x="18205" y="56461"/>
                  <a:pt x="32844" y="65950"/>
                </a:cubicBezTo>
                <a:cubicBezTo>
                  <a:pt x="44805" y="73700"/>
                  <a:pt x="52133" y="78927"/>
                  <a:pt x="52133" y="88394"/>
                </a:cubicBezTo>
                <a:lnTo>
                  <a:pt x="52133" y="96944"/>
                </a:lnTo>
                <a:cubicBezTo>
                  <a:pt x="39566" y="98311"/>
                  <a:pt x="30338" y="102855"/>
                  <a:pt x="30338" y="108261"/>
                </a:cubicBezTo>
                <a:cubicBezTo>
                  <a:pt x="30338" y="114744"/>
                  <a:pt x="43616" y="120000"/>
                  <a:pt x="60000" y="120000"/>
                </a:cubicBezTo>
                <a:cubicBezTo>
                  <a:pt x="76383" y="120000"/>
                  <a:pt x="89661" y="114744"/>
                  <a:pt x="89661" y="108261"/>
                </a:cubicBezTo>
                <a:cubicBezTo>
                  <a:pt x="89661" y="102855"/>
                  <a:pt x="80433" y="98311"/>
                  <a:pt x="67866" y="96944"/>
                </a:cubicBezTo>
                <a:cubicBezTo>
                  <a:pt x="67866" y="96944"/>
                  <a:pt x="67866" y="88394"/>
                  <a:pt x="67866" y="883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Shape 1139"/>
          <p:cNvSpPr txBox="1"/>
          <p:nvPr/>
        </p:nvSpPr>
        <p:spPr>
          <a:xfrm>
            <a:off x="9891668" y="3044677"/>
            <a:ext cx="934156" cy="3743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输入文本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142" name="Shape 1142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Shape 1143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1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1268074" y="3762716"/>
            <a:ext cx="1581584" cy="417970"/>
            <a:chOff x="1424695" y="3437117"/>
            <a:chExt cx="1499700" cy="396330"/>
          </a:xfrm>
        </p:grpSpPr>
        <p:sp>
          <p:nvSpPr>
            <p:cNvPr id="164" name="Shape 164"/>
            <p:cNvSpPr/>
            <p:nvPr/>
          </p:nvSpPr>
          <p:spPr>
            <a:xfrm rot="-5400000">
              <a:off x="2049745" y="2958798"/>
              <a:ext cx="249600" cy="1499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014338" y="3437117"/>
              <a:ext cx="320400" cy="32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2922370" y="3917453"/>
            <a:ext cx="1581584" cy="406165"/>
            <a:chOff x="2993341" y="3583846"/>
            <a:chExt cx="1499700" cy="385136"/>
          </a:xfrm>
        </p:grpSpPr>
        <p:sp>
          <p:nvSpPr>
            <p:cNvPr id="167" name="Shape 167"/>
            <p:cNvSpPr/>
            <p:nvPr/>
          </p:nvSpPr>
          <p:spPr>
            <a:xfrm rot="5400000" flipH="1">
              <a:off x="3618391" y="2958796"/>
              <a:ext cx="249600" cy="1499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582905" y="3648583"/>
              <a:ext cx="320400" cy="320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4576580" y="3762717"/>
            <a:ext cx="1581584" cy="417969"/>
            <a:chOff x="4561907" y="3437117"/>
            <a:chExt cx="1499700" cy="396329"/>
          </a:xfrm>
        </p:grpSpPr>
        <p:sp>
          <p:nvSpPr>
            <p:cNvPr id="170" name="Shape 170"/>
            <p:cNvSpPr/>
            <p:nvPr/>
          </p:nvSpPr>
          <p:spPr>
            <a:xfrm rot="5400000" flipH="1">
              <a:off x="5186957" y="2958796"/>
              <a:ext cx="249600" cy="1499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20257" y="3437117"/>
              <a:ext cx="320400" cy="32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6230792" y="3917453"/>
            <a:ext cx="1581584" cy="406165"/>
            <a:chOff x="6130473" y="3583846"/>
            <a:chExt cx="1499700" cy="385136"/>
          </a:xfrm>
        </p:grpSpPr>
        <p:sp>
          <p:nvSpPr>
            <p:cNvPr id="173" name="Shape 173"/>
            <p:cNvSpPr/>
            <p:nvPr/>
          </p:nvSpPr>
          <p:spPr>
            <a:xfrm rot="5400000" flipH="1">
              <a:off x="6755523" y="2958796"/>
              <a:ext cx="249600" cy="1499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20037" y="3648583"/>
              <a:ext cx="320400" cy="32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9539212" y="3917454"/>
            <a:ext cx="1581584" cy="406164"/>
            <a:chOff x="9267605" y="3583848"/>
            <a:chExt cx="1499700" cy="385135"/>
          </a:xfrm>
        </p:grpSpPr>
        <p:sp>
          <p:nvSpPr>
            <p:cNvPr id="176" name="Shape 176"/>
            <p:cNvSpPr/>
            <p:nvPr/>
          </p:nvSpPr>
          <p:spPr>
            <a:xfrm rot="5400000" flipH="1">
              <a:off x="9892655" y="2958798"/>
              <a:ext cx="249600" cy="1499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9857169" y="3648583"/>
              <a:ext cx="320400" cy="32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7885002" y="3762716"/>
            <a:ext cx="1581584" cy="417970"/>
            <a:chOff x="7699040" y="3437117"/>
            <a:chExt cx="1499700" cy="396330"/>
          </a:xfrm>
        </p:grpSpPr>
        <p:sp>
          <p:nvSpPr>
            <p:cNvPr id="179" name="Shape 179"/>
            <p:cNvSpPr/>
            <p:nvPr/>
          </p:nvSpPr>
          <p:spPr>
            <a:xfrm rot="5400000" flipH="1">
              <a:off x="8324090" y="2958798"/>
              <a:ext cx="249600" cy="14997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8357389" y="3437117"/>
              <a:ext cx="320400" cy="320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10085072" y="4414078"/>
            <a:ext cx="489756" cy="490389"/>
            <a:chOff x="9145588" y="4435475"/>
            <a:chExt cx="464400" cy="465000"/>
          </a:xfrm>
        </p:grpSpPr>
        <p:sp>
          <p:nvSpPr>
            <p:cNvPr id="182" name="Shape 182"/>
            <p:cNvSpPr/>
            <p:nvPr/>
          </p:nvSpPr>
          <p:spPr>
            <a:xfrm>
              <a:off x="9145588" y="4435475"/>
              <a:ext cx="464400" cy="4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486" y="108723"/>
                  </a:moveTo>
                  <a:cubicBezTo>
                    <a:pt x="13613" y="97963"/>
                    <a:pt x="516" y="67357"/>
                    <a:pt x="11270" y="40491"/>
                  </a:cubicBezTo>
                  <a:cubicBezTo>
                    <a:pt x="22031" y="13625"/>
                    <a:pt x="52639" y="509"/>
                    <a:pt x="79506" y="11276"/>
                  </a:cubicBezTo>
                  <a:cubicBezTo>
                    <a:pt x="106374" y="22030"/>
                    <a:pt x="119477" y="52642"/>
                    <a:pt x="108722" y="79508"/>
                  </a:cubicBezTo>
                  <a:cubicBezTo>
                    <a:pt x="97962" y="106374"/>
                    <a:pt x="67348" y="119477"/>
                    <a:pt x="40486" y="108723"/>
                  </a:cubicBezTo>
                  <a:moveTo>
                    <a:pt x="82296" y="4312"/>
                  </a:moveTo>
                  <a:cubicBezTo>
                    <a:pt x="51543" y="-7996"/>
                    <a:pt x="16629" y="6944"/>
                    <a:pt x="4313" y="37695"/>
                  </a:cubicBezTo>
                  <a:cubicBezTo>
                    <a:pt x="-8002" y="68452"/>
                    <a:pt x="6945" y="103371"/>
                    <a:pt x="37697" y="115680"/>
                  </a:cubicBezTo>
                  <a:cubicBezTo>
                    <a:pt x="68449" y="128002"/>
                    <a:pt x="103364" y="113048"/>
                    <a:pt x="115686" y="82298"/>
                  </a:cubicBezTo>
                  <a:cubicBezTo>
                    <a:pt x="128002" y="51541"/>
                    <a:pt x="113048" y="16628"/>
                    <a:pt x="82296" y="43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9348788" y="4638675"/>
              <a:ext cx="57900" cy="5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814" y="87852"/>
                  </a:moveTo>
                  <a:cubicBezTo>
                    <a:pt x="33464" y="81668"/>
                    <a:pt x="25997" y="64212"/>
                    <a:pt x="32117" y="48835"/>
                  </a:cubicBezTo>
                  <a:cubicBezTo>
                    <a:pt x="38300" y="33520"/>
                    <a:pt x="55784" y="26020"/>
                    <a:pt x="71134" y="32141"/>
                  </a:cubicBezTo>
                  <a:cubicBezTo>
                    <a:pt x="86478" y="38293"/>
                    <a:pt x="93977" y="55780"/>
                    <a:pt x="87826" y="71158"/>
                  </a:cubicBezTo>
                  <a:cubicBezTo>
                    <a:pt x="81674" y="86505"/>
                    <a:pt x="64190" y="93973"/>
                    <a:pt x="48814" y="87852"/>
                  </a:cubicBezTo>
                  <a:moveTo>
                    <a:pt x="82291" y="4319"/>
                  </a:moveTo>
                  <a:cubicBezTo>
                    <a:pt x="51566" y="-8010"/>
                    <a:pt x="16622" y="6952"/>
                    <a:pt x="4319" y="37707"/>
                  </a:cubicBezTo>
                  <a:cubicBezTo>
                    <a:pt x="-8008" y="68463"/>
                    <a:pt x="6957" y="103375"/>
                    <a:pt x="37682" y="115673"/>
                  </a:cubicBezTo>
                  <a:cubicBezTo>
                    <a:pt x="68440" y="128010"/>
                    <a:pt x="103352" y="113041"/>
                    <a:pt x="115687" y="82317"/>
                  </a:cubicBezTo>
                  <a:cubicBezTo>
                    <a:pt x="127989" y="51561"/>
                    <a:pt x="113080" y="16649"/>
                    <a:pt x="82291" y="43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9290050" y="4580732"/>
              <a:ext cx="174600" cy="1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37" y="97118"/>
                  </a:moveTo>
                  <a:cubicBezTo>
                    <a:pt x="24656" y="88926"/>
                    <a:pt x="14676" y="65591"/>
                    <a:pt x="22867" y="45127"/>
                  </a:cubicBezTo>
                  <a:cubicBezTo>
                    <a:pt x="31065" y="24663"/>
                    <a:pt x="54386" y="14677"/>
                    <a:pt x="74855" y="22869"/>
                  </a:cubicBezTo>
                  <a:cubicBezTo>
                    <a:pt x="95331" y="31067"/>
                    <a:pt x="105323" y="54402"/>
                    <a:pt x="97119" y="74866"/>
                  </a:cubicBezTo>
                  <a:cubicBezTo>
                    <a:pt x="88928" y="95330"/>
                    <a:pt x="65600" y="105328"/>
                    <a:pt x="45137" y="97118"/>
                  </a:cubicBezTo>
                  <a:moveTo>
                    <a:pt x="82298" y="4313"/>
                  </a:moveTo>
                  <a:cubicBezTo>
                    <a:pt x="51541" y="-8002"/>
                    <a:pt x="16615" y="6951"/>
                    <a:pt x="4319" y="37697"/>
                  </a:cubicBezTo>
                  <a:cubicBezTo>
                    <a:pt x="-8002" y="68449"/>
                    <a:pt x="6951" y="103364"/>
                    <a:pt x="37695" y="115680"/>
                  </a:cubicBezTo>
                  <a:cubicBezTo>
                    <a:pt x="68465" y="128002"/>
                    <a:pt x="103371" y="113054"/>
                    <a:pt x="115693" y="82296"/>
                  </a:cubicBezTo>
                  <a:cubicBezTo>
                    <a:pt x="127989" y="51543"/>
                    <a:pt x="113055" y="16629"/>
                    <a:pt x="82298" y="4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9406732" y="4696619"/>
              <a:ext cx="72300" cy="7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32" y="16109"/>
                  </a:moveTo>
                  <a:cubicBezTo>
                    <a:pt x="121591" y="10099"/>
                    <a:pt x="118596" y="3261"/>
                    <a:pt x="112468" y="849"/>
                  </a:cubicBezTo>
                  <a:cubicBezTo>
                    <a:pt x="106324" y="-1579"/>
                    <a:pt x="99352" y="1357"/>
                    <a:pt x="96899" y="7390"/>
                  </a:cubicBezTo>
                  <a:lnTo>
                    <a:pt x="96876" y="7367"/>
                  </a:lnTo>
                  <a:cubicBezTo>
                    <a:pt x="79669" y="49567"/>
                    <a:pt x="46680" y="80885"/>
                    <a:pt x="7240" y="97451"/>
                  </a:cubicBezTo>
                  <a:cubicBezTo>
                    <a:pt x="1181" y="100000"/>
                    <a:pt x="-1643" y="106906"/>
                    <a:pt x="969" y="112848"/>
                  </a:cubicBezTo>
                  <a:cubicBezTo>
                    <a:pt x="3588" y="118842"/>
                    <a:pt x="10629" y="121596"/>
                    <a:pt x="16682" y="119047"/>
                  </a:cubicBezTo>
                  <a:cubicBezTo>
                    <a:pt x="16893" y="118956"/>
                    <a:pt x="17013" y="118773"/>
                    <a:pt x="17195" y="118699"/>
                  </a:cubicBezTo>
                  <a:cubicBezTo>
                    <a:pt x="62039" y="99681"/>
                    <a:pt x="99563" y="64023"/>
                    <a:pt x="119109" y="16109"/>
                  </a:cubicBezTo>
                  <a:cubicBezTo>
                    <a:pt x="119109" y="16109"/>
                    <a:pt x="119132" y="16109"/>
                    <a:pt x="119132" y="16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9435307" y="4725988"/>
              <a:ext cx="104100" cy="10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13" y="588"/>
                  </a:moveTo>
                  <a:cubicBezTo>
                    <a:pt x="110417" y="-1097"/>
                    <a:pt x="105532" y="956"/>
                    <a:pt x="103800" y="5160"/>
                  </a:cubicBezTo>
                  <a:cubicBezTo>
                    <a:pt x="84850" y="51544"/>
                    <a:pt x="48495" y="85989"/>
                    <a:pt x="5060" y="104219"/>
                  </a:cubicBezTo>
                  <a:cubicBezTo>
                    <a:pt x="815" y="106002"/>
                    <a:pt x="-1149" y="110834"/>
                    <a:pt x="684" y="115009"/>
                  </a:cubicBezTo>
                  <a:cubicBezTo>
                    <a:pt x="2501" y="119202"/>
                    <a:pt x="7437" y="121114"/>
                    <a:pt x="11699" y="119326"/>
                  </a:cubicBezTo>
                  <a:cubicBezTo>
                    <a:pt x="11897" y="119230"/>
                    <a:pt x="12027" y="119055"/>
                    <a:pt x="12220" y="118958"/>
                  </a:cubicBezTo>
                  <a:cubicBezTo>
                    <a:pt x="59380" y="99014"/>
                    <a:pt x="98831" y="61564"/>
                    <a:pt x="119400" y="11282"/>
                  </a:cubicBezTo>
                  <a:cubicBezTo>
                    <a:pt x="121109" y="7072"/>
                    <a:pt x="119009" y="2285"/>
                    <a:pt x="114713" y="5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9421019" y="4711700"/>
              <a:ext cx="88200" cy="8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2" y="692"/>
                  </a:moveTo>
                  <a:cubicBezTo>
                    <a:pt x="108720" y="-1288"/>
                    <a:pt x="102995" y="1106"/>
                    <a:pt x="100973" y="6079"/>
                  </a:cubicBezTo>
                  <a:cubicBezTo>
                    <a:pt x="82758" y="50722"/>
                    <a:pt x="47777" y="83882"/>
                    <a:pt x="5969" y="101416"/>
                  </a:cubicBezTo>
                  <a:lnTo>
                    <a:pt x="5986" y="101416"/>
                  </a:lnTo>
                  <a:cubicBezTo>
                    <a:pt x="976" y="103533"/>
                    <a:pt x="-1351" y="109220"/>
                    <a:pt x="806" y="114136"/>
                  </a:cubicBezTo>
                  <a:cubicBezTo>
                    <a:pt x="2964" y="119046"/>
                    <a:pt x="8763" y="121311"/>
                    <a:pt x="13773" y="119216"/>
                  </a:cubicBezTo>
                  <a:cubicBezTo>
                    <a:pt x="13966" y="119120"/>
                    <a:pt x="14062" y="118949"/>
                    <a:pt x="14278" y="118836"/>
                  </a:cubicBezTo>
                  <a:cubicBezTo>
                    <a:pt x="60494" y="99281"/>
                    <a:pt x="99161" y="62591"/>
                    <a:pt x="119284" y="13276"/>
                  </a:cubicBezTo>
                  <a:cubicBezTo>
                    <a:pt x="121323" y="8304"/>
                    <a:pt x="118858" y="2679"/>
                    <a:pt x="113792" y="69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9275763" y="4566444"/>
              <a:ext cx="72900" cy="7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1" y="7116"/>
                  </a:moveTo>
                  <a:cubicBezTo>
                    <a:pt x="116418" y="1123"/>
                    <a:pt x="109379" y="-1602"/>
                    <a:pt x="103305" y="963"/>
                  </a:cubicBezTo>
                  <a:cubicBezTo>
                    <a:pt x="103094" y="1032"/>
                    <a:pt x="102951" y="1220"/>
                    <a:pt x="102786" y="1288"/>
                  </a:cubicBezTo>
                  <a:cubicBezTo>
                    <a:pt x="57943" y="20311"/>
                    <a:pt x="20436" y="55996"/>
                    <a:pt x="866" y="103896"/>
                  </a:cubicBezTo>
                  <a:lnTo>
                    <a:pt x="844" y="103896"/>
                  </a:lnTo>
                  <a:cubicBezTo>
                    <a:pt x="-1585" y="109929"/>
                    <a:pt x="1380" y="116743"/>
                    <a:pt x="7528" y="119156"/>
                  </a:cubicBezTo>
                  <a:cubicBezTo>
                    <a:pt x="13677" y="121562"/>
                    <a:pt x="20647" y="118625"/>
                    <a:pt x="23077" y="112615"/>
                  </a:cubicBezTo>
                  <a:lnTo>
                    <a:pt x="23105" y="112615"/>
                  </a:lnTo>
                  <a:cubicBezTo>
                    <a:pt x="40313" y="70458"/>
                    <a:pt x="73326" y="39106"/>
                    <a:pt x="112727" y="22558"/>
                  </a:cubicBezTo>
                  <a:cubicBezTo>
                    <a:pt x="118807" y="19992"/>
                    <a:pt x="121614" y="13103"/>
                    <a:pt x="119041" y="71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9217819" y="4508500"/>
              <a:ext cx="104100" cy="10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09" y="4979"/>
                  </a:moveTo>
                  <a:cubicBezTo>
                    <a:pt x="117475" y="803"/>
                    <a:pt x="112539" y="-1120"/>
                    <a:pt x="108282" y="662"/>
                  </a:cubicBezTo>
                  <a:cubicBezTo>
                    <a:pt x="108101" y="741"/>
                    <a:pt x="107954" y="916"/>
                    <a:pt x="107773" y="1012"/>
                  </a:cubicBezTo>
                  <a:cubicBezTo>
                    <a:pt x="60602" y="20975"/>
                    <a:pt x="21165" y="58404"/>
                    <a:pt x="600" y="108683"/>
                  </a:cubicBezTo>
                  <a:cubicBezTo>
                    <a:pt x="-1120" y="112921"/>
                    <a:pt x="973" y="117708"/>
                    <a:pt x="5287" y="119394"/>
                  </a:cubicBezTo>
                  <a:cubicBezTo>
                    <a:pt x="9560" y="121092"/>
                    <a:pt x="14445" y="119055"/>
                    <a:pt x="16183" y="114817"/>
                  </a:cubicBezTo>
                  <a:cubicBezTo>
                    <a:pt x="35129" y="68442"/>
                    <a:pt x="71465" y="33994"/>
                    <a:pt x="114916" y="15769"/>
                  </a:cubicBezTo>
                  <a:cubicBezTo>
                    <a:pt x="119162" y="13970"/>
                    <a:pt x="121149" y="9155"/>
                    <a:pt x="119309" y="49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9247188" y="4537075"/>
              <a:ext cx="88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3" y="18544"/>
                  </a:moveTo>
                  <a:cubicBezTo>
                    <a:pt x="119000" y="16449"/>
                    <a:pt x="121357" y="10779"/>
                    <a:pt x="119193" y="5846"/>
                  </a:cubicBezTo>
                  <a:cubicBezTo>
                    <a:pt x="117058" y="953"/>
                    <a:pt x="111253" y="-1328"/>
                    <a:pt x="106244" y="783"/>
                  </a:cubicBezTo>
                  <a:cubicBezTo>
                    <a:pt x="106034" y="862"/>
                    <a:pt x="105915" y="1050"/>
                    <a:pt x="105721" y="1123"/>
                  </a:cubicBezTo>
                  <a:cubicBezTo>
                    <a:pt x="59525" y="20701"/>
                    <a:pt x="20860" y="57431"/>
                    <a:pt x="704" y="106723"/>
                  </a:cubicBezTo>
                  <a:cubicBezTo>
                    <a:pt x="-1317" y="111695"/>
                    <a:pt x="1164" y="117303"/>
                    <a:pt x="6213" y="119307"/>
                  </a:cubicBezTo>
                  <a:cubicBezTo>
                    <a:pt x="11262" y="121277"/>
                    <a:pt x="16987" y="118893"/>
                    <a:pt x="19048" y="113926"/>
                  </a:cubicBezTo>
                  <a:cubicBezTo>
                    <a:pt x="37262" y="69277"/>
                    <a:pt x="72224" y="36100"/>
                    <a:pt x="114013" y="18583"/>
                  </a:cubicBezTo>
                  <a:cubicBezTo>
                    <a:pt x="114013" y="18583"/>
                    <a:pt x="114013" y="18544"/>
                    <a:pt x="114013" y="18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7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8503397" y="3198619"/>
            <a:ext cx="489638" cy="489756"/>
            <a:chOff x="7287419" y="2577307"/>
            <a:chExt cx="464288" cy="464400"/>
          </a:xfrm>
        </p:grpSpPr>
        <p:sp>
          <p:nvSpPr>
            <p:cNvPr id="192" name="Shape 192"/>
            <p:cNvSpPr/>
            <p:nvPr/>
          </p:nvSpPr>
          <p:spPr>
            <a:xfrm>
              <a:off x="7287419" y="2577307"/>
              <a:ext cx="145200" cy="46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377" y="40644"/>
                  </a:moveTo>
                  <a:cubicBezTo>
                    <a:pt x="94188" y="40844"/>
                    <a:pt x="94016" y="41038"/>
                    <a:pt x="93794" y="41238"/>
                  </a:cubicBezTo>
                  <a:cubicBezTo>
                    <a:pt x="92650" y="42227"/>
                    <a:pt x="91188" y="43166"/>
                    <a:pt x="89255" y="44000"/>
                  </a:cubicBezTo>
                  <a:cubicBezTo>
                    <a:pt x="89205" y="44022"/>
                    <a:pt x="89133" y="44038"/>
                    <a:pt x="89100" y="44061"/>
                  </a:cubicBezTo>
                  <a:cubicBezTo>
                    <a:pt x="87011" y="44955"/>
                    <a:pt x="84522" y="45744"/>
                    <a:pt x="81694" y="46411"/>
                  </a:cubicBezTo>
                  <a:cubicBezTo>
                    <a:pt x="81650" y="46427"/>
                    <a:pt x="81622" y="46433"/>
                    <a:pt x="81588" y="46438"/>
                  </a:cubicBezTo>
                  <a:cubicBezTo>
                    <a:pt x="78683" y="47122"/>
                    <a:pt x="75466" y="47672"/>
                    <a:pt x="72000" y="48050"/>
                  </a:cubicBezTo>
                  <a:cubicBezTo>
                    <a:pt x="68216" y="48477"/>
                    <a:pt x="64222" y="48744"/>
                    <a:pt x="60000" y="48744"/>
                  </a:cubicBezTo>
                  <a:cubicBezTo>
                    <a:pt x="55761" y="48744"/>
                    <a:pt x="51766" y="48477"/>
                    <a:pt x="48000" y="48050"/>
                  </a:cubicBezTo>
                  <a:cubicBezTo>
                    <a:pt x="44533" y="47672"/>
                    <a:pt x="41305" y="47122"/>
                    <a:pt x="38411" y="46438"/>
                  </a:cubicBezTo>
                  <a:cubicBezTo>
                    <a:pt x="38377" y="46433"/>
                    <a:pt x="38338" y="46427"/>
                    <a:pt x="38294" y="46411"/>
                  </a:cubicBezTo>
                  <a:cubicBezTo>
                    <a:pt x="35472" y="45744"/>
                    <a:pt x="32983" y="44955"/>
                    <a:pt x="30900" y="44061"/>
                  </a:cubicBezTo>
                  <a:cubicBezTo>
                    <a:pt x="30850" y="44038"/>
                    <a:pt x="30783" y="44022"/>
                    <a:pt x="30727" y="44000"/>
                  </a:cubicBezTo>
                  <a:cubicBezTo>
                    <a:pt x="28800" y="43166"/>
                    <a:pt x="27338" y="42227"/>
                    <a:pt x="26194" y="41238"/>
                  </a:cubicBezTo>
                  <a:cubicBezTo>
                    <a:pt x="25977" y="41038"/>
                    <a:pt x="25800" y="40844"/>
                    <a:pt x="25622" y="40644"/>
                  </a:cubicBezTo>
                  <a:cubicBezTo>
                    <a:pt x="24650" y="39644"/>
                    <a:pt x="24000" y="38594"/>
                    <a:pt x="24000" y="37500"/>
                  </a:cubicBezTo>
                  <a:cubicBezTo>
                    <a:pt x="24000" y="36388"/>
                    <a:pt x="24650" y="35344"/>
                    <a:pt x="25622" y="34338"/>
                  </a:cubicBezTo>
                  <a:cubicBezTo>
                    <a:pt x="25800" y="34144"/>
                    <a:pt x="25977" y="33944"/>
                    <a:pt x="26194" y="33755"/>
                  </a:cubicBezTo>
                  <a:cubicBezTo>
                    <a:pt x="27338" y="32766"/>
                    <a:pt x="28800" y="31827"/>
                    <a:pt x="30727" y="30983"/>
                  </a:cubicBezTo>
                  <a:cubicBezTo>
                    <a:pt x="30783" y="30966"/>
                    <a:pt x="30850" y="30950"/>
                    <a:pt x="30900" y="30927"/>
                  </a:cubicBezTo>
                  <a:cubicBezTo>
                    <a:pt x="32983" y="30038"/>
                    <a:pt x="35472" y="29244"/>
                    <a:pt x="38294" y="28577"/>
                  </a:cubicBezTo>
                  <a:cubicBezTo>
                    <a:pt x="38338" y="28566"/>
                    <a:pt x="38377" y="28555"/>
                    <a:pt x="38411" y="28544"/>
                  </a:cubicBezTo>
                  <a:cubicBezTo>
                    <a:pt x="41305" y="27872"/>
                    <a:pt x="44533" y="27322"/>
                    <a:pt x="48000" y="26933"/>
                  </a:cubicBezTo>
                  <a:cubicBezTo>
                    <a:pt x="51766" y="26516"/>
                    <a:pt x="55761" y="26250"/>
                    <a:pt x="60000" y="26250"/>
                  </a:cubicBezTo>
                  <a:cubicBezTo>
                    <a:pt x="64222" y="26250"/>
                    <a:pt x="68216" y="26516"/>
                    <a:pt x="72000" y="26933"/>
                  </a:cubicBezTo>
                  <a:cubicBezTo>
                    <a:pt x="75466" y="27322"/>
                    <a:pt x="78683" y="27872"/>
                    <a:pt x="81588" y="28544"/>
                  </a:cubicBezTo>
                  <a:cubicBezTo>
                    <a:pt x="81622" y="28555"/>
                    <a:pt x="81650" y="28566"/>
                    <a:pt x="81694" y="28577"/>
                  </a:cubicBezTo>
                  <a:cubicBezTo>
                    <a:pt x="84522" y="29244"/>
                    <a:pt x="87011" y="30038"/>
                    <a:pt x="89100" y="30927"/>
                  </a:cubicBezTo>
                  <a:cubicBezTo>
                    <a:pt x="89133" y="30950"/>
                    <a:pt x="89205" y="30966"/>
                    <a:pt x="89255" y="30983"/>
                  </a:cubicBezTo>
                  <a:cubicBezTo>
                    <a:pt x="91188" y="31827"/>
                    <a:pt x="92650" y="32766"/>
                    <a:pt x="93794" y="33755"/>
                  </a:cubicBezTo>
                  <a:cubicBezTo>
                    <a:pt x="94016" y="33944"/>
                    <a:pt x="94188" y="34144"/>
                    <a:pt x="94377" y="34338"/>
                  </a:cubicBezTo>
                  <a:cubicBezTo>
                    <a:pt x="95338" y="35344"/>
                    <a:pt x="96000" y="36388"/>
                    <a:pt x="96000" y="37500"/>
                  </a:cubicBezTo>
                  <a:cubicBezTo>
                    <a:pt x="96000" y="38594"/>
                    <a:pt x="95338" y="39644"/>
                    <a:pt x="94377" y="40644"/>
                  </a:cubicBezTo>
                  <a:moveTo>
                    <a:pt x="72000" y="108750"/>
                  </a:moveTo>
                  <a:cubicBezTo>
                    <a:pt x="72000" y="110822"/>
                    <a:pt x="66622" y="112494"/>
                    <a:pt x="60000" y="112494"/>
                  </a:cubicBezTo>
                  <a:cubicBezTo>
                    <a:pt x="53366" y="112494"/>
                    <a:pt x="48000" y="110822"/>
                    <a:pt x="48000" y="108750"/>
                  </a:cubicBezTo>
                  <a:lnTo>
                    <a:pt x="48000" y="55866"/>
                  </a:lnTo>
                  <a:cubicBezTo>
                    <a:pt x="51877" y="56116"/>
                    <a:pt x="55883" y="56244"/>
                    <a:pt x="60000" y="56244"/>
                  </a:cubicBezTo>
                  <a:cubicBezTo>
                    <a:pt x="64116" y="56244"/>
                    <a:pt x="68122" y="56116"/>
                    <a:pt x="72000" y="55866"/>
                  </a:cubicBezTo>
                  <a:cubicBezTo>
                    <a:pt x="72000" y="55866"/>
                    <a:pt x="72000" y="108750"/>
                    <a:pt x="72000" y="108750"/>
                  </a:cubicBezTo>
                  <a:close/>
                  <a:moveTo>
                    <a:pt x="48000" y="11250"/>
                  </a:moveTo>
                  <a:cubicBezTo>
                    <a:pt x="48000" y="9172"/>
                    <a:pt x="53366" y="7500"/>
                    <a:pt x="60000" y="7500"/>
                  </a:cubicBezTo>
                  <a:cubicBezTo>
                    <a:pt x="66622" y="7500"/>
                    <a:pt x="72000" y="9172"/>
                    <a:pt x="72000" y="11250"/>
                  </a:cubicBezTo>
                  <a:lnTo>
                    <a:pt x="72000" y="19122"/>
                  </a:lnTo>
                  <a:cubicBezTo>
                    <a:pt x="68122" y="18877"/>
                    <a:pt x="64116" y="18750"/>
                    <a:pt x="60000" y="18750"/>
                  </a:cubicBezTo>
                  <a:cubicBezTo>
                    <a:pt x="55883" y="18750"/>
                    <a:pt x="51877" y="18877"/>
                    <a:pt x="48000" y="19122"/>
                  </a:cubicBezTo>
                  <a:cubicBezTo>
                    <a:pt x="48000" y="19122"/>
                    <a:pt x="48000" y="11250"/>
                    <a:pt x="48000" y="11250"/>
                  </a:cubicBezTo>
                  <a:close/>
                  <a:moveTo>
                    <a:pt x="96000" y="22577"/>
                  </a:moveTo>
                  <a:lnTo>
                    <a:pt x="96000" y="11250"/>
                  </a:lnTo>
                  <a:cubicBezTo>
                    <a:pt x="96000" y="5044"/>
                    <a:pt x="79850" y="0"/>
                    <a:pt x="60000" y="0"/>
                  </a:cubicBezTo>
                  <a:cubicBezTo>
                    <a:pt x="40138" y="0"/>
                    <a:pt x="24000" y="5044"/>
                    <a:pt x="24000" y="11250"/>
                  </a:cubicBezTo>
                  <a:lnTo>
                    <a:pt x="24000" y="22577"/>
                  </a:lnTo>
                  <a:cubicBezTo>
                    <a:pt x="9500" y="26005"/>
                    <a:pt x="0" y="31383"/>
                    <a:pt x="0" y="37500"/>
                  </a:cubicBezTo>
                  <a:cubicBezTo>
                    <a:pt x="0" y="43611"/>
                    <a:pt x="9500" y="48988"/>
                    <a:pt x="24000" y="52411"/>
                  </a:cubicBezTo>
                  <a:lnTo>
                    <a:pt x="24000" y="108750"/>
                  </a:lnTo>
                  <a:cubicBezTo>
                    <a:pt x="24000" y="114950"/>
                    <a:pt x="40138" y="119994"/>
                    <a:pt x="60000" y="119994"/>
                  </a:cubicBezTo>
                  <a:cubicBezTo>
                    <a:pt x="79850" y="119994"/>
                    <a:pt x="96000" y="114950"/>
                    <a:pt x="96000" y="108750"/>
                  </a:cubicBezTo>
                  <a:lnTo>
                    <a:pt x="96000" y="52411"/>
                  </a:lnTo>
                  <a:cubicBezTo>
                    <a:pt x="110494" y="48988"/>
                    <a:pt x="120000" y="43611"/>
                    <a:pt x="120000" y="37500"/>
                  </a:cubicBezTo>
                  <a:cubicBezTo>
                    <a:pt x="120000" y="31383"/>
                    <a:pt x="110494" y="26005"/>
                    <a:pt x="96000" y="225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06507" y="2577307"/>
              <a:ext cx="145200" cy="46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377" y="40644"/>
                  </a:moveTo>
                  <a:cubicBezTo>
                    <a:pt x="94188" y="40844"/>
                    <a:pt x="94016" y="41038"/>
                    <a:pt x="93794" y="41238"/>
                  </a:cubicBezTo>
                  <a:cubicBezTo>
                    <a:pt x="92650" y="42227"/>
                    <a:pt x="91188" y="43166"/>
                    <a:pt x="89255" y="44000"/>
                  </a:cubicBezTo>
                  <a:cubicBezTo>
                    <a:pt x="89205" y="44022"/>
                    <a:pt x="89133" y="44038"/>
                    <a:pt x="89100" y="44061"/>
                  </a:cubicBezTo>
                  <a:cubicBezTo>
                    <a:pt x="87011" y="44955"/>
                    <a:pt x="84522" y="45744"/>
                    <a:pt x="81694" y="46411"/>
                  </a:cubicBezTo>
                  <a:cubicBezTo>
                    <a:pt x="81650" y="46427"/>
                    <a:pt x="81622" y="46433"/>
                    <a:pt x="81588" y="46438"/>
                  </a:cubicBezTo>
                  <a:cubicBezTo>
                    <a:pt x="78683" y="47122"/>
                    <a:pt x="75466" y="47672"/>
                    <a:pt x="72000" y="48050"/>
                  </a:cubicBezTo>
                  <a:cubicBezTo>
                    <a:pt x="68216" y="48477"/>
                    <a:pt x="64222" y="48744"/>
                    <a:pt x="60000" y="48744"/>
                  </a:cubicBezTo>
                  <a:cubicBezTo>
                    <a:pt x="55761" y="48744"/>
                    <a:pt x="51766" y="48477"/>
                    <a:pt x="48000" y="48050"/>
                  </a:cubicBezTo>
                  <a:cubicBezTo>
                    <a:pt x="44533" y="47672"/>
                    <a:pt x="41305" y="47122"/>
                    <a:pt x="38411" y="46438"/>
                  </a:cubicBezTo>
                  <a:cubicBezTo>
                    <a:pt x="38377" y="46433"/>
                    <a:pt x="38338" y="46427"/>
                    <a:pt x="38294" y="46411"/>
                  </a:cubicBezTo>
                  <a:cubicBezTo>
                    <a:pt x="35472" y="45744"/>
                    <a:pt x="32983" y="44955"/>
                    <a:pt x="30900" y="44061"/>
                  </a:cubicBezTo>
                  <a:cubicBezTo>
                    <a:pt x="30850" y="44038"/>
                    <a:pt x="30783" y="44022"/>
                    <a:pt x="30727" y="44000"/>
                  </a:cubicBezTo>
                  <a:cubicBezTo>
                    <a:pt x="28800" y="43166"/>
                    <a:pt x="27338" y="42227"/>
                    <a:pt x="26194" y="41238"/>
                  </a:cubicBezTo>
                  <a:cubicBezTo>
                    <a:pt x="25977" y="41038"/>
                    <a:pt x="25800" y="40844"/>
                    <a:pt x="25622" y="40644"/>
                  </a:cubicBezTo>
                  <a:cubicBezTo>
                    <a:pt x="24650" y="39644"/>
                    <a:pt x="24000" y="38594"/>
                    <a:pt x="24000" y="37500"/>
                  </a:cubicBezTo>
                  <a:cubicBezTo>
                    <a:pt x="24000" y="36388"/>
                    <a:pt x="24650" y="35344"/>
                    <a:pt x="25622" y="34338"/>
                  </a:cubicBezTo>
                  <a:cubicBezTo>
                    <a:pt x="25800" y="34144"/>
                    <a:pt x="25977" y="33944"/>
                    <a:pt x="26194" y="33755"/>
                  </a:cubicBezTo>
                  <a:cubicBezTo>
                    <a:pt x="27338" y="32766"/>
                    <a:pt x="28800" y="31827"/>
                    <a:pt x="30727" y="30983"/>
                  </a:cubicBezTo>
                  <a:cubicBezTo>
                    <a:pt x="30783" y="30966"/>
                    <a:pt x="30850" y="30950"/>
                    <a:pt x="30900" y="30927"/>
                  </a:cubicBezTo>
                  <a:cubicBezTo>
                    <a:pt x="32983" y="30038"/>
                    <a:pt x="35472" y="29244"/>
                    <a:pt x="38294" y="28577"/>
                  </a:cubicBezTo>
                  <a:cubicBezTo>
                    <a:pt x="38338" y="28566"/>
                    <a:pt x="38377" y="28555"/>
                    <a:pt x="38411" y="28544"/>
                  </a:cubicBezTo>
                  <a:cubicBezTo>
                    <a:pt x="41305" y="27872"/>
                    <a:pt x="44533" y="27322"/>
                    <a:pt x="48000" y="26933"/>
                  </a:cubicBezTo>
                  <a:cubicBezTo>
                    <a:pt x="51766" y="26516"/>
                    <a:pt x="55761" y="26250"/>
                    <a:pt x="60000" y="26250"/>
                  </a:cubicBezTo>
                  <a:cubicBezTo>
                    <a:pt x="64222" y="26250"/>
                    <a:pt x="68216" y="26516"/>
                    <a:pt x="72000" y="26933"/>
                  </a:cubicBezTo>
                  <a:cubicBezTo>
                    <a:pt x="75466" y="27322"/>
                    <a:pt x="78683" y="27872"/>
                    <a:pt x="81588" y="28544"/>
                  </a:cubicBezTo>
                  <a:cubicBezTo>
                    <a:pt x="81622" y="28555"/>
                    <a:pt x="81650" y="28566"/>
                    <a:pt x="81694" y="28577"/>
                  </a:cubicBezTo>
                  <a:cubicBezTo>
                    <a:pt x="84522" y="29244"/>
                    <a:pt x="87011" y="30038"/>
                    <a:pt x="89100" y="30927"/>
                  </a:cubicBezTo>
                  <a:cubicBezTo>
                    <a:pt x="89133" y="30950"/>
                    <a:pt x="89205" y="30966"/>
                    <a:pt x="89255" y="30983"/>
                  </a:cubicBezTo>
                  <a:cubicBezTo>
                    <a:pt x="91188" y="31827"/>
                    <a:pt x="92650" y="32766"/>
                    <a:pt x="93794" y="33755"/>
                  </a:cubicBezTo>
                  <a:cubicBezTo>
                    <a:pt x="94016" y="33944"/>
                    <a:pt x="94188" y="34144"/>
                    <a:pt x="94377" y="34338"/>
                  </a:cubicBezTo>
                  <a:cubicBezTo>
                    <a:pt x="95338" y="35344"/>
                    <a:pt x="96000" y="36388"/>
                    <a:pt x="96000" y="37500"/>
                  </a:cubicBezTo>
                  <a:cubicBezTo>
                    <a:pt x="96000" y="38594"/>
                    <a:pt x="95338" y="39644"/>
                    <a:pt x="94377" y="40644"/>
                  </a:cubicBezTo>
                  <a:moveTo>
                    <a:pt x="72000" y="108750"/>
                  </a:moveTo>
                  <a:cubicBezTo>
                    <a:pt x="72000" y="110822"/>
                    <a:pt x="66622" y="112494"/>
                    <a:pt x="60000" y="112494"/>
                  </a:cubicBezTo>
                  <a:cubicBezTo>
                    <a:pt x="53366" y="112494"/>
                    <a:pt x="48000" y="110822"/>
                    <a:pt x="48000" y="108750"/>
                  </a:cubicBezTo>
                  <a:lnTo>
                    <a:pt x="48000" y="55866"/>
                  </a:lnTo>
                  <a:cubicBezTo>
                    <a:pt x="51877" y="56116"/>
                    <a:pt x="55883" y="56244"/>
                    <a:pt x="60000" y="56244"/>
                  </a:cubicBezTo>
                  <a:cubicBezTo>
                    <a:pt x="64116" y="56244"/>
                    <a:pt x="68122" y="56116"/>
                    <a:pt x="72000" y="55866"/>
                  </a:cubicBezTo>
                  <a:cubicBezTo>
                    <a:pt x="72000" y="55866"/>
                    <a:pt x="72000" y="108750"/>
                    <a:pt x="72000" y="108750"/>
                  </a:cubicBezTo>
                  <a:close/>
                  <a:moveTo>
                    <a:pt x="48000" y="11250"/>
                  </a:moveTo>
                  <a:cubicBezTo>
                    <a:pt x="48000" y="9172"/>
                    <a:pt x="53366" y="7500"/>
                    <a:pt x="60000" y="7500"/>
                  </a:cubicBezTo>
                  <a:cubicBezTo>
                    <a:pt x="66622" y="7500"/>
                    <a:pt x="72000" y="9172"/>
                    <a:pt x="72000" y="11250"/>
                  </a:cubicBezTo>
                  <a:lnTo>
                    <a:pt x="72000" y="19122"/>
                  </a:lnTo>
                  <a:cubicBezTo>
                    <a:pt x="68122" y="18877"/>
                    <a:pt x="64116" y="18750"/>
                    <a:pt x="60000" y="18750"/>
                  </a:cubicBezTo>
                  <a:cubicBezTo>
                    <a:pt x="55883" y="18750"/>
                    <a:pt x="51877" y="18877"/>
                    <a:pt x="48000" y="19122"/>
                  </a:cubicBezTo>
                  <a:cubicBezTo>
                    <a:pt x="48000" y="19122"/>
                    <a:pt x="48000" y="11250"/>
                    <a:pt x="48000" y="11250"/>
                  </a:cubicBezTo>
                  <a:close/>
                  <a:moveTo>
                    <a:pt x="96000" y="22577"/>
                  </a:moveTo>
                  <a:lnTo>
                    <a:pt x="96000" y="11250"/>
                  </a:lnTo>
                  <a:cubicBezTo>
                    <a:pt x="96000" y="5044"/>
                    <a:pt x="79850" y="0"/>
                    <a:pt x="60000" y="0"/>
                  </a:cubicBezTo>
                  <a:cubicBezTo>
                    <a:pt x="40138" y="0"/>
                    <a:pt x="24000" y="5044"/>
                    <a:pt x="24000" y="11250"/>
                  </a:cubicBezTo>
                  <a:lnTo>
                    <a:pt x="24000" y="22577"/>
                  </a:lnTo>
                  <a:cubicBezTo>
                    <a:pt x="9500" y="26005"/>
                    <a:pt x="0" y="31383"/>
                    <a:pt x="0" y="37500"/>
                  </a:cubicBezTo>
                  <a:cubicBezTo>
                    <a:pt x="0" y="43611"/>
                    <a:pt x="9500" y="48988"/>
                    <a:pt x="24000" y="52411"/>
                  </a:cubicBezTo>
                  <a:lnTo>
                    <a:pt x="24000" y="108750"/>
                  </a:lnTo>
                  <a:cubicBezTo>
                    <a:pt x="24000" y="114950"/>
                    <a:pt x="40138" y="119994"/>
                    <a:pt x="60000" y="119994"/>
                  </a:cubicBezTo>
                  <a:cubicBezTo>
                    <a:pt x="79850" y="119994"/>
                    <a:pt x="96000" y="114950"/>
                    <a:pt x="96000" y="108750"/>
                  </a:cubicBezTo>
                  <a:lnTo>
                    <a:pt x="96000" y="52411"/>
                  </a:lnTo>
                  <a:cubicBezTo>
                    <a:pt x="110494" y="48988"/>
                    <a:pt x="120000" y="43611"/>
                    <a:pt x="120000" y="37500"/>
                  </a:cubicBezTo>
                  <a:cubicBezTo>
                    <a:pt x="120000" y="31383"/>
                    <a:pt x="110494" y="26005"/>
                    <a:pt x="96000" y="225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446963" y="2577307"/>
              <a:ext cx="145200" cy="46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377" y="85644"/>
                  </a:moveTo>
                  <a:cubicBezTo>
                    <a:pt x="94188" y="85844"/>
                    <a:pt x="94016" y="86038"/>
                    <a:pt x="93794" y="86238"/>
                  </a:cubicBezTo>
                  <a:cubicBezTo>
                    <a:pt x="92650" y="87227"/>
                    <a:pt x="91188" y="88166"/>
                    <a:pt x="89255" y="89000"/>
                  </a:cubicBezTo>
                  <a:cubicBezTo>
                    <a:pt x="89205" y="89022"/>
                    <a:pt x="89133" y="89038"/>
                    <a:pt x="89100" y="89061"/>
                  </a:cubicBezTo>
                  <a:cubicBezTo>
                    <a:pt x="87011" y="89955"/>
                    <a:pt x="84522" y="90744"/>
                    <a:pt x="81694" y="91411"/>
                  </a:cubicBezTo>
                  <a:cubicBezTo>
                    <a:pt x="81650" y="91427"/>
                    <a:pt x="81622" y="91433"/>
                    <a:pt x="81588" y="91438"/>
                  </a:cubicBezTo>
                  <a:cubicBezTo>
                    <a:pt x="78683" y="92122"/>
                    <a:pt x="75466" y="92672"/>
                    <a:pt x="72000" y="93050"/>
                  </a:cubicBezTo>
                  <a:cubicBezTo>
                    <a:pt x="68216" y="93477"/>
                    <a:pt x="64222" y="93750"/>
                    <a:pt x="60000" y="93750"/>
                  </a:cubicBezTo>
                  <a:cubicBezTo>
                    <a:pt x="55761" y="93750"/>
                    <a:pt x="51766" y="93477"/>
                    <a:pt x="48000" y="93050"/>
                  </a:cubicBezTo>
                  <a:cubicBezTo>
                    <a:pt x="44533" y="92672"/>
                    <a:pt x="41305" y="92122"/>
                    <a:pt x="38411" y="91438"/>
                  </a:cubicBezTo>
                  <a:cubicBezTo>
                    <a:pt x="38377" y="91433"/>
                    <a:pt x="38338" y="91427"/>
                    <a:pt x="38294" y="91411"/>
                  </a:cubicBezTo>
                  <a:cubicBezTo>
                    <a:pt x="35472" y="90744"/>
                    <a:pt x="32983" y="89955"/>
                    <a:pt x="30900" y="89061"/>
                  </a:cubicBezTo>
                  <a:cubicBezTo>
                    <a:pt x="30850" y="89038"/>
                    <a:pt x="30783" y="89022"/>
                    <a:pt x="30727" y="89000"/>
                  </a:cubicBezTo>
                  <a:cubicBezTo>
                    <a:pt x="28800" y="88166"/>
                    <a:pt x="27338" y="87227"/>
                    <a:pt x="26194" y="86238"/>
                  </a:cubicBezTo>
                  <a:cubicBezTo>
                    <a:pt x="25977" y="86038"/>
                    <a:pt x="25800" y="85844"/>
                    <a:pt x="25622" y="85644"/>
                  </a:cubicBezTo>
                  <a:cubicBezTo>
                    <a:pt x="24650" y="84644"/>
                    <a:pt x="24000" y="83594"/>
                    <a:pt x="24000" y="82500"/>
                  </a:cubicBezTo>
                  <a:cubicBezTo>
                    <a:pt x="24000" y="81388"/>
                    <a:pt x="24650" y="80344"/>
                    <a:pt x="25622" y="79338"/>
                  </a:cubicBezTo>
                  <a:cubicBezTo>
                    <a:pt x="25800" y="79144"/>
                    <a:pt x="25977" y="78944"/>
                    <a:pt x="26194" y="78755"/>
                  </a:cubicBezTo>
                  <a:cubicBezTo>
                    <a:pt x="27338" y="77766"/>
                    <a:pt x="28800" y="76827"/>
                    <a:pt x="30727" y="75983"/>
                  </a:cubicBezTo>
                  <a:cubicBezTo>
                    <a:pt x="30783" y="75966"/>
                    <a:pt x="30850" y="75950"/>
                    <a:pt x="30900" y="75927"/>
                  </a:cubicBezTo>
                  <a:cubicBezTo>
                    <a:pt x="32983" y="75038"/>
                    <a:pt x="35472" y="74244"/>
                    <a:pt x="38294" y="73577"/>
                  </a:cubicBezTo>
                  <a:cubicBezTo>
                    <a:pt x="38338" y="73566"/>
                    <a:pt x="38377" y="73555"/>
                    <a:pt x="38411" y="73544"/>
                  </a:cubicBezTo>
                  <a:cubicBezTo>
                    <a:pt x="41305" y="72872"/>
                    <a:pt x="44533" y="72322"/>
                    <a:pt x="48000" y="71933"/>
                  </a:cubicBezTo>
                  <a:cubicBezTo>
                    <a:pt x="51766" y="71516"/>
                    <a:pt x="55761" y="71250"/>
                    <a:pt x="60000" y="71250"/>
                  </a:cubicBezTo>
                  <a:cubicBezTo>
                    <a:pt x="64222" y="71250"/>
                    <a:pt x="68216" y="71516"/>
                    <a:pt x="72000" y="71933"/>
                  </a:cubicBezTo>
                  <a:cubicBezTo>
                    <a:pt x="75466" y="72322"/>
                    <a:pt x="78683" y="72872"/>
                    <a:pt x="81588" y="73544"/>
                  </a:cubicBezTo>
                  <a:cubicBezTo>
                    <a:pt x="81622" y="73555"/>
                    <a:pt x="81650" y="73566"/>
                    <a:pt x="81694" y="73577"/>
                  </a:cubicBezTo>
                  <a:cubicBezTo>
                    <a:pt x="84522" y="74244"/>
                    <a:pt x="87011" y="75038"/>
                    <a:pt x="89100" y="75927"/>
                  </a:cubicBezTo>
                  <a:cubicBezTo>
                    <a:pt x="89133" y="75950"/>
                    <a:pt x="89205" y="75966"/>
                    <a:pt x="89255" y="75983"/>
                  </a:cubicBezTo>
                  <a:cubicBezTo>
                    <a:pt x="91188" y="76827"/>
                    <a:pt x="92650" y="77766"/>
                    <a:pt x="93794" y="78755"/>
                  </a:cubicBezTo>
                  <a:cubicBezTo>
                    <a:pt x="94016" y="78944"/>
                    <a:pt x="94188" y="79144"/>
                    <a:pt x="94377" y="79338"/>
                  </a:cubicBezTo>
                  <a:cubicBezTo>
                    <a:pt x="95338" y="80344"/>
                    <a:pt x="96000" y="81388"/>
                    <a:pt x="96000" y="82500"/>
                  </a:cubicBezTo>
                  <a:cubicBezTo>
                    <a:pt x="96000" y="83594"/>
                    <a:pt x="95338" y="84644"/>
                    <a:pt x="94377" y="85644"/>
                  </a:cubicBezTo>
                  <a:moveTo>
                    <a:pt x="72000" y="108750"/>
                  </a:moveTo>
                  <a:cubicBezTo>
                    <a:pt x="72000" y="110822"/>
                    <a:pt x="66622" y="112494"/>
                    <a:pt x="60000" y="112494"/>
                  </a:cubicBezTo>
                  <a:cubicBezTo>
                    <a:pt x="53366" y="112494"/>
                    <a:pt x="48000" y="110822"/>
                    <a:pt x="48000" y="108750"/>
                  </a:cubicBezTo>
                  <a:lnTo>
                    <a:pt x="48000" y="100866"/>
                  </a:lnTo>
                  <a:cubicBezTo>
                    <a:pt x="51877" y="101116"/>
                    <a:pt x="55883" y="101250"/>
                    <a:pt x="60000" y="101250"/>
                  </a:cubicBezTo>
                  <a:cubicBezTo>
                    <a:pt x="64116" y="101250"/>
                    <a:pt x="68122" y="101116"/>
                    <a:pt x="72000" y="100866"/>
                  </a:cubicBezTo>
                  <a:cubicBezTo>
                    <a:pt x="72000" y="100866"/>
                    <a:pt x="72000" y="108750"/>
                    <a:pt x="72000" y="108750"/>
                  </a:cubicBezTo>
                  <a:close/>
                  <a:moveTo>
                    <a:pt x="48000" y="11250"/>
                  </a:moveTo>
                  <a:cubicBezTo>
                    <a:pt x="48000" y="9172"/>
                    <a:pt x="53366" y="7500"/>
                    <a:pt x="60000" y="7500"/>
                  </a:cubicBezTo>
                  <a:cubicBezTo>
                    <a:pt x="66622" y="7500"/>
                    <a:pt x="72000" y="9172"/>
                    <a:pt x="72000" y="11250"/>
                  </a:cubicBezTo>
                  <a:lnTo>
                    <a:pt x="72000" y="64122"/>
                  </a:lnTo>
                  <a:cubicBezTo>
                    <a:pt x="68122" y="63877"/>
                    <a:pt x="64116" y="63750"/>
                    <a:pt x="60000" y="63750"/>
                  </a:cubicBezTo>
                  <a:cubicBezTo>
                    <a:pt x="55883" y="63750"/>
                    <a:pt x="51877" y="63877"/>
                    <a:pt x="48000" y="64122"/>
                  </a:cubicBezTo>
                  <a:cubicBezTo>
                    <a:pt x="48000" y="64122"/>
                    <a:pt x="48000" y="11250"/>
                    <a:pt x="48000" y="11250"/>
                  </a:cubicBezTo>
                  <a:close/>
                  <a:moveTo>
                    <a:pt x="96000" y="67577"/>
                  </a:moveTo>
                  <a:lnTo>
                    <a:pt x="96000" y="11250"/>
                  </a:lnTo>
                  <a:cubicBezTo>
                    <a:pt x="96000" y="5044"/>
                    <a:pt x="79850" y="0"/>
                    <a:pt x="60000" y="0"/>
                  </a:cubicBezTo>
                  <a:cubicBezTo>
                    <a:pt x="40138" y="0"/>
                    <a:pt x="24000" y="5044"/>
                    <a:pt x="24000" y="11250"/>
                  </a:cubicBezTo>
                  <a:lnTo>
                    <a:pt x="24000" y="67577"/>
                  </a:lnTo>
                  <a:cubicBezTo>
                    <a:pt x="9500" y="71005"/>
                    <a:pt x="0" y="76383"/>
                    <a:pt x="0" y="82500"/>
                  </a:cubicBezTo>
                  <a:cubicBezTo>
                    <a:pt x="0" y="88611"/>
                    <a:pt x="9500" y="93988"/>
                    <a:pt x="24000" y="97411"/>
                  </a:cubicBezTo>
                  <a:lnTo>
                    <a:pt x="24000" y="108750"/>
                  </a:lnTo>
                  <a:cubicBezTo>
                    <a:pt x="24000" y="114950"/>
                    <a:pt x="40138" y="119994"/>
                    <a:pt x="60000" y="119994"/>
                  </a:cubicBezTo>
                  <a:cubicBezTo>
                    <a:pt x="79850" y="119994"/>
                    <a:pt x="96000" y="114950"/>
                    <a:pt x="96000" y="108750"/>
                  </a:cubicBezTo>
                  <a:lnTo>
                    <a:pt x="96000" y="97411"/>
                  </a:lnTo>
                  <a:cubicBezTo>
                    <a:pt x="110494" y="93988"/>
                    <a:pt x="120000" y="88611"/>
                    <a:pt x="120000" y="82500"/>
                  </a:cubicBezTo>
                  <a:cubicBezTo>
                    <a:pt x="120000" y="76383"/>
                    <a:pt x="110494" y="71005"/>
                    <a:pt x="96000" y="6757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Shape 195"/>
          <p:cNvSpPr/>
          <p:nvPr/>
        </p:nvSpPr>
        <p:spPr>
          <a:xfrm>
            <a:off x="3391482" y="4404007"/>
            <a:ext cx="490500" cy="48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560" y="111033"/>
                </a:moveTo>
                <a:lnTo>
                  <a:pt x="62531" y="98222"/>
                </a:lnTo>
                <a:cubicBezTo>
                  <a:pt x="61762" y="97922"/>
                  <a:pt x="60972" y="97822"/>
                  <a:pt x="60192" y="97777"/>
                </a:cubicBezTo>
                <a:lnTo>
                  <a:pt x="109511" y="21316"/>
                </a:lnTo>
                <a:cubicBezTo>
                  <a:pt x="109511" y="21316"/>
                  <a:pt x="94560" y="111033"/>
                  <a:pt x="94560" y="111033"/>
                </a:cubicBezTo>
                <a:close/>
                <a:moveTo>
                  <a:pt x="38206" y="90244"/>
                </a:moveTo>
                <a:cubicBezTo>
                  <a:pt x="38200" y="90233"/>
                  <a:pt x="38184" y="90222"/>
                  <a:pt x="38178" y="90211"/>
                </a:cubicBezTo>
                <a:lnTo>
                  <a:pt x="109210" y="14177"/>
                </a:lnTo>
                <a:lnTo>
                  <a:pt x="48656" y="108533"/>
                </a:lnTo>
                <a:cubicBezTo>
                  <a:pt x="48656" y="108533"/>
                  <a:pt x="38206" y="90244"/>
                  <a:pt x="38206" y="90244"/>
                </a:cubicBezTo>
                <a:close/>
                <a:moveTo>
                  <a:pt x="11758" y="77911"/>
                </a:moveTo>
                <a:lnTo>
                  <a:pt x="98660" y="19972"/>
                </a:lnTo>
                <a:lnTo>
                  <a:pt x="35476" y="87611"/>
                </a:lnTo>
                <a:cubicBezTo>
                  <a:pt x="35142" y="87411"/>
                  <a:pt x="34847" y="87150"/>
                  <a:pt x="34479" y="87000"/>
                </a:cubicBezTo>
                <a:cubicBezTo>
                  <a:pt x="34479" y="87000"/>
                  <a:pt x="11758" y="77911"/>
                  <a:pt x="11758" y="77911"/>
                </a:cubicBezTo>
                <a:close/>
                <a:moveTo>
                  <a:pt x="118278" y="600"/>
                </a:moveTo>
                <a:cubicBezTo>
                  <a:pt x="117660" y="194"/>
                  <a:pt x="116953" y="0"/>
                  <a:pt x="116240" y="0"/>
                </a:cubicBezTo>
                <a:cubicBezTo>
                  <a:pt x="115515" y="0"/>
                  <a:pt x="114791" y="200"/>
                  <a:pt x="114162" y="627"/>
                </a:cubicBezTo>
                <a:lnTo>
                  <a:pt x="1665" y="75627"/>
                </a:lnTo>
                <a:cubicBezTo>
                  <a:pt x="506" y="76394"/>
                  <a:pt x="-128" y="77750"/>
                  <a:pt x="16" y="79133"/>
                </a:cubicBezTo>
                <a:cubicBezTo>
                  <a:pt x="155" y="80522"/>
                  <a:pt x="1058" y="81711"/>
                  <a:pt x="2350" y="82227"/>
                </a:cubicBezTo>
                <a:lnTo>
                  <a:pt x="31689" y="93966"/>
                </a:lnTo>
                <a:lnTo>
                  <a:pt x="45486" y="118105"/>
                </a:lnTo>
                <a:cubicBezTo>
                  <a:pt x="46143" y="119266"/>
                  <a:pt x="47375" y="119983"/>
                  <a:pt x="48700" y="119994"/>
                </a:cubicBezTo>
                <a:lnTo>
                  <a:pt x="48745" y="119994"/>
                </a:lnTo>
                <a:cubicBezTo>
                  <a:pt x="50059" y="119994"/>
                  <a:pt x="51279" y="119300"/>
                  <a:pt x="51959" y="118172"/>
                </a:cubicBezTo>
                <a:lnTo>
                  <a:pt x="59746" y="105188"/>
                </a:lnTo>
                <a:lnTo>
                  <a:pt x="96103" y="119727"/>
                </a:lnTo>
                <a:cubicBezTo>
                  <a:pt x="96543" y="119911"/>
                  <a:pt x="97022" y="119994"/>
                  <a:pt x="97490" y="119994"/>
                </a:cubicBezTo>
                <a:cubicBezTo>
                  <a:pt x="98131" y="119994"/>
                  <a:pt x="98766" y="119838"/>
                  <a:pt x="99328" y="119511"/>
                </a:cubicBezTo>
                <a:cubicBezTo>
                  <a:pt x="100320" y="118955"/>
                  <a:pt x="101005" y="117988"/>
                  <a:pt x="101194" y="116861"/>
                </a:cubicBezTo>
                <a:lnTo>
                  <a:pt x="119944" y="4361"/>
                </a:lnTo>
                <a:cubicBezTo>
                  <a:pt x="120183" y="2888"/>
                  <a:pt x="119532" y="1411"/>
                  <a:pt x="118278" y="6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20075" tIns="20075" rIns="20075" bIns="200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75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5194612" y="3191843"/>
            <a:ext cx="490389" cy="412560"/>
            <a:chOff x="5368132" y="2625725"/>
            <a:chExt cx="465000" cy="391200"/>
          </a:xfrm>
        </p:grpSpPr>
        <p:sp>
          <p:nvSpPr>
            <p:cNvPr id="197" name="Shape 197"/>
            <p:cNvSpPr/>
            <p:nvPr/>
          </p:nvSpPr>
          <p:spPr>
            <a:xfrm>
              <a:off x="5484813" y="2727325"/>
              <a:ext cx="231900" cy="2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55" y="89277"/>
                  </a:moveTo>
                  <a:cubicBezTo>
                    <a:pt x="77983" y="108155"/>
                    <a:pt x="49583" y="110327"/>
                    <a:pt x="30716" y="94155"/>
                  </a:cubicBezTo>
                  <a:cubicBezTo>
                    <a:pt x="11833" y="77988"/>
                    <a:pt x="9666" y="49577"/>
                    <a:pt x="25838" y="30705"/>
                  </a:cubicBezTo>
                  <a:cubicBezTo>
                    <a:pt x="41994" y="11838"/>
                    <a:pt x="70411" y="9666"/>
                    <a:pt x="89277" y="25833"/>
                  </a:cubicBezTo>
                  <a:cubicBezTo>
                    <a:pt x="108144" y="42000"/>
                    <a:pt x="110327" y="70405"/>
                    <a:pt x="94155" y="89277"/>
                  </a:cubicBezTo>
                  <a:moveTo>
                    <a:pt x="60000" y="0"/>
                  </a:moveTo>
                  <a:cubicBezTo>
                    <a:pt x="26850" y="0"/>
                    <a:pt x="0" y="26855"/>
                    <a:pt x="0" y="60000"/>
                  </a:cubicBezTo>
                  <a:cubicBezTo>
                    <a:pt x="0" y="93138"/>
                    <a:pt x="26850" y="119994"/>
                    <a:pt x="60000" y="119994"/>
                  </a:cubicBezTo>
                  <a:cubicBezTo>
                    <a:pt x="93133" y="119994"/>
                    <a:pt x="120000" y="93138"/>
                    <a:pt x="120000" y="60000"/>
                  </a:cubicBezTo>
                  <a:cubicBezTo>
                    <a:pt x="120000" y="26855"/>
                    <a:pt x="93133" y="0"/>
                    <a:pt x="6000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542757" y="2785269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0"/>
                  </a:moveTo>
                  <a:cubicBezTo>
                    <a:pt x="47755" y="0"/>
                    <a:pt x="0" y="47755"/>
                    <a:pt x="0" y="106638"/>
                  </a:cubicBezTo>
                  <a:lnTo>
                    <a:pt x="0" y="106661"/>
                  </a:lnTo>
                  <a:cubicBezTo>
                    <a:pt x="0" y="114022"/>
                    <a:pt x="5933" y="119994"/>
                    <a:pt x="13333" y="119994"/>
                  </a:cubicBezTo>
                  <a:cubicBezTo>
                    <a:pt x="20672" y="119994"/>
                    <a:pt x="26666" y="114022"/>
                    <a:pt x="26666" y="106661"/>
                  </a:cubicBezTo>
                  <a:lnTo>
                    <a:pt x="26666" y="106638"/>
                  </a:lnTo>
                  <a:cubicBezTo>
                    <a:pt x="26666" y="62483"/>
                    <a:pt x="62444" y="26661"/>
                    <a:pt x="106666" y="26661"/>
                  </a:cubicBezTo>
                  <a:cubicBezTo>
                    <a:pt x="114005" y="26661"/>
                    <a:pt x="120000" y="20688"/>
                    <a:pt x="120000" y="13327"/>
                  </a:cubicBezTo>
                  <a:cubicBezTo>
                    <a:pt x="120000" y="5972"/>
                    <a:pt x="114005" y="0"/>
                    <a:pt x="10666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5368132" y="2625725"/>
              <a:ext cx="465000" cy="39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94" y="106661"/>
                  </a:moveTo>
                  <a:cubicBezTo>
                    <a:pt x="112494" y="109122"/>
                    <a:pt x="110822" y="111105"/>
                    <a:pt x="108750" y="111105"/>
                  </a:cubicBezTo>
                  <a:lnTo>
                    <a:pt x="11244" y="111105"/>
                  </a:lnTo>
                  <a:cubicBezTo>
                    <a:pt x="9172" y="111105"/>
                    <a:pt x="7494" y="109122"/>
                    <a:pt x="7494" y="106661"/>
                  </a:cubicBezTo>
                  <a:lnTo>
                    <a:pt x="7494" y="40000"/>
                  </a:lnTo>
                  <a:cubicBezTo>
                    <a:pt x="7494" y="37827"/>
                    <a:pt x="8822" y="35972"/>
                    <a:pt x="10633" y="35616"/>
                  </a:cubicBezTo>
                  <a:lnTo>
                    <a:pt x="31044" y="31577"/>
                  </a:lnTo>
                  <a:lnTo>
                    <a:pt x="37761" y="11683"/>
                  </a:lnTo>
                  <a:cubicBezTo>
                    <a:pt x="38333" y="9994"/>
                    <a:pt x="39711" y="8888"/>
                    <a:pt x="41244" y="8888"/>
                  </a:cubicBezTo>
                  <a:lnTo>
                    <a:pt x="78744" y="8888"/>
                  </a:lnTo>
                  <a:cubicBezTo>
                    <a:pt x="80277" y="8888"/>
                    <a:pt x="81655" y="9994"/>
                    <a:pt x="82227" y="11683"/>
                  </a:cubicBezTo>
                  <a:lnTo>
                    <a:pt x="88944" y="31577"/>
                  </a:lnTo>
                  <a:lnTo>
                    <a:pt x="109361" y="35616"/>
                  </a:lnTo>
                  <a:cubicBezTo>
                    <a:pt x="111172" y="35972"/>
                    <a:pt x="112494" y="37827"/>
                    <a:pt x="112494" y="40000"/>
                  </a:cubicBezTo>
                  <a:cubicBezTo>
                    <a:pt x="112494" y="40000"/>
                    <a:pt x="112494" y="106661"/>
                    <a:pt x="112494" y="106661"/>
                  </a:cubicBezTo>
                  <a:close/>
                  <a:moveTo>
                    <a:pt x="110594" y="26844"/>
                  </a:moveTo>
                  <a:lnTo>
                    <a:pt x="94338" y="23633"/>
                  </a:lnTo>
                  <a:lnTo>
                    <a:pt x="89188" y="8372"/>
                  </a:lnTo>
                  <a:cubicBezTo>
                    <a:pt x="87472" y="3283"/>
                    <a:pt x="83366" y="0"/>
                    <a:pt x="78744" y="0"/>
                  </a:cubicBezTo>
                  <a:lnTo>
                    <a:pt x="41244" y="0"/>
                  </a:lnTo>
                  <a:cubicBezTo>
                    <a:pt x="36627" y="0"/>
                    <a:pt x="32522" y="3283"/>
                    <a:pt x="30794" y="8383"/>
                  </a:cubicBezTo>
                  <a:lnTo>
                    <a:pt x="25655" y="23633"/>
                  </a:lnTo>
                  <a:lnTo>
                    <a:pt x="9400" y="26844"/>
                  </a:lnTo>
                  <a:cubicBezTo>
                    <a:pt x="3950" y="27916"/>
                    <a:pt x="0" y="33444"/>
                    <a:pt x="0" y="40000"/>
                  </a:cubicBezTo>
                  <a:lnTo>
                    <a:pt x="0" y="106661"/>
                  </a:lnTo>
                  <a:cubicBezTo>
                    <a:pt x="0" y="114016"/>
                    <a:pt x="5044" y="120000"/>
                    <a:pt x="11244" y="120000"/>
                  </a:cubicBezTo>
                  <a:lnTo>
                    <a:pt x="108750" y="120000"/>
                  </a:lnTo>
                  <a:cubicBezTo>
                    <a:pt x="114950" y="120000"/>
                    <a:pt x="120000" y="114016"/>
                    <a:pt x="120000" y="106661"/>
                  </a:cubicBezTo>
                  <a:lnTo>
                    <a:pt x="120000" y="40000"/>
                  </a:lnTo>
                  <a:cubicBezTo>
                    <a:pt x="120000" y="33444"/>
                    <a:pt x="116044" y="27916"/>
                    <a:pt x="110594" y="2684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814072" y="3198175"/>
            <a:ext cx="489756" cy="382503"/>
            <a:chOff x="2581275" y="1710532"/>
            <a:chExt cx="464400" cy="362700"/>
          </a:xfrm>
        </p:grpSpPr>
        <p:sp>
          <p:nvSpPr>
            <p:cNvPr id="201" name="Shape 201"/>
            <p:cNvSpPr/>
            <p:nvPr/>
          </p:nvSpPr>
          <p:spPr>
            <a:xfrm>
              <a:off x="2639219" y="1768475"/>
              <a:ext cx="290400" cy="23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97" y="106544"/>
                  </a:moveTo>
                  <a:cubicBezTo>
                    <a:pt x="75926" y="114616"/>
                    <a:pt x="44056" y="114616"/>
                    <a:pt x="12191" y="106544"/>
                  </a:cubicBezTo>
                  <a:cubicBezTo>
                    <a:pt x="3902" y="75511"/>
                    <a:pt x="3902" y="44488"/>
                    <a:pt x="12191" y="13450"/>
                  </a:cubicBezTo>
                  <a:cubicBezTo>
                    <a:pt x="44056" y="5377"/>
                    <a:pt x="75926" y="5377"/>
                    <a:pt x="107797" y="13450"/>
                  </a:cubicBezTo>
                  <a:cubicBezTo>
                    <a:pt x="116085" y="44488"/>
                    <a:pt x="116085" y="75511"/>
                    <a:pt x="107797" y="106544"/>
                  </a:cubicBezTo>
                  <a:moveTo>
                    <a:pt x="109006" y="6200"/>
                  </a:moveTo>
                  <a:cubicBezTo>
                    <a:pt x="92751" y="2083"/>
                    <a:pt x="76260" y="0"/>
                    <a:pt x="59994" y="0"/>
                  </a:cubicBezTo>
                  <a:cubicBezTo>
                    <a:pt x="43727" y="0"/>
                    <a:pt x="27237" y="2083"/>
                    <a:pt x="10982" y="6200"/>
                  </a:cubicBezTo>
                  <a:cubicBezTo>
                    <a:pt x="8881" y="6738"/>
                    <a:pt x="7160" y="8622"/>
                    <a:pt x="6486" y="11133"/>
                  </a:cubicBezTo>
                  <a:cubicBezTo>
                    <a:pt x="-2164" y="43561"/>
                    <a:pt x="-2164" y="76438"/>
                    <a:pt x="6486" y="108850"/>
                  </a:cubicBezTo>
                  <a:cubicBezTo>
                    <a:pt x="7160" y="111372"/>
                    <a:pt x="8881" y="113255"/>
                    <a:pt x="10982" y="113788"/>
                  </a:cubicBezTo>
                  <a:cubicBezTo>
                    <a:pt x="27237" y="117911"/>
                    <a:pt x="43727" y="120000"/>
                    <a:pt x="59994" y="120000"/>
                  </a:cubicBezTo>
                  <a:cubicBezTo>
                    <a:pt x="76260" y="120000"/>
                    <a:pt x="92751" y="117911"/>
                    <a:pt x="109006" y="113788"/>
                  </a:cubicBezTo>
                  <a:cubicBezTo>
                    <a:pt x="111107" y="113255"/>
                    <a:pt x="112828" y="111372"/>
                    <a:pt x="113501" y="108850"/>
                  </a:cubicBezTo>
                  <a:cubicBezTo>
                    <a:pt x="122158" y="76438"/>
                    <a:pt x="122158" y="43561"/>
                    <a:pt x="113501" y="11133"/>
                  </a:cubicBezTo>
                  <a:cubicBezTo>
                    <a:pt x="112828" y="8622"/>
                    <a:pt x="111107" y="6738"/>
                    <a:pt x="109006" y="62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581275" y="1710532"/>
              <a:ext cx="464400" cy="36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395" y="101838"/>
                  </a:moveTo>
                  <a:cubicBezTo>
                    <a:pt x="76126" y="106850"/>
                    <a:pt x="43862" y="106850"/>
                    <a:pt x="11592" y="101838"/>
                  </a:cubicBezTo>
                  <a:cubicBezTo>
                    <a:pt x="6109" y="72344"/>
                    <a:pt x="6109" y="42850"/>
                    <a:pt x="11592" y="13355"/>
                  </a:cubicBezTo>
                  <a:cubicBezTo>
                    <a:pt x="43862" y="8344"/>
                    <a:pt x="76126" y="8344"/>
                    <a:pt x="108395" y="13355"/>
                  </a:cubicBezTo>
                  <a:cubicBezTo>
                    <a:pt x="113885" y="42850"/>
                    <a:pt x="113885" y="72344"/>
                    <a:pt x="108395" y="101838"/>
                  </a:cubicBezTo>
                  <a:moveTo>
                    <a:pt x="115688" y="11138"/>
                  </a:moveTo>
                  <a:cubicBezTo>
                    <a:pt x="114965" y="7227"/>
                    <a:pt x="112411" y="4311"/>
                    <a:pt x="109300" y="3827"/>
                  </a:cubicBezTo>
                  <a:cubicBezTo>
                    <a:pt x="92940" y="1288"/>
                    <a:pt x="76353" y="0"/>
                    <a:pt x="59994" y="0"/>
                  </a:cubicBezTo>
                  <a:cubicBezTo>
                    <a:pt x="43634" y="0"/>
                    <a:pt x="27047" y="1288"/>
                    <a:pt x="10688" y="3827"/>
                  </a:cubicBezTo>
                  <a:cubicBezTo>
                    <a:pt x="7576" y="4311"/>
                    <a:pt x="5022" y="7227"/>
                    <a:pt x="4300" y="11138"/>
                  </a:cubicBezTo>
                  <a:cubicBezTo>
                    <a:pt x="-1433" y="41961"/>
                    <a:pt x="-1433" y="73227"/>
                    <a:pt x="4300" y="104061"/>
                  </a:cubicBezTo>
                  <a:cubicBezTo>
                    <a:pt x="5022" y="107966"/>
                    <a:pt x="7576" y="110883"/>
                    <a:pt x="10688" y="111366"/>
                  </a:cubicBezTo>
                  <a:cubicBezTo>
                    <a:pt x="18572" y="112588"/>
                    <a:pt x="26507" y="113494"/>
                    <a:pt x="34442" y="114133"/>
                  </a:cubicBezTo>
                  <a:cubicBezTo>
                    <a:pt x="34010" y="114477"/>
                    <a:pt x="33737" y="114833"/>
                    <a:pt x="33737" y="115194"/>
                  </a:cubicBezTo>
                  <a:cubicBezTo>
                    <a:pt x="33737" y="117850"/>
                    <a:pt x="45489" y="119994"/>
                    <a:pt x="59994" y="119994"/>
                  </a:cubicBezTo>
                  <a:cubicBezTo>
                    <a:pt x="74499" y="119994"/>
                    <a:pt x="86257" y="117850"/>
                    <a:pt x="86257" y="115194"/>
                  </a:cubicBezTo>
                  <a:cubicBezTo>
                    <a:pt x="86257" y="114833"/>
                    <a:pt x="85978" y="114477"/>
                    <a:pt x="85551" y="114133"/>
                  </a:cubicBezTo>
                  <a:cubicBezTo>
                    <a:pt x="93481" y="113494"/>
                    <a:pt x="101422" y="112588"/>
                    <a:pt x="109300" y="111366"/>
                  </a:cubicBezTo>
                  <a:cubicBezTo>
                    <a:pt x="112411" y="110883"/>
                    <a:pt x="114965" y="107966"/>
                    <a:pt x="115688" y="104061"/>
                  </a:cubicBezTo>
                  <a:cubicBezTo>
                    <a:pt x="121427" y="73227"/>
                    <a:pt x="121427" y="41961"/>
                    <a:pt x="115688" y="111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2944019" y="1783557"/>
              <a:ext cx="43800" cy="42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40000"/>
                  </a:moveTo>
                  <a:cubicBezTo>
                    <a:pt x="70994" y="40000"/>
                    <a:pt x="79994" y="49000"/>
                    <a:pt x="79994" y="60000"/>
                  </a:cubicBezTo>
                  <a:cubicBezTo>
                    <a:pt x="79994" y="70994"/>
                    <a:pt x="70994" y="80000"/>
                    <a:pt x="60000" y="80000"/>
                  </a:cubicBezTo>
                  <a:cubicBezTo>
                    <a:pt x="49000" y="80000"/>
                    <a:pt x="39994" y="70994"/>
                    <a:pt x="39994" y="60000"/>
                  </a:cubicBezTo>
                  <a:cubicBezTo>
                    <a:pt x="39994" y="49000"/>
                    <a:pt x="49000" y="40000"/>
                    <a:pt x="60000" y="40000"/>
                  </a:cubicBezTo>
                  <a:moveTo>
                    <a:pt x="60000" y="119994"/>
                  </a:moveTo>
                  <a:cubicBezTo>
                    <a:pt x="93122" y="119994"/>
                    <a:pt x="120000" y="93122"/>
                    <a:pt x="120000" y="60000"/>
                  </a:cubicBezTo>
                  <a:cubicBezTo>
                    <a:pt x="120000" y="26872"/>
                    <a:pt x="93122" y="0"/>
                    <a:pt x="60000" y="0"/>
                  </a:cubicBezTo>
                  <a:cubicBezTo>
                    <a:pt x="26872" y="0"/>
                    <a:pt x="0" y="26872"/>
                    <a:pt x="0" y="60000"/>
                  </a:cubicBezTo>
                  <a:cubicBezTo>
                    <a:pt x="0" y="93122"/>
                    <a:pt x="26872" y="119994"/>
                    <a:pt x="60000" y="1199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929732" y="1971675"/>
              <a:ext cx="57900" cy="1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944019" y="1928019"/>
              <a:ext cx="58800" cy="1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944019" y="1885157"/>
              <a:ext cx="58800" cy="1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697957" y="1826419"/>
              <a:ext cx="86400" cy="6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51" y="11"/>
                  </a:moveTo>
                  <a:lnTo>
                    <a:pt x="17814" y="10275"/>
                  </a:lnTo>
                  <a:cubicBezTo>
                    <a:pt x="12330" y="11194"/>
                    <a:pt x="7081" y="18289"/>
                    <a:pt x="6156" y="26041"/>
                  </a:cubicBezTo>
                  <a:lnTo>
                    <a:pt x="5" y="105737"/>
                  </a:lnTo>
                  <a:cubicBezTo>
                    <a:pt x="-244" y="113600"/>
                    <a:pt x="4030" y="120000"/>
                    <a:pt x="9530" y="120000"/>
                  </a:cubicBezTo>
                  <a:cubicBezTo>
                    <a:pt x="15019" y="120000"/>
                    <a:pt x="19717" y="113600"/>
                    <a:pt x="19940" y="105692"/>
                  </a:cubicBezTo>
                  <a:lnTo>
                    <a:pt x="23297" y="51520"/>
                  </a:lnTo>
                  <a:cubicBezTo>
                    <a:pt x="24043" y="43712"/>
                    <a:pt x="29142" y="36712"/>
                    <a:pt x="34626" y="35904"/>
                  </a:cubicBezTo>
                  <a:lnTo>
                    <a:pt x="109951" y="28558"/>
                  </a:lnTo>
                  <a:cubicBezTo>
                    <a:pt x="115474" y="28280"/>
                    <a:pt x="120000" y="21630"/>
                    <a:pt x="120000" y="13739"/>
                  </a:cubicBezTo>
                  <a:cubicBezTo>
                    <a:pt x="120000" y="5875"/>
                    <a:pt x="115474" y="-295"/>
                    <a:pt x="109951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6853972" y="4404136"/>
            <a:ext cx="336628" cy="490389"/>
            <a:chOff x="5441157" y="4440238"/>
            <a:chExt cx="319200" cy="465000"/>
          </a:xfrm>
        </p:grpSpPr>
        <p:sp>
          <p:nvSpPr>
            <p:cNvPr id="209" name="Shape 209"/>
            <p:cNvSpPr/>
            <p:nvPr/>
          </p:nvSpPr>
          <p:spPr>
            <a:xfrm>
              <a:off x="5441157" y="4440238"/>
              <a:ext cx="319200" cy="4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18744"/>
                  </a:moveTo>
                  <a:lnTo>
                    <a:pt x="10905" y="18750"/>
                  </a:lnTo>
                  <a:lnTo>
                    <a:pt x="10905" y="11250"/>
                  </a:lnTo>
                  <a:cubicBezTo>
                    <a:pt x="10905" y="9183"/>
                    <a:pt x="13344" y="7500"/>
                    <a:pt x="16361" y="7500"/>
                  </a:cubicBezTo>
                  <a:lnTo>
                    <a:pt x="103633" y="7494"/>
                  </a:lnTo>
                  <a:cubicBezTo>
                    <a:pt x="106638" y="7494"/>
                    <a:pt x="109088" y="9177"/>
                    <a:pt x="109088" y="11244"/>
                  </a:cubicBezTo>
                  <a:cubicBezTo>
                    <a:pt x="109088" y="11244"/>
                    <a:pt x="109088" y="18744"/>
                    <a:pt x="109088" y="18744"/>
                  </a:cubicBezTo>
                  <a:close/>
                  <a:moveTo>
                    <a:pt x="109088" y="97477"/>
                  </a:moveTo>
                  <a:lnTo>
                    <a:pt x="10905" y="97483"/>
                  </a:lnTo>
                  <a:lnTo>
                    <a:pt x="10905" y="22500"/>
                  </a:lnTo>
                  <a:lnTo>
                    <a:pt x="109088" y="22494"/>
                  </a:lnTo>
                  <a:cubicBezTo>
                    <a:pt x="109088" y="22494"/>
                    <a:pt x="109088" y="97477"/>
                    <a:pt x="109088" y="97477"/>
                  </a:cubicBezTo>
                  <a:close/>
                  <a:moveTo>
                    <a:pt x="109088" y="108744"/>
                  </a:moveTo>
                  <a:cubicBezTo>
                    <a:pt x="109088" y="110811"/>
                    <a:pt x="106638" y="112494"/>
                    <a:pt x="103633" y="112494"/>
                  </a:cubicBezTo>
                  <a:lnTo>
                    <a:pt x="16361" y="112500"/>
                  </a:lnTo>
                  <a:cubicBezTo>
                    <a:pt x="13344" y="112500"/>
                    <a:pt x="10905" y="110816"/>
                    <a:pt x="10905" y="108750"/>
                  </a:cubicBezTo>
                  <a:lnTo>
                    <a:pt x="10905" y="101233"/>
                  </a:lnTo>
                  <a:lnTo>
                    <a:pt x="109088" y="101227"/>
                  </a:lnTo>
                  <a:cubicBezTo>
                    <a:pt x="109088" y="101227"/>
                    <a:pt x="109088" y="108744"/>
                    <a:pt x="109088" y="108744"/>
                  </a:cubicBezTo>
                  <a:close/>
                  <a:moveTo>
                    <a:pt x="103633" y="0"/>
                  </a:moveTo>
                  <a:lnTo>
                    <a:pt x="16361" y="0"/>
                  </a:lnTo>
                  <a:cubicBezTo>
                    <a:pt x="7316" y="0"/>
                    <a:pt x="0" y="5038"/>
                    <a:pt x="0" y="11250"/>
                  </a:cubicBezTo>
                  <a:lnTo>
                    <a:pt x="0" y="108750"/>
                  </a:lnTo>
                  <a:cubicBezTo>
                    <a:pt x="0" y="114961"/>
                    <a:pt x="7316" y="120000"/>
                    <a:pt x="16361" y="120000"/>
                  </a:cubicBezTo>
                  <a:lnTo>
                    <a:pt x="103633" y="119994"/>
                  </a:lnTo>
                  <a:cubicBezTo>
                    <a:pt x="112666" y="119994"/>
                    <a:pt x="120000" y="114961"/>
                    <a:pt x="120000" y="108744"/>
                  </a:cubicBezTo>
                  <a:lnTo>
                    <a:pt x="120000" y="11244"/>
                  </a:lnTo>
                  <a:cubicBezTo>
                    <a:pt x="120000" y="5033"/>
                    <a:pt x="112666" y="0"/>
                    <a:pt x="1036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71332" y="4483894"/>
              <a:ext cx="58800" cy="1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00"/>
                    <a:pt x="113261" y="119994"/>
                    <a:pt x="104994" y="119994"/>
                  </a:cubicBezTo>
                  <a:lnTo>
                    <a:pt x="14994" y="119994"/>
                  </a:lnTo>
                  <a:cubicBezTo>
                    <a:pt x="6677" y="119994"/>
                    <a:pt x="0" y="93100"/>
                    <a:pt x="0" y="60000"/>
                  </a:cubicBezTo>
                  <a:cubicBezTo>
                    <a:pt x="0" y="26894"/>
                    <a:pt x="6677" y="0"/>
                    <a:pt x="14994" y="0"/>
                  </a:cubicBezTo>
                  <a:lnTo>
                    <a:pt x="104994" y="0"/>
                  </a:lnTo>
                  <a:cubicBezTo>
                    <a:pt x="113261" y="0"/>
                    <a:pt x="120000" y="26894"/>
                    <a:pt x="12000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586413" y="4847432"/>
              <a:ext cx="28500" cy="1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61"/>
                    <a:pt x="106522" y="119994"/>
                    <a:pt x="89994" y="119994"/>
                  </a:cubicBezTo>
                  <a:lnTo>
                    <a:pt x="29994" y="119994"/>
                  </a:lnTo>
                  <a:cubicBezTo>
                    <a:pt x="13355" y="119994"/>
                    <a:pt x="0" y="93161"/>
                    <a:pt x="0" y="60000"/>
                  </a:cubicBezTo>
                  <a:cubicBezTo>
                    <a:pt x="0" y="26833"/>
                    <a:pt x="13355" y="0"/>
                    <a:pt x="29994" y="0"/>
                  </a:cubicBezTo>
                  <a:lnTo>
                    <a:pt x="89994" y="0"/>
                  </a:lnTo>
                  <a:cubicBezTo>
                    <a:pt x="106522" y="0"/>
                    <a:pt x="120000" y="26833"/>
                    <a:pt x="12000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20075" tIns="20075" rIns="20075" bIns="200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66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Shape 212"/>
          <p:cNvSpPr txBox="1"/>
          <p:nvPr/>
        </p:nvSpPr>
        <p:spPr>
          <a:xfrm>
            <a:off x="9381542" y="2372347"/>
            <a:ext cx="2360100" cy="53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-- 以字母代表等级  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9381541" y="2084606"/>
            <a:ext cx="1441500" cy="3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1850AD后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829925" y="5223275"/>
            <a:ext cx="3353400" cy="18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999999"/>
                </a:solidFill>
              </a:rPr>
              <a:t>-  耶鲁大学Stiles校长1785年的日记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999999"/>
                </a:solidFill>
              </a:rPr>
              <a:t>- 58名学生在参与考试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999999"/>
                </a:solidFill>
              </a:rPr>
              <a:t>“Twenty Optimi, sixteen second Optimi, 12 Inferiores (Boni), ten Pejores”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999999"/>
                </a:solidFill>
              </a:rPr>
              <a:t>- 最初在大学可见的四分制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29927" y="4935575"/>
            <a:ext cx="1813500" cy="3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1785年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955050" y="2372355"/>
            <a:ext cx="2360100" cy="15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等级制度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起源于工厂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eg. 鞋厂，检验生产线中产品是否合格，是否支付薪酬予工人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5955039" y="2084606"/>
            <a:ext cx="1441500" cy="3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18-19世纪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97375" y="5223272"/>
            <a:ext cx="2564700" cy="16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工业革命，社会迅速发展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piece rate 计算薪酬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教育的需求量增大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教育标准化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统一评分准则来证明学习成果，个人化的评价式微	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2796375" y="2372353"/>
            <a:ext cx="2360100" cy="12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1500">
                <a:solidFill>
                  <a:srgbClr val="A5A5A5"/>
                </a:solidFill>
              </a:rPr>
              <a:t>- 对学生有描述性的评价，不见有等级化、量化的指标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sz="1500">
                <a:solidFill>
                  <a:srgbClr val="A5A5A5"/>
                </a:solidFill>
              </a:rPr>
              <a:t>- 学习成果的验证在于老师的个人评价，师门名气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796375" y="2084606"/>
            <a:ext cx="1441500" cy="3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1800AD前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290925" y="5223300"/>
            <a:ext cx="2946900" cy="165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教育以师徒的形式进行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小班教学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因材施教，切合每一个学生的需求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290931" y="4935569"/>
            <a:ext cx="1441500" cy="3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1800AD前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80975" y="267909"/>
            <a:ext cx="2564700" cy="608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200">
                <a:solidFill>
                  <a:schemeClr val="accent2"/>
                </a:solidFill>
              </a:rPr>
              <a:t>评分系统历史</a:t>
            </a:r>
          </a:p>
        </p:txBody>
      </p:sp>
      <p:sp>
        <p:nvSpPr>
          <p:cNvPr id="224" name="Shape 224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560431" y="4935569"/>
            <a:ext cx="1441500" cy="32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18-19世纪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/>
          <p:nvPr/>
        </p:nvSpPr>
        <p:spPr>
          <a:xfrm>
            <a:off x="4888790" y="4034984"/>
            <a:ext cx="3081172" cy="1886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" y="54111"/>
                </a:moveTo>
                <a:cubicBezTo>
                  <a:pt x="53980" y="3501"/>
                  <a:pt x="53980" y="3501"/>
                  <a:pt x="53980" y="3501"/>
                </a:cubicBezTo>
                <a:cubicBezTo>
                  <a:pt x="57281" y="0"/>
                  <a:pt x="63106" y="318"/>
                  <a:pt x="66796" y="4137"/>
                </a:cubicBezTo>
                <a:cubicBezTo>
                  <a:pt x="115922" y="53156"/>
                  <a:pt x="115922" y="53156"/>
                  <a:pt x="115922" y="53156"/>
                </a:cubicBezTo>
                <a:cubicBezTo>
                  <a:pt x="119805" y="56976"/>
                  <a:pt x="120000" y="62705"/>
                  <a:pt x="116699" y="66206"/>
                </a:cubicBezTo>
                <a:cubicBezTo>
                  <a:pt x="66019" y="116816"/>
                  <a:pt x="66019" y="116816"/>
                  <a:pt x="66019" y="116816"/>
                </a:cubicBezTo>
                <a:cubicBezTo>
                  <a:pt x="62718" y="120000"/>
                  <a:pt x="56893" y="119681"/>
                  <a:pt x="53203" y="115862"/>
                </a:cubicBezTo>
                <a:cubicBezTo>
                  <a:pt x="4077" y="66843"/>
                  <a:pt x="4077" y="66843"/>
                  <a:pt x="4077" y="66843"/>
                </a:cubicBezTo>
                <a:cubicBezTo>
                  <a:pt x="388" y="63023"/>
                  <a:pt x="0" y="57294"/>
                  <a:pt x="3300" y="54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4888790" y="3580350"/>
            <a:ext cx="3081172" cy="1886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" y="54111"/>
                </a:moveTo>
                <a:cubicBezTo>
                  <a:pt x="53980" y="3501"/>
                  <a:pt x="53980" y="3501"/>
                  <a:pt x="53980" y="3501"/>
                </a:cubicBezTo>
                <a:cubicBezTo>
                  <a:pt x="57281" y="0"/>
                  <a:pt x="63106" y="318"/>
                  <a:pt x="66796" y="4137"/>
                </a:cubicBezTo>
                <a:cubicBezTo>
                  <a:pt x="115922" y="53156"/>
                  <a:pt x="115922" y="53156"/>
                  <a:pt x="115922" y="53156"/>
                </a:cubicBezTo>
                <a:cubicBezTo>
                  <a:pt x="119805" y="56976"/>
                  <a:pt x="120000" y="62705"/>
                  <a:pt x="116699" y="66206"/>
                </a:cubicBezTo>
                <a:cubicBezTo>
                  <a:pt x="66019" y="116816"/>
                  <a:pt x="66019" y="116816"/>
                  <a:pt x="66019" y="116816"/>
                </a:cubicBezTo>
                <a:cubicBezTo>
                  <a:pt x="62718" y="120000"/>
                  <a:pt x="56893" y="119681"/>
                  <a:pt x="53203" y="115862"/>
                </a:cubicBezTo>
                <a:cubicBezTo>
                  <a:pt x="4077" y="66843"/>
                  <a:pt x="4077" y="66843"/>
                  <a:pt x="4077" y="66843"/>
                </a:cubicBezTo>
                <a:cubicBezTo>
                  <a:pt x="388" y="63023"/>
                  <a:pt x="0" y="57294"/>
                  <a:pt x="3300" y="54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4888790" y="3130426"/>
            <a:ext cx="3081172" cy="1886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" y="54111"/>
                </a:moveTo>
                <a:cubicBezTo>
                  <a:pt x="53980" y="3501"/>
                  <a:pt x="53980" y="3501"/>
                  <a:pt x="53980" y="3501"/>
                </a:cubicBezTo>
                <a:cubicBezTo>
                  <a:pt x="57281" y="0"/>
                  <a:pt x="63106" y="318"/>
                  <a:pt x="66796" y="4137"/>
                </a:cubicBezTo>
                <a:cubicBezTo>
                  <a:pt x="115922" y="53156"/>
                  <a:pt x="115922" y="53156"/>
                  <a:pt x="115922" y="53156"/>
                </a:cubicBezTo>
                <a:cubicBezTo>
                  <a:pt x="119805" y="56976"/>
                  <a:pt x="120000" y="62705"/>
                  <a:pt x="116699" y="66206"/>
                </a:cubicBezTo>
                <a:cubicBezTo>
                  <a:pt x="66019" y="116816"/>
                  <a:pt x="66019" y="116816"/>
                  <a:pt x="66019" y="116816"/>
                </a:cubicBezTo>
                <a:cubicBezTo>
                  <a:pt x="62718" y="120000"/>
                  <a:pt x="56893" y="119681"/>
                  <a:pt x="53203" y="115862"/>
                </a:cubicBezTo>
                <a:cubicBezTo>
                  <a:pt x="4077" y="66843"/>
                  <a:pt x="4077" y="66843"/>
                  <a:pt x="4077" y="66843"/>
                </a:cubicBezTo>
                <a:cubicBezTo>
                  <a:pt x="388" y="63023"/>
                  <a:pt x="0" y="57294"/>
                  <a:pt x="3300" y="54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4888790" y="2598057"/>
            <a:ext cx="3081172" cy="1886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" y="54111"/>
                </a:moveTo>
                <a:cubicBezTo>
                  <a:pt x="53980" y="3501"/>
                  <a:pt x="53980" y="3501"/>
                  <a:pt x="53980" y="3501"/>
                </a:cubicBezTo>
                <a:cubicBezTo>
                  <a:pt x="57281" y="0"/>
                  <a:pt x="63106" y="318"/>
                  <a:pt x="66796" y="4137"/>
                </a:cubicBezTo>
                <a:cubicBezTo>
                  <a:pt x="115922" y="53156"/>
                  <a:pt x="115922" y="53156"/>
                  <a:pt x="115922" y="53156"/>
                </a:cubicBezTo>
                <a:cubicBezTo>
                  <a:pt x="119805" y="56976"/>
                  <a:pt x="120000" y="62705"/>
                  <a:pt x="116699" y="66206"/>
                </a:cubicBezTo>
                <a:cubicBezTo>
                  <a:pt x="66019" y="116816"/>
                  <a:pt x="66019" y="116816"/>
                  <a:pt x="66019" y="116816"/>
                </a:cubicBezTo>
                <a:cubicBezTo>
                  <a:pt x="62718" y="120000"/>
                  <a:pt x="56893" y="119681"/>
                  <a:pt x="53203" y="115862"/>
                </a:cubicBezTo>
                <a:cubicBezTo>
                  <a:pt x="4077" y="66843"/>
                  <a:pt x="4077" y="66843"/>
                  <a:pt x="4077" y="66843"/>
                </a:cubicBezTo>
                <a:cubicBezTo>
                  <a:pt x="388" y="63023"/>
                  <a:pt x="0" y="57294"/>
                  <a:pt x="3300" y="54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9607741" y="3367278"/>
            <a:ext cx="1770872" cy="7259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154" name="Shape 1154"/>
          <p:cNvSpPr/>
          <p:nvPr/>
        </p:nvSpPr>
        <p:spPr>
          <a:xfrm>
            <a:off x="9607741" y="4502414"/>
            <a:ext cx="1770872" cy="7259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155" name="Shape 1155"/>
          <p:cNvSpPr/>
          <p:nvPr/>
        </p:nvSpPr>
        <p:spPr>
          <a:xfrm>
            <a:off x="8648785" y="3318666"/>
            <a:ext cx="797230" cy="77048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8648785" y="4453801"/>
            <a:ext cx="797230" cy="77048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1532831" y="3367278"/>
            <a:ext cx="1770872" cy="7259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158" name="Shape 1158"/>
          <p:cNvSpPr/>
          <p:nvPr/>
        </p:nvSpPr>
        <p:spPr>
          <a:xfrm>
            <a:off x="1532831" y="4502414"/>
            <a:ext cx="1770872" cy="7259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159" name="Shape 1159"/>
          <p:cNvSpPr/>
          <p:nvPr/>
        </p:nvSpPr>
        <p:spPr>
          <a:xfrm>
            <a:off x="3437821" y="3318666"/>
            <a:ext cx="797230" cy="7704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3437821" y="4453801"/>
            <a:ext cx="797230" cy="77048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1" name="Shape 1161"/>
          <p:cNvGrpSpPr/>
          <p:nvPr/>
        </p:nvGrpSpPr>
        <p:grpSpPr>
          <a:xfrm>
            <a:off x="8773670" y="3433635"/>
            <a:ext cx="547455" cy="543707"/>
            <a:chOff x="1979613" y="3067051"/>
            <a:chExt cx="231775" cy="230188"/>
          </a:xfrm>
        </p:grpSpPr>
        <p:sp>
          <p:nvSpPr>
            <p:cNvPr id="1162" name="Shape 1162"/>
            <p:cNvSpPr/>
            <p:nvPr/>
          </p:nvSpPr>
          <p:spPr>
            <a:xfrm>
              <a:off x="1979613" y="3067051"/>
              <a:ext cx="231775" cy="2301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557" y="0"/>
                    <a:pt x="0" y="26557"/>
                    <a:pt x="0" y="60000"/>
                  </a:cubicBezTo>
                  <a:cubicBezTo>
                    <a:pt x="0" y="93442"/>
                    <a:pt x="26557" y="120000"/>
                    <a:pt x="60000" y="120000"/>
                  </a:cubicBezTo>
                  <a:cubicBezTo>
                    <a:pt x="92459" y="120000"/>
                    <a:pt x="120000" y="93442"/>
                    <a:pt x="120000" y="60000"/>
                  </a:cubicBezTo>
                  <a:cubicBezTo>
                    <a:pt x="120000" y="26557"/>
                    <a:pt x="92459" y="0"/>
                    <a:pt x="60000" y="0"/>
                  </a:cubicBezTo>
                  <a:close/>
                  <a:moveTo>
                    <a:pt x="62950" y="107213"/>
                  </a:moveTo>
                  <a:cubicBezTo>
                    <a:pt x="62950" y="100327"/>
                    <a:pt x="62950" y="100327"/>
                    <a:pt x="62950" y="100327"/>
                  </a:cubicBezTo>
                  <a:cubicBezTo>
                    <a:pt x="56065" y="100327"/>
                    <a:pt x="56065" y="100327"/>
                    <a:pt x="56065" y="100327"/>
                  </a:cubicBezTo>
                  <a:cubicBezTo>
                    <a:pt x="56065" y="107213"/>
                    <a:pt x="56065" y="107213"/>
                    <a:pt x="56065" y="107213"/>
                  </a:cubicBezTo>
                  <a:cubicBezTo>
                    <a:pt x="45245" y="106229"/>
                    <a:pt x="36393" y="102295"/>
                    <a:pt x="28524" y="95409"/>
                  </a:cubicBezTo>
                  <a:cubicBezTo>
                    <a:pt x="28524" y="95409"/>
                    <a:pt x="28524" y="95409"/>
                    <a:pt x="27540" y="95409"/>
                  </a:cubicBezTo>
                  <a:cubicBezTo>
                    <a:pt x="27540" y="94426"/>
                    <a:pt x="26557" y="94426"/>
                    <a:pt x="26557" y="93442"/>
                  </a:cubicBezTo>
                  <a:cubicBezTo>
                    <a:pt x="25573" y="93442"/>
                    <a:pt x="24590" y="92459"/>
                    <a:pt x="24590" y="91475"/>
                  </a:cubicBezTo>
                  <a:cubicBezTo>
                    <a:pt x="24590" y="91475"/>
                    <a:pt x="24590" y="91475"/>
                    <a:pt x="23606" y="91475"/>
                  </a:cubicBezTo>
                  <a:cubicBezTo>
                    <a:pt x="17704" y="83606"/>
                    <a:pt x="12786" y="73770"/>
                    <a:pt x="12786" y="63934"/>
                  </a:cubicBezTo>
                  <a:cubicBezTo>
                    <a:pt x="19672" y="63934"/>
                    <a:pt x="19672" y="63934"/>
                    <a:pt x="19672" y="63934"/>
                  </a:cubicBezTo>
                  <a:cubicBezTo>
                    <a:pt x="19672" y="57049"/>
                    <a:pt x="19672" y="57049"/>
                    <a:pt x="19672" y="57049"/>
                  </a:cubicBezTo>
                  <a:cubicBezTo>
                    <a:pt x="12786" y="57049"/>
                    <a:pt x="12786" y="57049"/>
                    <a:pt x="12786" y="57049"/>
                  </a:cubicBezTo>
                  <a:cubicBezTo>
                    <a:pt x="14754" y="33442"/>
                    <a:pt x="32459" y="14754"/>
                    <a:pt x="56065" y="12786"/>
                  </a:cubicBezTo>
                  <a:cubicBezTo>
                    <a:pt x="56065" y="19672"/>
                    <a:pt x="56065" y="19672"/>
                    <a:pt x="56065" y="19672"/>
                  </a:cubicBezTo>
                  <a:cubicBezTo>
                    <a:pt x="62950" y="19672"/>
                    <a:pt x="62950" y="19672"/>
                    <a:pt x="62950" y="19672"/>
                  </a:cubicBezTo>
                  <a:cubicBezTo>
                    <a:pt x="62950" y="12786"/>
                    <a:pt x="62950" y="12786"/>
                    <a:pt x="62950" y="12786"/>
                  </a:cubicBezTo>
                  <a:cubicBezTo>
                    <a:pt x="69836" y="13770"/>
                    <a:pt x="75737" y="15737"/>
                    <a:pt x="81639" y="17704"/>
                  </a:cubicBezTo>
                  <a:cubicBezTo>
                    <a:pt x="81639" y="18688"/>
                    <a:pt x="81639" y="18688"/>
                    <a:pt x="81639" y="18688"/>
                  </a:cubicBezTo>
                  <a:cubicBezTo>
                    <a:pt x="82622" y="18688"/>
                    <a:pt x="83606" y="19672"/>
                    <a:pt x="84590" y="20655"/>
                  </a:cubicBezTo>
                  <a:cubicBezTo>
                    <a:pt x="85573" y="20655"/>
                    <a:pt x="85573" y="20655"/>
                    <a:pt x="85573" y="20655"/>
                  </a:cubicBezTo>
                  <a:cubicBezTo>
                    <a:pt x="86557" y="21639"/>
                    <a:pt x="87540" y="21639"/>
                    <a:pt x="88524" y="22622"/>
                  </a:cubicBezTo>
                  <a:cubicBezTo>
                    <a:pt x="88524" y="22622"/>
                    <a:pt x="89508" y="23606"/>
                    <a:pt x="89508" y="23606"/>
                  </a:cubicBezTo>
                  <a:cubicBezTo>
                    <a:pt x="90491" y="24590"/>
                    <a:pt x="90491" y="24590"/>
                    <a:pt x="91475" y="25573"/>
                  </a:cubicBezTo>
                  <a:cubicBezTo>
                    <a:pt x="92459" y="25573"/>
                    <a:pt x="92459" y="26557"/>
                    <a:pt x="92459" y="26557"/>
                  </a:cubicBezTo>
                  <a:cubicBezTo>
                    <a:pt x="93442" y="27540"/>
                    <a:pt x="94426" y="27540"/>
                    <a:pt x="94426" y="28524"/>
                  </a:cubicBezTo>
                  <a:cubicBezTo>
                    <a:pt x="95409" y="28524"/>
                    <a:pt x="95409" y="29508"/>
                    <a:pt x="96393" y="30491"/>
                  </a:cubicBezTo>
                  <a:cubicBezTo>
                    <a:pt x="96393" y="30491"/>
                    <a:pt x="96393" y="31475"/>
                    <a:pt x="97377" y="31475"/>
                  </a:cubicBezTo>
                  <a:cubicBezTo>
                    <a:pt x="97377" y="32459"/>
                    <a:pt x="98360" y="33442"/>
                    <a:pt x="99344" y="34426"/>
                  </a:cubicBezTo>
                  <a:cubicBezTo>
                    <a:pt x="99344" y="34426"/>
                    <a:pt x="99344" y="34426"/>
                    <a:pt x="99344" y="35409"/>
                  </a:cubicBezTo>
                  <a:cubicBezTo>
                    <a:pt x="100327" y="36393"/>
                    <a:pt x="101311" y="37377"/>
                    <a:pt x="101311" y="38360"/>
                  </a:cubicBezTo>
                  <a:cubicBezTo>
                    <a:pt x="101311" y="38360"/>
                    <a:pt x="101311" y="38360"/>
                    <a:pt x="101311" y="38360"/>
                  </a:cubicBezTo>
                  <a:cubicBezTo>
                    <a:pt x="104262" y="44262"/>
                    <a:pt x="106229" y="50163"/>
                    <a:pt x="106229" y="57049"/>
                  </a:cubicBezTo>
                  <a:cubicBezTo>
                    <a:pt x="100327" y="57049"/>
                    <a:pt x="100327" y="57049"/>
                    <a:pt x="100327" y="57049"/>
                  </a:cubicBezTo>
                  <a:cubicBezTo>
                    <a:pt x="100327" y="63934"/>
                    <a:pt x="100327" y="63934"/>
                    <a:pt x="100327" y="63934"/>
                  </a:cubicBezTo>
                  <a:cubicBezTo>
                    <a:pt x="106229" y="63934"/>
                    <a:pt x="106229" y="63934"/>
                    <a:pt x="106229" y="63934"/>
                  </a:cubicBezTo>
                  <a:cubicBezTo>
                    <a:pt x="105245" y="86557"/>
                    <a:pt x="86557" y="105245"/>
                    <a:pt x="62950" y="107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063750" y="3125788"/>
              <a:ext cx="69850" cy="98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66923"/>
                  </a:moveTo>
                  <a:cubicBezTo>
                    <a:pt x="30000" y="66923"/>
                    <a:pt x="30000" y="66923"/>
                    <a:pt x="30000" y="66923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66666" y="83076"/>
                    <a:pt x="66666" y="83076"/>
                    <a:pt x="66666" y="83076"/>
                  </a:cubicBezTo>
                  <a:cubicBezTo>
                    <a:pt x="66666" y="83076"/>
                    <a:pt x="66666" y="83076"/>
                    <a:pt x="66666" y="83076"/>
                  </a:cubicBezTo>
                  <a:cubicBezTo>
                    <a:pt x="73333" y="80769"/>
                    <a:pt x="73333" y="76153"/>
                    <a:pt x="73333" y="7384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36666" y="57692"/>
                    <a:pt x="36666" y="57692"/>
                    <a:pt x="36666" y="57692"/>
                  </a:cubicBezTo>
                  <a:cubicBezTo>
                    <a:pt x="33333" y="60000"/>
                    <a:pt x="30000" y="62307"/>
                    <a:pt x="30000" y="66923"/>
                  </a:cubicBezTo>
                  <a:close/>
                  <a:moveTo>
                    <a:pt x="53333" y="62307"/>
                  </a:moveTo>
                  <a:cubicBezTo>
                    <a:pt x="56666" y="62307"/>
                    <a:pt x="63333" y="64615"/>
                    <a:pt x="63333" y="69230"/>
                  </a:cubicBezTo>
                  <a:cubicBezTo>
                    <a:pt x="63333" y="73846"/>
                    <a:pt x="56666" y="76153"/>
                    <a:pt x="53333" y="76153"/>
                  </a:cubicBezTo>
                  <a:cubicBezTo>
                    <a:pt x="46666" y="76153"/>
                    <a:pt x="43333" y="73846"/>
                    <a:pt x="43333" y="69230"/>
                  </a:cubicBezTo>
                  <a:cubicBezTo>
                    <a:pt x="43333" y="64615"/>
                    <a:pt x="46666" y="62307"/>
                    <a:pt x="53333" y="6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2090738" y="3179763"/>
              <a:ext cx="6350" cy="63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Shape 1165"/>
          <p:cNvGrpSpPr/>
          <p:nvPr/>
        </p:nvGrpSpPr>
        <p:grpSpPr>
          <a:xfrm>
            <a:off x="8810511" y="4651787"/>
            <a:ext cx="451276" cy="434685"/>
            <a:chOff x="4616450" y="1549401"/>
            <a:chExt cx="215900" cy="207963"/>
          </a:xfrm>
        </p:grpSpPr>
        <p:sp>
          <p:nvSpPr>
            <p:cNvPr id="1166" name="Shape 1166"/>
            <p:cNvSpPr/>
            <p:nvPr/>
          </p:nvSpPr>
          <p:spPr>
            <a:xfrm>
              <a:off x="4616450" y="1549401"/>
              <a:ext cx="215900" cy="2079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879" y="0"/>
                  </a:moveTo>
                  <a:cubicBezTo>
                    <a:pt x="8120" y="0"/>
                    <a:pt x="8120" y="0"/>
                    <a:pt x="8120" y="0"/>
                  </a:cubicBezTo>
                  <a:cubicBezTo>
                    <a:pt x="3609" y="0"/>
                    <a:pt x="0" y="3779"/>
                    <a:pt x="0" y="8503"/>
                  </a:cubicBezTo>
                  <a:cubicBezTo>
                    <a:pt x="0" y="85984"/>
                    <a:pt x="0" y="85984"/>
                    <a:pt x="0" y="85984"/>
                  </a:cubicBezTo>
                  <a:cubicBezTo>
                    <a:pt x="0" y="90708"/>
                    <a:pt x="3609" y="94488"/>
                    <a:pt x="8120" y="94488"/>
                  </a:cubicBezTo>
                  <a:cubicBezTo>
                    <a:pt x="47819" y="94488"/>
                    <a:pt x="47819" y="94488"/>
                    <a:pt x="47819" y="94488"/>
                  </a:cubicBezTo>
                  <a:cubicBezTo>
                    <a:pt x="47819" y="94488"/>
                    <a:pt x="49624" y="111496"/>
                    <a:pt x="35187" y="111496"/>
                  </a:cubicBezTo>
                  <a:cubicBezTo>
                    <a:pt x="35187" y="120000"/>
                    <a:pt x="35187" y="120000"/>
                    <a:pt x="35187" y="120000"/>
                  </a:cubicBezTo>
                  <a:cubicBezTo>
                    <a:pt x="47819" y="120000"/>
                    <a:pt x="47819" y="120000"/>
                    <a:pt x="47819" y="120000"/>
                  </a:cubicBezTo>
                  <a:cubicBezTo>
                    <a:pt x="72180" y="120000"/>
                    <a:pt x="72180" y="120000"/>
                    <a:pt x="72180" y="120000"/>
                  </a:cubicBezTo>
                  <a:cubicBezTo>
                    <a:pt x="83909" y="120000"/>
                    <a:pt x="83909" y="120000"/>
                    <a:pt x="83909" y="120000"/>
                  </a:cubicBezTo>
                  <a:cubicBezTo>
                    <a:pt x="83909" y="111496"/>
                    <a:pt x="83909" y="111496"/>
                    <a:pt x="83909" y="111496"/>
                  </a:cubicBezTo>
                  <a:cubicBezTo>
                    <a:pt x="69473" y="111496"/>
                    <a:pt x="72180" y="94488"/>
                    <a:pt x="72180" y="94488"/>
                  </a:cubicBezTo>
                  <a:cubicBezTo>
                    <a:pt x="111879" y="94488"/>
                    <a:pt x="111879" y="94488"/>
                    <a:pt x="111879" y="94488"/>
                  </a:cubicBezTo>
                  <a:cubicBezTo>
                    <a:pt x="116390" y="94488"/>
                    <a:pt x="120000" y="90708"/>
                    <a:pt x="120000" y="85984"/>
                  </a:cubicBezTo>
                  <a:cubicBezTo>
                    <a:pt x="120000" y="8503"/>
                    <a:pt x="120000" y="8503"/>
                    <a:pt x="120000" y="8503"/>
                  </a:cubicBezTo>
                  <a:cubicBezTo>
                    <a:pt x="120000" y="3779"/>
                    <a:pt x="116390" y="0"/>
                    <a:pt x="111879" y="0"/>
                  </a:cubicBezTo>
                  <a:close/>
                  <a:moveTo>
                    <a:pt x="53233" y="84094"/>
                  </a:moveTo>
                  <a:cubicBezTo>
                    <a:pt x="53233" y="80314"/>
                    <a:pt x="56842" y="77480"/>
                    <a:pt x="60451" y="77480"/>
                  </a:cubicBezTo>
                  <a:cubicBezTo>
                    <a:pt x="64060" y="77480"/>
                    <a:pt x="67669" y="80314"/>
                    <a:pt x="67669" y="84094"/>
                  </a:cubicBezTo>
                  <a:cubicBezTo>
                    <a:pt x="67669" y="87874"/>
                    <a:pt x="64060" y="91653"/>
                    <a:pt x="60451" y="91653"/>
                  </a:cubicBezTo>
                  <a:cubicBezTo>
                    <a:pt x="56842" y="91653"/>
                    <a:pt x="53233" y="87874"/>
                    <a:pt x="53233" y="84094"/>
                  </a:cubicBezTo>
                  <a:close/>
                  <a:moveTo>
                    <a:pt x="110977" y="74645"/>
                  </a:moveTo>
                  <a:cubicBezTo>
                    <a:pt x="8120" y="74645"/>
                    <a:pt x="8120" y="74645"/>
                    <a:pt x="8120" y="74645"/>
                  </a:cubicBezTo>
                  <a:cubicBezTo>
                    <a:pt x="8120" y="9448"/>
                    <a:pt x="8120" y="9448"/>
                    <a:pt x="8120" y="9448"/>
                  </a:cubicBezTo>
                  <a:cubicBezTo>
                    <a:pt x="110977" y="9448"/>
                    <a:pt x="110977" y="9448"/>
                    <a:pt x="110977" y="9448"/>
                  </a:cubicBezTo>
                  <a:lnTo>
                    <a:pt x="110977" y="746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718050" y="1685926"/>
              <a:ext cx="15875" cy="1746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8" name="Shape 1168"/>
          <p:cNvSpPr/>
          <p:nvPr/>
        </p:nvSpPr>
        <p:spPr>
          <a:xfrm>
            <a:off x="3629618" y="4560369"/>
            <a:ext cx="392299" cy="5261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14444" y="102620"/>
                  <a:pt x="14444" y="102620"/>
                  <a:pt x="14444" y="102620"/>
                </a:cubicBezTo>
                <a:cubicBezTo>
                  <a:pt x="106666" y="102620"/>
                  <a:pt x="106666" y="102620"/>
                  <a:pt x="106666" y="102620"/>
                </a:cubicBezTo>
                <a:cubicBezTo>
                  <a:pt x="120000" y="111724"/>
                  <a:pt x="120000" y="111724"/>
                  <a:pt x="120000" y="111724"/>
                </a:cubicBezTo>
                <a:lnTo>
                  <a:pt x="120000" y="120000"/>
                </a:lnTo>
                <a:close/>
                <a:moveTo>
                  <a:pt x="17777" y="96000"/>
                </a:moveTo>
                <a:cubicBezTo>
                  <a:pt x="26666" y="75310"/>
                  <a:pt x="26666" y="75310"/>
                  <a:pt x="26666" y="75310"/>
                </a:cubicBezTo>
                <a:cubicBezTo>
                  <a:pt x="94444" y="75310"/>
                  <a:pt x="94444" y="75310"/>
                  <a:pt x="94444" y="75310"/>
                </a:cubicBezTo>
                <a:cubicBezTo>
                  <a:pt x="103333" y="96000"/>
                  <a:pt x="103333" y="96000"/>
                  <a:pt x="103333" y="96000"/>
                </a:cubicBezTo>
                <a:lnTo>
                  <a:pt x="17777" y="96000"/>
                </a:lnTo>
                <a:close/>
                <a:moveTo>
                  <a:pt x="31111" y="62896"/>
                </a:moveTo>
                <a:cubicBezTo>
                  <a:pt x="40000" y="42206"/>
                  <a:pt x="40000" y="42206"/>
                  <a:pt x="40000" y="42206"/>
                </a:cubicBezTo>
                <a:cubicBezTo>
                  <a:pt x="80000" y="42206"/>
                  <a:pt x="80000" y="42206"/>
                  <a:pt x="80000" y="42206"/>
                </a:cubicBezTo>
                <a:cubicBezTo>
                  <a:pt x="88888" y="62896"/>
                  <a:pt x="88888" y="62896"/>
                  <a:pt x="88888" y="62896"/>
                </a:cubicBezTo>
                <a:lnTo>
                  <a:pt x="31111" y="62896"/>
                </a:lnTo>
                <a:close/>
                <a:moveTo>
                  <a:pt x="54444" y="9931"/>
                </a:moveTo>
                <a:cubicBezTo>
                  <a:pt x="54444" y="9931"/>
                  <a:pt x="60000" y="0"/>
                  <a:pt x="66666" y="9931"/>
                </a:cubicBezTo>
                <a:cubicBezTo>
                  <a:pt x="75555" y="29793"/>
                  <a:pt x="75555" y="29793"/>
                  <a:pt x="75555" y="29793"/>
                </a:cubicBezTo>
                <a:cubicBezTo>
                  <a:pt x="45555" y="29793"/>
                  <a:pt x="45555" y="29793"/>
                  <a:pt x="45555" y="29793"/>
                </a:cubicBezTo>
                <a:lnTo>
                  <a:pt x="54444" y="99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9" name="Shape 1169"/>
          <p:cNvGrpSpPr/>
          <p:nvPr/>
        </p:nvGrpSpPr>
        <p:grpSpPr>
          <a:xfrm>
            <a:off x="3650953" y="3490625"/>
            <a:ext cx="370965" cy="429731"/>
            <a:chOff x="3581400" y="3905251"/>
            <a:chExt cx="160338" cy="185738"/>
          </a:xfrm>
        </p:grpSpPr>
        <p:sp>
          <p:nvSpPr>
            <p:cNvPr id="1170" name="Shape 1170"/>
            <p:cNvSpPr/>
            <p:nvPr/>
          </p:nvSpPr>
          <p:spPr>
            <a:xfrm>
              <a:off x="3670300" y="3941763"/>
              <a:ext cx="28575" cy="1492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627438" y="3971926"/>
              <a:ext cx="26988" cy="1190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581400" y="3994151"/>
              <a:ext cx="26988" cy="968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714750" y="3905251"/>
              <a:ext cx="26988" cy="1857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4" name="Shape 1174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175" name="Shape 1175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176" name="Shape 1176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Shape 1177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3" name="Shape 1183"/>
          <p:cNvCxnSpPr/>
          <p:nvPr/>
        </p:nvCxnSpPr>
        <p:spPr>
          <a:xfrm>
            <a:off x="1599929" y="4244812"/>
            <a:ext cx="9658894" cy="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84" name="Shape 1184"/>
          <p:cNvSpPr/>
          <p:nvPr/>
        </p:nvSpPr>
        <p:spPr>
          <a:xfrm>
            <a:off x="1450815" y="4134545"/>
            <a:ext cx="220534" cy="2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Shape 1185"/>
          <p:cNvSpPr/>
          <p:nvPr/>
        </p:nvSpPr>
        <p:spPr>
          <a:xfrm>
            <a:off x="11238310" y="4134545"/>
            <a:ext cx="220534" cy="2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Shape 1186"/>
          <p:cNvSpPr/>
          <p:nvPr/>
        </p:nvSpPr>
        <p:spPr>
          <a:xfrm>
            <a:off x="6349092" y="4147235"/>
            <a:ext cx="220534" cy="220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Shape 1187"/>
          <p:cNvSpPr/>
          <p:nvPr/>
        </p:nvSpPr>
        <p:spPr>
          <a:xfrm>
            <a:off x="3083574" y="4134545"/>
            <a:ext cx="220534" cy="220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Shape 1188"/>
          <p:cNvSpPr/>
          <p:nvPr/>
        </p:nvSpPr>
        <p:spPr>
          <a:xfrm>
            <a:off x="7978831" y="4147236"/>
            <a:ext cx="220534" cy="220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Shape 1189"/>
          <p:cNvSpPr/>
          <p:nvPr/>
        </p:nvSpPr>
        <p:spPr>
          <a:xfrm>
            <a:off x="4716333" y="4147235"/>
            <a:ext cx="220534" cy="220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Shape 1190"/>
          <p:cNvSpPr/>
          <p:nvPr/>
        </p:nvSpPr>
        <p:spPr>
          <a:xfrm>
            <a:off x="9608571" y="4147235"/>
            <a:ext cx="220534" cy="220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1450816" y="3623049"/>
            <a:ext cx="3486051" cy="228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3193842" y="3115488"/>
            <a:ext cx="3375786" cy="227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Shape 1193"/>
          <p:cNvSpPr/>
          <p:nvPr/>
        </p:nvSpPr>
        <p:spPr>
          <a:xfrm>
            <a:off x="6349092" y="2615779"/>
            <a:ext cx="3480012" cy="227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8083058" y="2130879"/>
            <a:ext cx="3375786" cy="227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Shape 1195"/>
          <p:cNvSpPr/>
          <p:nvPr/>
        </p:nvSpPr>
        <p:spPr>
          <a:xfrm>
            <a:off x="1609862" y="4833160"/>
            <a:ext cx="629209" cy="6292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Shape 1196"/>
          <p:cNvSpPr/>
          <p:nvPr/>
        </p:nvSpPr>
        <p:spPr>
          <a:xfrm>
            <a:off x="4220145" y="4833160"/>
            <a:ext cx="629209" cy="6292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Shape 1197"/>
          <p:cNvSpPr/>
          <p:nvPr/>
        </p:nvSpPr>
        <p:spPr>
          <a:xfrm>
            <a:off x="6830430" y="4833160"/>
            <a:ext cx="629209" cy="6292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9358262" y="4833160"/>
            <a:ext cx="629209" cy="62920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Shape 1199"/>
          <p:cNvSpPr txBox="1"/>
          <p:nvPr/>
        </p:nvSpPr>
        <p:spPr>
          <a:xfrm>
            <a:off x="2396783" y="5014122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200" name="Shape 1200"/>
          <p:cNvSpPr/>
          <p:nvPr/>
        </p:nvSpPr>
        <p:spPr>
          <a:xfrm>
            <a:off x="9358263" y="5522606"/>
            <a:ext cx="203304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201" name="Shape 1201"/>
          <p:cNvSpPr txBox="1"/>
          <p:nvPr/>
        </p:nvSpPr>
        <p:spPr>
          <a:xfrm>
            <a:off x="5034910" y="5014122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202" name="Shape 1202"/>
          <p:cNvSpPr txBox="1"/>
          <p:nvPr/>
        </p:nvSpPr>
        <p:spPr>
          <a:xfrm>
            <a:off x="7662843" y="5014122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10224811" y="5014122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204" name="Shape 1204"/>
          <p:cNvSpPr/>
          <p:nvPr/>
        </p:nvSpPr>
        <p:spPr>
          <a:xfrm>
            <a:off x="4220146" y="5522607"/>
            <a:ext cx="203304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205" name="Shape 1205"/>
          <p:cNvSpPr/>
          <p:nvPr/>
        </p:nvSpPr>
        <p:spPr>
          <a:xfrm>
            <a:off x="6830431" y="5522607"/>
            <a:ext cx="203304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206" name="Shape 1206"/>
          <p:cNvSpPr/>
          <p:nvPr/>
        </p:nvSpPr>
        <p:spPr>
          <a:xfrm>
            <a:off x="1599929" y="5522606"/>
            <a:ext cx="203304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11108222" y="4366368"/>
            <a:ext cx="3975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9477919" y="4370922"/>
            <a:ext cx="3975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7847615" y="4370922"/>
            <a:ext cx="3975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6217311" y="4367169"/>
            <a:ext cx="3975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x="4599466" y="4361676"/>
            <a:ext cx="384208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2011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2968285" y="4368726"/>
            <a:ext cx="3975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1337981" y="4366368"/>
            <a:ext cx="3975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2009</a:t>
            </a:r>
          </a:p>
        </p:txBody>
      </p:sp>
      <p:grpSp>
        <p:nvGrpSpPr>
          <p:cNvPr id="1214" name="Shape 1214"/>
          <p:cNvGrpSpPr/>
          <p:nvPr/>
        </p:nvGrpSpPr>
        <p:grpSpPr>
          <a:xfrm>
            <a:off x="9497130" y="5004772"/>
            <a:ext cx="351472" cy="285984"/>
            <a:chOff x="10074275" y="4479132"/>
            <a:chExt cx="464344" cy="377825"/>
          </a:xfrm>
        </p:grpSpPr>
        <p:sp>
          <p:nvSpPr>
            <p:cNvPr id="1215" name="Shape 1215"/>
            <p:cNvSpPr/>
            <p:nvPr/>
          </p:nvSpPr>
          <p:spPr>
            <a:xfrm>
              <a:off x="10393363" y="4595019"/>
              <a:ext cx="87313" cy="116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994" y="105000"/>
                  </a:moveTo>
                  <a:lnTo>
                    <a:pt x="20000" y="105000"/>
                  </a:lnTo>
                  <a:lnTo>
                    <a:pt x="20000" y="15000"/>
                  </a:lnTo>
                  <a:lnTo>
                    <a:pt x="40000" y="15000"/>
                  </a:lnTo>
                  <a:lnTo>
                    <a:pt x="99994" y="82500"/>
                  </a:lnTo>
                  <a:cubicBezTo>
                    <a:pt x="99994" y="82500"/>
                    <a:pt x="99994" y="105000"/>
                    <a:pt x="99994" y="105000"/>
                  </a:cubicBezTo>
                  <a:close/>
                  <a:moveTo>
                    <a:pt x="56638" y="6677"/>
                  </a:moveTo>
                  <a:cubicBezTo>
                    <a:pt x="52927" y="2500"/>
                    <a:pt x="46677" y="0"/>
                    <a:pt x="40000" y="0"/>
                  </a:cubicBezTo>
                  <a:lnTo>
                    <a:pt x="20000" y="0"/>
                  </a:lnTo>
                  <a:cubicBezTo>
                    <a:pt x="8944" y="0"/>
                    <a:pt x="0" y="6705"/>
                    <a:pt x="0" y="15000"/>
                  </a:cubicBezTo>
                  <a:lnTo>
                    <a:pt x="0" y="105000"/>
                  </a:lnTo>
                  <a:cubicBezTo>
                    <a:pt x="0" y="113288"/>
                    <a:pt x="8944" y="119994"/>
                    <a:pt x="20000" y="119994"/>
                  </a:cubicBezTo>
                  <a:lnTo>
                    <a:pt x="99994" y="119994"/>
                  </a:lnTo>
                  <a:cubicBezTo>
                    <a:pt x="111050" y="119994"/>
                    <a:pt x="120000" y="113288"/>
                    <a:pt x="120000" y="105000"/>
                  </a:cubicBezTo>
                  <a:lnTo>
                    <a:pt x="120000" y="82500"/>
                  </a:lnTo>
                  <a:cubicBezTo>
                    <a:pt x="120000" y="79538"/>
                    <a:pt x="118827" y="76638"/>
                    <a:pt x="116638" y="74177"/>
                  </a:cubicBezTo>
                  <a:cubicBezTo>
                    <a:pt x="116638" y="74177"/>
                    <a:pt x="56638" y="6677"/>
                    <a:pt x="56638" y="66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0074275" y="4479132"/>
              <a:ext cx="464344" cy="377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00" y="92305"/>
                  </a:moveTo>
                  <a:cubicBezTo>
                    <a:pt x="112500" y="94855"/>
                    <a:pt x="110822" y="96922"/>
                    <a:pt x="108750" y="96922"/>
                  </a:cubicBezTo>
                  <a:lnTo>
                    <a:pt x="104461" y="96922"/>
                  </a:lnTo>
                  <a:cubicBezTo>
                    <a:pt x="102783" y="88977"/>
                    <a:pt x="96961" y="83072"/>
                    <a:pt x="90000" y="83072"/>
                  </a:cubicBezTo>
                  <a:cubicBezTo>
                    <a:pt x="83027" y="83072"/>
                    <a:pt x="77205" y="88977"/>
                    <a:pt x="75527" y="96922"/>
                  </a:cubicBezTo>
                  <a:lnTo>
                    <a:pt x="55716" y="96922"/>
                  </a:lnTo>
                  <a:cubicBezTo>
                    <a:pt x="54038" y="88977"/>
                    <a:pt x="48216" y="83072"/>
                    <a:pt x="41250" y="83072"/>
                  </a:cubicBezTo>
                  <a:cubicBezTo>
                    <a:pt x="34277" y="83072"/>
                    <a:pt x="28455" y="88977"/>
                    <a:pt x="26777" y="96922"/>
                  </a:cubicBezTo>
                  <a:lnTo>
                    <a:pt x="22500" y="96922"/>
                  </a:lnTo>
                  <a:cubicBezTo>
                    <a:pt x="20427" y="96922"/>
                    <a:pt x="18750" y="94855"/>
                    <a:pt x="18750" y="92305"/>
                  </a:cubicBezTo>
                  <a:lnTo>
                    <a:pt x="18750" y="78461"/>
                  </a:lnTo>
                  <a:lnTo>
                    <a:pt x="67500" y="78461"/>
                  </a:lnTo>
                  <a:cubicBezTo>
                    <a:pt x="73700" y="78461"/>
                    <a:pt x="78750" y="72250"/>
                    <a:pt x="78750" y="64611"/>
                  </a:cubicBezTo>
                  <a:lnTo>
                    <a:pt x="78750" y="32305"/>
                  </a:lnTo>
                  <a:lnTo>
                    <a:pt x="93750" y="32305"/>
                  </a:lnTo>
                  <a:cubicBezTo>
                    <a:pt x="95000" y="32305"/>
                    <a:pt x="96172" y="33077"/>
                    <a:pt x="96866" y="34361"/>
                  </a:cubicBezTo>
                  <a:lnTo>
                    <a:pt x="111866" y="62050"/>
                  </a:lnTo>
                  <a:cubicBezTo>
                    <a:pt x="112277" y="62811"/>
                    <a:pt x="112500" y="63700"/>
                    <a:pt x="112500" y="64611"/>
                  </a:cubicBezTo>
                  <a:cubicBezTo>
                    <a:pt x="112500" y="64611"/>
                    <a:pt x="112500" y="92305"/>
                    <a:pt x="112500" y="92305"/>
                  </a:cubicBezTo>
                  <a:close/>
                  <a:moveTo>
                    <a:pt x="90000" y="110766"/>
                  </a:moveTo>
                  <a:cubicBezTo>
                    <a:pt x="85855" y="110766"/>
                    <a:pt x="82500" y="106627"/>
                    <a:pt x="82500" y="101533"/>
                  </a:cubicBezTo>
                  <a:cubicBezTo>
                    <a:pt x="82500" y="96444"/>
                    <a:pt x="85855" y="92305"/>
                    <a:pt x="90000" y="92305"/>
                  </a:cubicBezTo>
                  <a:cubicBezTo>
                    <a:pt x="94138" y="92305"/>
                    <a:pt x="97500" y="96444"/>
                    <a:pt x="97500" y="101533"/>
                  </a:cubicBezTo>
                  <a:cubicBezTo>
                    <a:pt x="97500" y="106627"/>
                    <a:pt x="94138" y="110766"/>
                    <a:pt x="90000" y="110766"/>
                  </a:cubicBezTo>
                  <a:moveTo>
                    <a:pt x="41250" y="110766"/>
                  </a:moveTo>
                  <a:cubicBezTo>
                    <a:pt x="37105" y="110766"/>
                    <a:pt x="33750" y="106627"/>
                    <a:pt x="33750" y="101533"/>
                  </a:cubicBezTo>
                  <a:cubicBezTo>
                    <a:pt x="33750" y="96444"/>
                    <a:pt x="37105" y="92305"/>
                    <a:pt x="41250" y="92305"/>
                  </a:cubicBezTo>
                  <a:cubicBezTo>
                    <a:pt x="45388" y="92305"/>
                    <a:pt x="48750" y="96444"/>
                    <a:pt x="48750" y="101533"/>
                  </a:cubicBezTo>
                  <a:cubicBezTo>
                    <a:pt x="48750" y="106627"/>
                    <a:pt x="45388" y="110766"/>
                    <a:pt x="41250" y="110766"/>
                  </a:cubicBezTo>
                  <a:moveTo>
                    <a:pt x="11244" y="69227"/>
                  </a:moveTo>
                  <a:cubicBezTo>
                    <a:pt x="9177" y="69227"/>
                    <a:pt x="7494" y="67161"/>
                    <a:pt x="7494" y="64611"/>
                  </a:cubicBezTo>
                  <a:lnTo>
                    <a:pt x="7494" y="13844"/>
                  </a:lnTo>
                  <a:cubicBezTo>
                    <a:pt x="7494" y="11294"/>
                    <a:pt x="9177" y="9227"/>
                    <a:pt x="11244" y="9227"/>
                  </a:cubicBezTo>
                  <a:lnTo>
                    <a:pt x="67500" y="9227"/>
                  </a:lnTo>
                  <a:cubicBezTo>
                    <a:pt x="69572" y="9227"/>
                    <a:pt x="71250" y="11294"/>
                    <a:pt x="71250" y="13844"/>
                  </a:cubicBezTo>
                  <a:lnTo>
                    <a:pt x="71250" y="23072"/>
                  </a:lnTo>
                  <a:lnTo>
                    <a:pt x="71250" y="32305"/>
                  </a:lnTo>
                  <a:lnTo>
                    <a:pt x="71250" y="64611"/>
                  </a:lnTo>
                  <a:cubicBezTo>
                    <a:pt x="71250" y="67161"/>
                    <a:pt x="69572" y="69227"/>
                    <a:pt x="67500" y="69227"/>
                  </a:cubicBezTo>
                  <a:cubicBezTo>
                    <a:pt x="67500" y="69227"/>
                    <a:pt x="11244" y="69227"/>
                    <a:pt x="11244" y="69227"/>
                  </a:cubicBezTo>
                  <a:close/>
                  <a:moveTo>
                    <a:pt x="118105" y="56933"/>
                  </a:moveTo>
                  <a:lnTo>
                    <a:pt x="103105" y="29238"/>
                  </a:lnTo>
                  <a:cubicBezTo>
                    <a:pt x="101011" y="25377"/>
                    <a:pt x="97511" y="23072"/>
                    <a:pt x="93750" y="23072"/>
                  </a:cubicBezTo>
                  <a:lnTo>
                    <a:pt x="78750" y="23072"/>
                  </a:lnTo>
                  <a:lnTo>
                    <a:pt x="78750" y="13844"/>
                  </a:lnTo>
                  <a:cubicBezTo>
                    <a:pt x="78750" y="6205"/>
                    <a:pt x="73700" y="0"/>
                    <a:pt x="67500" y="0"/>
                  </a:cubicBezTo>
                  <a:lnTo>
                    <a:pt x="11244" y="0"/>
                  </a:lnTo>
                  <a:cubicBezTo>
                    <a:pt x="5044" y="0"/>
                    <a:pt x="0" y="6205"/>
                    <a:pt x="0" y="13844"/>
                  </a:cubicBezTo>
                  <a:lnTo>
                    <a:pt x="0" y="64611"/>
                  </a:lnTo>
                  <a:cubicBezTo>
                    <a:pt x="0" y="72250"/>
                    <a:pt x="5044" y="78461"/>
                    <a:pt x="11244" y="78461"/>
                  </a:cubicBezTo>
                  <a:lnTo>
                    <a:pt x="11250" y="78461"/>
                  </a:lnTo>
                  <a:lnTo>
                    <a:pt x="11250" y="92305"/>
                  </a:lnTo>
                  <a:cubicBezTo>
                    <a:pt x="11250" y="99938"/>
                    <a:pt x="16294" y="106150"/>
                    <a:pt x="22500" y="106150"/>
                  </a:cubicBezTo>
                  <a:lnTo>
                    <a:pt x="26777" y="106150"/>
                  </a:lnTo>
                  <a:cubicBezTo>
                    <a:pt x="28455" y="114094"/>
                    <a:pt x="34277" y="120000"/>
                    <a:pt x="41250" y="120000"/>
                  </a:cubicBezTo>
                  <a:cubicBezTo>
                    <a:pt x="48216" y="120000"/>
                    <a:pt x="54038" y="114094"/>
                    <a:pt x="55716" y="106150"/>
                  </a:cubicBezTo>
                  <a:lnTo>
                    <a:pt x="75527" y="106150"/>
                  </a:lnTo>
                  <a:cubicBezTo>
                    <a:pt x="77205" y="114094"/>
                    <a:pt x="83027" y="120000"/>
                    <a:pt x="90000" y="120000"/>
                  </a:cubicBezTo>
                  <a:cubicBezTo>
                    <a:pt x="96961" y="120000"/>
                    <a:pt x="102783" y="114094"/>
                    <a:pt x="104461" y="106150"/>
                  </a:cubicBezTo>
                  <a:lnTo>
                    <a:pt x="108750" y="106150"/>
                  </a:lnTo>
                  <a:cubicBezTo>
                    <a:pt x="114950" y="106150"/>
                    <a:pt x="119994" y="99938"/>
                    <a:pt x="119994" y="92305"/>
                  </a:cubicBezTo>
                  <a:lnTo>
                    <a:pt x="119994" y="64611"/>
                  </a:lnTo>
                  <a:cubicBezTo>
                    <a:pt x="119994" y="61872"/>
                    <a:pt x="119344" y="59211"/>
                    <a:pt x="118105" y="569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7" name="Shape 1217"/>
          <p:cNvGrpSpPr/>
          <p:nvPr/>
        </p:nvGrpSpPr>
        <p:grpSpPr>
          <a:xfrm>
            <a:off x="6969298" y="4971728"/>
            <a:ext cx="351472" cy="352073"/>
            <a:chOff x="9145588" y="4435475"/>
            <a:chExt cx="464344" cy="465138"/>
          </a:xfrm>
        </p:grpSpPr>
        <p:sp>
          <p:nvSpPr>
            <p:cNvPr id="1218" name="Shape 1218"/>
            <p:cNvSpPr/>
            <p:nvPr/>
          </p:nvSpPr>
          <p:spPr>
            <a:xfrm>
              <a:off x="9145588" y="4435475"/>
              <a:ext cx="464344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486" y="108723"/>
                  </a:moveTo>
                  <a:cubicBezTo>
                    <a:pt x="13613" y="97963"/>
                    <a:pt x="516" y="67357"/>
                    <a:pt x="11270" y="40491"/>
                  </a:cubicBezTo>
                  <a:cubicBezTo>
                    <a:pt x="22031" y="13625"/>
                    <a:pt x="52639" y="509"/>
                    <a:pt x="79506" y="11276"/>
                  </a:cubicBezTo>
                  <a:cubicBezTo>
                    <a:pt x="106374" y="22030"/>
                    <a:pt x="119477" y="52642"/>
                    <a:pt x="108722" y="79508"/>
                  </a:cubicBezTo>
                  <a:cubicBezTo>
                    <a:pt x="97962" y="106374"/>
                    <a:pt x="67348" y="119477"/>
                    <a:pt x="40486" y="108723"/>
                  </a:cubicBezTo>
                  <a:moveTo>
                    <a:pt x="82296" y="4312"/>
                  </a:moveTo>
                  <a:cubicBezTo>
                    <a:pt x="51543" y="-7996"/>
                    <a:pt x="16629" y="6944"/>
                    <a:pt x="4313" y="37695"/>
                  </a:cubicBezTo>
                  <a:cubicBezTo>
                    <a:pt x="-8002" y="68452"/>
                    <a:pt x="6945" y="103371"/>
                    <a:pt x="37697" y="115680"/>
                  </a:cubicBezTo>
                  <a:cubicBezTo>
                    <a:pt x="68449" y="128002"/>
                    <a:pt x="103364" y="113048"/>
                    <a:pt x="115686" y="82298"/>
                  </a:cubicBezTo>
                  <a:cubicBezTo>
                    <a:pt x="128002" y="51541"/>
                    <a:pt x="113048" y="16628"/>
                    <a:pt x="82296" y="431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348788" y="4638675"/>
              <a:ext cx="57944" cy="579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814" y="87852"/>
                  </a:moveTo>
                  <a:cubicBezTo>
                    <a:pt x="33464" y="81668"/>
                    <a:pt x="25997" y="64212"/>
                    <a:pt x="32117" y="48835"/>
                  </a:cubicBezTo>
                  <a:cubicBezTo>
                    <a:pt x="38300" y="33520"/>
                    <a:pt x="55784" y="26020"/>
                    <a:pt x="71134" y="32141"/>
                  </a:cubicBezTo>
                  <a:cubicBezTo>
                    <a:pt x="86478" y="38293"/>
                    <a:pt x="93977" y="55780"/>
                    <a:pt x="87826" y="71158"/>
                  </a:cubicBezTo>
                  <a:cubicBezTo>
                    <a:pt x="81674" y="86505"/>
                    <a:pt x="64190" y="93973"/>
                    <a:pt x="48814" y="87852"/>
                  </a:cubicBezTo>
                  <a:moveTo>
                    <a:pt x="82291" y="4319"/>
                  </a:moveTo>
                  <a:cubicBezTo>
                    <a:pt x="51566" y="-8010"/>
                    <a:pt x="16622" y="6952"/>
                    <a:pt x="4319" y="37707"/>
                  </a:cubicBezTo>
                  <a:cubicBezTo>
                    <a:pt x="-8008" y="68463"/>
                    <a:pt x="6957" y="103375"/>
                    <a:pt x="37682" y="115673"/>
                  </a:cubicBezTo>
                  <a:cubicBezTo>
                    <a:pt x="68440" y="128010"/>
                    <a:pt x="103352" y="113041"/>
                    <a:pt x="115687" y="82317"/>
                  </a:cubicBezTo>
                  <a:cubicBezTo>
                    <a:pt x="127989" y="51561"/>
                    <a:pt x="113080" y="16649"/>
                    <a:pt x="82291" y="431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9290050" y="4580732"/>
              <a:ext cx="174625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37" y="97118"/>
                  </a:moveTo>
                  <a:cubicBezTo>
                    <a:pt x="24656" y="88926"/>
                    <a:pt x="14676" y="65591"/>
                    <a:pt x="22867" y="45127"/>
                  </a:cubicBezTo>
                  <a:cubicBezTo>
                    <a:pt x="31065" y="24663"/>
                    <a:pt x="54386" y="14677"/>
                    <a:pt x="74855" y="22869"/>
                  </a:cubicBezTo>
                  <a:cubicBezTo>
                    <a:pt x="95331" y="31067"/>
                    <a:pt x="105323" y="54402"/>
                    <a:pt x="97119" y="74866"/>
                  </a:cubicBezTo>
                  <a:cubicBezTo>
                    <a:pt x="88928" y="95330"/>
                    <a:pt x="65600" y="105328"/>
                    <a:pt x="45137" y="97118"/>
                  </a:cubicBezTo>
                  <a:moveTo>
                    <a:pt x="82298" y="4313"/>
                  </a:moveTo>
                  <a:cubicBezTo>
                    <a:pt x="51541" y="-8002"/>
                    <a:pt x="16615" y="6951"/>
                    <a:pt x="4319" y="37697"/>
                  </a:cubicBezTo>
                  <a:cubicBezTo>
                    <a:pt x="-8002" y="68449"/>
                    <a:pt x="6951" y="103364"/>
                    <a:pt x="37695" y="115680"/>
                  </a:cubicBezTo>
                  <a:cubicBezTo>
                    <a:pt x="68465" y="128002"/>
                    <a:pt x="103371" y="113054"/>
                    <a:pt x="115693" y="82296"/>
                  </a:cubicBezTo>
                  <a:cubicBezTo>
                    <a:pt x="127989" y="51543"/>
                    <a:pt x="113055" y="16629"/>
                    <a:pt x="82298" y="431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9406732" y="4696619"/>
              <a:ext cx="72231" cy="74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32" y="16109"/>
                  </a:moveTo>
                  <a:cubicBezTo>
                    <a:pt x="121591" y="10099"/>
                    <a:pt x="118596" y="3261"/>
                    <a:pt x="112468" y="849"/>
                  </a:cubicBezTo>
                  <a:cubicBezTo>
                    <a:pt x="106324" y="-1579"/>
                    <a:pt x="99352" y="1357"/>
                    <a:pt x="96899" y="7390"/>
                  </a:cubicBezTo>
                  <a:lnTo>
                    <a:pt x="96876" y="7367"/>
                  </a:lnTo>
                  <a:cubicBezTo>
                    <a:pt x="79669" y="49567"/>
                    <a:pt x="46680" y="80885"/>
                    <a:pt x="7240" y="97451"/>
                  </a:cubicBezTo>
                  <a:cubicBezTo>
                    <a:pt x="1181" y="100000"/>
                    <a:pt x="-1643" y="106906"/>
                    <a:pt x="969" y="112848"/>
                  </a:cubicBezTo>
                  <a:cubicBezTo>
                    <a:pt x="3588" y="118842"/>
                    <a:pt x="10629" y="121596"/>
                    <a:pt x="16682" y="119047"/>
                  </a:cubicBezTo>
                  <a:cubicBezTo>
                    <a:pt x="16893" y="118956"/>
                    <a:pt x="17013" y="118773"/>
                    <a:pt x="17195" y="118699"/>
                  </a:cubicBezTo>
                  <a:cubicBezTo>
                    <a:pt x="62039" y="99681"/>
                    <a:pt x="99563" y="64023"/>
                    <a:pt x="119109" y="16109"/>
                  </a:cubicBezTo>
                  <a:cubicBezTo>
                    <a:pt x="119109" y="16109"/>
                    <a:pt x="119132" y="16109"/>
                    <a:pt x="119132" y="16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9435307" y="4725988"/>
              <a:ext cx="103981" cy="106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13" y="588"/>
                  </a:moveTo>
                  <a:cubicBezTo>
                    <a:pt x="110417" y="-1097"/>
                    <a:pt x="105532" y="956"/>
                    <a:pt x="103800" y="5160"/>
                  </a:cubicBezTo>
                  <a:cubicBezTo>
                    <a:pt x="84850" y="51544"/>
                    <a:pt x="48495" y="85989"/>
                    <a:pt x="5060" y="104219"/>
                  </a:cubicBezTo>
                  <a:cubicBezTo>
                    <a:pt x="815" y="106002"/>
                    <a:pt x="-1149" y="110834"/>
                    <a:pt x="684" y="115009"/>
                  </a:cubicBezTo>
                  <a:cubicBezTo>
                    <a:pt x="2501" y="119202"/>
                    <a:pt x="7437" y="121114"/>
                    <a:pt x="11699" y="119326"/>
                  </a:cubicBezTo>
                  <a:cubicBezTo>
                    <a:pt x="11897" y="119230"/>
                    <a:pt x="12027" y="119055"/>
                    <a:pt x="12220" y="118958"/>
                  </a:cubicBezTo>
                  <a:cubicBezTo>
                    <a:pt x="59380" y="99014"/>
                    <a:pt x="98831" y="61564"/>
                    <a:pt x="119400" y="11282"/>
                  </a:cubicBezTo>
                  <a:cubicBezTo>
                    <a:pt x="121109" y="7072"/>
                    <a:pt x="119009" y="2285"/>
                    <a:pt x="114713" y="5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9421019" y="4711700"/>
              <a:ext cx="88106" cy="896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2" y="692"/>
                  </a:moveTo>
                  <a:cubicBezTo>
                    <a:pt x="108720" y="-1288"/>
                    <a:pt x="102995" y="1106"/>
                    <a:pt x="100973" y="6079"/>
                  </a:cubicBezTo>
                  <a:cubicBezTo>
                    <a:pt x="82758" y="50722"/>
                    <a:pt x="47777" y="83882"/>
                    <a:pt x="5969" y="101416"/>
                  </a:cubicBezTo>
                  <a:lnTo>
                    <a:pt x="5986" y="101416"/>
                  </a:lnTo>
                  <a:cubicBezTo>
                    <a:pt x="976" y="103533"/>
                    <a:pt x="-1351" y="109220"/>
                    <a:pt x="806" y="114136"/>
                  </a:cubicBezTo>
                  <a:cubicBezTo>
                    <a:pt x="2964" y="119046"/>
                    <a:pt x="8763" y="121311"/>
                    <a:pt x="13773" y="119216"/>
                  </a:cubicBezTo>
                  <a:cubicBezTo>
                    <a:pt x="13966" y="119120"/>
                    <a:pt x="14062" y="118949"/>
                    <a:pt x="14278" y="118836"/>
                  </a:cubicBezTo>
                  <a:cubicBezTo>
                    <a:pt x="60494" y="99281"/>
                    <a:pt x="99161" y="62591"/>
                    <a:pt x="119284" y="13276"/>
                  </a:cubicBezTo>
                  <a:cubicBezTo>
                    <a:pt x="121323" y="8304"/>
                    <a:pt x="118858" y="2679"/>
                    <a:pt x="113792" y="6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9275763" y="4566444"/>
              <a:ext cx="73025" cy="738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1" y="7116"/>
                  </a:moveTo>
                  <a:cubicBezTo>
                    <a:pt x="116418" y="1123"/>
                    <a:pt x="109379" y="-1602"/>
                    <a:pt x="103305" y="963"/>
                  </a:cubicBezTo>
                  <a:cubicBezTo>
                    <a:pt x="103094" y="1032"/>
                    <a:pt x="102951" y="1220"/>
                    <a:pt x="102786" y="1288"/>
                  </a:cubicBezTo>
                  <a:cubicBezTo>
                    <a:pt x="57943" y="20311"/>
                    <a:pt x="20436" y="55996"/>
                    <a:pt x="866" y="103896"/>
                  </a:cubicBezTo>
                  <a:lnTo>
                    <a:pt x="844" y="103896"/>
                  </a:lnTo>
                  <a:cubicBezTo>
                    <a:pt x="-1585" y="109929"/>
                    <a:pt x="1380" y="116743"/>
                    <a:pt x="7528" y="119156"/>
                  </a:cubicBezTo>
                  <a:cubicBezTo>
                    <a:pt x="13677" y="121562"/>
                    <a:pt x="20647" y="118625"/>
                    <a:pt x="23077" y="112615"/>
                  </a:cubicBezTo>
                  <a:lnTo>
                    <a:pt x="23105" y="112615"/>
                  </a:lnTo>
                  <a:cubicBezTo>
                    <a:pt x="40313" y="70458"/>
                    <a:pt x="73326" y="39106"/>
                    <a:pt x="112727" y="22558"/>
                  </a:cubicBezTo>
                  <a:cubicBezTo>
                    <a:pt x="118807" y="19992"/>
                    <a:pt x="121614" y="13103"/>
                    <a:pt x="119041" y="71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9217819" y="4508500"/>
              <a:ext cx="103981" cy="1055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09" y="4979"/>
                  </a:moveTo>
                  <a:cubicBezTo>
                    <a:pt x="117475" y="803"/>
                    <a:pt x="112539" y="-1120"/>
                    <a:pt x="108282" y="662"/>
                  </a:cubicBezTo>
                  <a:cubicBezTo>
                    <a:pt x="108101" y="741"/>
                    <a:pt x="107954" y="916"/>
                    <a:pt x="107773" y="1012"/>
                  </a:cubicBezTo>
                  <a:cubicBezTo>
                    <a:pt x="60602" y="20975"/>
                    <a:pt x="21165" y="58404"/>
                    <a:pt x="600" y="108683"/>
                  </a:cubicBezTo>
                  <a:cubicBezTo>
                    <a:pt x="-1120" y="112921"/>
                    <a:pt x="973" y="117708"/>
                    <a:pt x="5287" y="119394"/>
                  </a:cubicBezTo>
                  <a:cubicBezTo>
                    <a:pt x="9560" y="121092"/>
                    <a:pt x="14445" y="119055"/>
                    <a:pt x="16183" y="114817"/>
                  </a:cubicBezTo>
                  <a:cubicBezTo>
                    <a:pt x="35129" y="68442"/>
                    <a:pt x="71465" y="33994"/>
                    <a:pt x="114916" y="15769"/>
                  </a:cubicBezTo>
                  <a:cubicBezTo>
                    <a:pt x="119162" y="13970"/>
                    <a:pt x="121149" y="9155"/>
                    <a:pt x="119309" y="497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9247188" y="4537075"/>
              <a:ext cx="88107" cy="90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3" y="18544"/>
                  </a:moveTo>
                  <a:cubicBezTo>
                    <a:pt x="119000" y="16449"/>
                    <a:pt x="121357" y="10779"/>
                    <a:pt x="119193" y="5846"/>
                  </a:cubicBezTo>
                  <a:cubicBezTo>
                    <a:pt x="117058" y="953"/>
                    <a:pt x="111253" y="-1328"/>
                    <a:pt x="106244" y="783"/>
                  </a:cubicBezTo>
                  <a:cubicBezTo>
                    <a:pt x="106034" y="862"/>
                    <a:pt x="105915" y="1050"/>
                    <a:pt x="105721" y="1123"/>
                  </a:cubicBezTo>
                  <a:cubicBezTo>
                    <a:pt x="59525" y="20701"/>
                    <a:pt x="20860" y="57431"/>
                    <a:pt x="704" y="106723"/>
                  </a:cubicBezTo>
                  <a:cubicBezTo>
                    <a:pt x="-1317" y="111695"/>
                    <a:pt x="1164" y="117303"/>
                    <a:pt x="6213" y="119307"/>
                  </a:cubicBezTo>
                  <a:cubicBezTo>
                    <a:pt x="11262" y="121277"/>
                    <a:pt x="16987" y="118893"/>
                    <a:pt x="19048" y="113926"/>
                  </a:cubicBezTo>
                  <a:cubicBezTo>
                    <a:pt x="37262" y="69277"/>
                    <a:pt x="72224" y="36100"/>
                    <a:pt x="114013" y="18583"/>
                  </a:cubicBezTo>
                  <a:cubicBezTo>
                    <a:pt x="114013" y="18583"/>
                    <a:pt x="114013" y="18544"/>
                    <a:pt x="114013" y="185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Shape 1227"/>
          <p:cNvGrpSpPr/>
          <p:nvPr/>
        </p:nvGrpSpPr>
        <p:grpSpPr>
          <a:xfrm>
            <a:off x="4359014" y="4972029"/>
            <a:ext cx="351472" cy="351472"/>
            <a:chOff x="4439444" y="1652588"/>
            <a:chExt cx="464344" cy="464344"/>
          </a:xfrm>
        </p:grpSpPr>
        <p:sp>
          <p:nvSpPr>
            <p:cNvPr id="1228" name="Shape 1228"/>
            <p:cNvSpPr/>
            <p:nvPr/>
          </p:nvSpPr>
          <p:spPr>
            <a:xfrm>
              <a:off x="4686300" y="171053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44" y="114327"/>
                  </a:moveTo>
                  <a:lnTo>
                    <a:pt x="108566" y="114327"/>
                  </a:lnTo>
                  <a:cubicBezTo>
                    <a:pt x="108588" y="117455"/>
                    <a:pt x="111133" y="120000"/>
                    <a:pt x="114283" y="120000"/>
                  </a:cubicBezTo>
                  <a:cubicBezTo>
                    <a:pt x="117427" y="120000"/>
                    <a:pt x="119994" y="117433"/>
                    <a:pt x="119994" y="114283"/>
                  </a:cubicBezTo>
                  <a:cubicBezTo>
                    <a:pt x="119994" y="114250"/>
                    <a:pt x="119972" y="114227"/>
                    <a:pt x="119972" y="114194"/>
                  </a:cubicBezTo>
                  <a:cubicBezTo>
                    <a:pt x="119905" y="51227"/>
                    <a:pt x="68950" y="227"/>
                    <a:pt x="6000" y="66"/>
                  </a:cubicBezTo>
                  <a:cubicBezTo>
                    <a:pt x="5911" y="55"/>
                    <a:pt x="5822" y="0"/>
                    <a:pt x="5711" y="0"/>
                  </a:cubicBezTo>
                  <a:cubicBezTo>
                    <a:pt x="2544" y="0"/>
                    <a:pt x="0" y="2561"/>
                    <a:pt x="0" y="5711"/>
                  </a:cubicBezTo>
                  <a:cubicBezTo>
                    <a:pt x="0" y="8855"/>
                    <a:pt x="2544" y="11416"/>
                    <a:pt x="5688" y="11427"/>
                  </a:cubicBezTo>
                  <a:lnTo>
                    <a:pt x="5688" y="11472"/>
                  </a:lnTo>
                  <a:cubicBezTo>
                    <a:pt x="62405" y="11472"/>
                    <a:pt x="108544" y="57611"/>
                    <a:pt x="108544" y="11432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439444" y="1652588"/>
              <a:ext cx="464344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06" y="95183"/>
                  </a:moveTo>
                  <a:cubicBezTo>
                    <a:pt x="111630" y="96588"/>
                    <a:pt x="110269" y="97494"/>
                    <a:pt x="108744" y="97494"/>
                  </a:cubicBezTo>
                  <a:lnTo>
                    <a:pt x="107631" y="97494"/>
                  </a:lnTo>
                  <a:lnTo>
                    <a:pt x="22494" y="12366"/>
                  </a:lnTo>
                  <a:lnTo>
                    <a:pt x="22494" y="11250"/>
                  </a:lnTo>
                  <a:cubicBezTo>
                    <a:pt x="22494" y="9722"/>
                    <a:pt x="23403" y="8366"/>
                    <a:pt x="24809" y="7783"/>
                  </a:cubicBezTo>
                  <a:cubicBezTo>
                    <a:pt x="25272" y="7594"/>
                    <a:pt x="25753" y="7500"/>
                    <a:pt x="26244" y="7500"/>
                  </a:cubicBezTo>
                  <a:cubicBezTo>
                    <a:pt x="27243" y="7500"/>
                    <a:pt x="28187" y="7888"/>
                    <a:pt x="28893" y="8594"/>
                  </a:cubicBezTo>
                  <a:lnTo>
                    <a:pt x="111393" y="91094"/>
                  </a:lnTo>
                  <a:cubicBezTo>
                    <a:pt x="112471" y="92172"/>
                    <a:pt x="112793" y="93777"/>
                    <a:pt x="112206" y="95183"/>
                  </a:cubicBezTo>
                  <a:moveTo>
                    <a:pt x="57159" y="97494"/>
                  </a:moveTo>
                  <a:cubicBezTo>
                    <a:pt x="56571" y="97494"/>
                    <a:pt x="56035" y="97700"/>
                    <a:pt x="55481" y="97827"/>
                  </a:cubicBezTo>
                  <a:lnTo>
                    <a:pt x="22155" y="64511"/>
                  </a:lnTo>
                  <a:cubicBezTo>
                    <a:pt x="22285" y="63955"/>
                    <a:pt x="22488" y="63416"/>
                    <a:pt x="22488" y="62838"/>
                  </a:cubicBezTo>
                  <a:lnTo>
                    <a:pt x="22494" y="17666"/>
                  </a:lnTo>
                  <a:lnTo>
                    <a:pt x="102328" y="97494"/>
                  </a:lnTo>
                  <a:cubicBezTo>
                    <a:pt x="102328" y="97494"/>
                    <a:pt x="57159" y="97494"/>
                    <a:pt x="57159" y="97494"/>
                  </a:cubicBezTo>
                  <a:close/>
                  <a:moveTo>
                    <a:pt x="51856" y="99694"/>
                  </a:moveTo>
                  <a:lnTo>
                    <a:pt x="40148" y="111400"/>
                  </a:lnTo>
                  <a:cubicBezTo>
                    <a:pt x="39188" y="112355"/>
                    <a:pt x="38076" y="112494"/>
                    <a:pt x="37500" y="112494"/>
                  </a:cubicBezTo>
                  <a:cubicBezTo>
                    <a:pt x="36918" y="112494"/>
                    <a:pt x="35800" y="112355"/>
                    <a:pt x="34845" y="111400"/>
                  </a:cubicBezTo>
                  <a:lnTo>
                    <a:pt x="8595" y="85150"/>
                  </a:lnTo>
                  <a:cubicBezTo>
                    <a:pt x="7635" y="84188"/>
                    <a:pt x="7494" y="83072"/>
                    <a:pt x="7494" y="82500"/>
                  </a:cubicBezTo>
                  <a:cubicBezTo>
                    <a:pt x="7494" y="81916"/>
                    <a:pt x="7635" y="80800"/>
                    <a:pt x="8595" y="79850"/>
                  </a:cubicBezTo>
                  <a:lnTo>
                    <a:pt x="20291" y="68144"/>
                  </a:lnTo>
                  <a:cubicBezTo>
                    <a:pt x="20325" y="68111"/>
                    <a:pt x="20336" y="68061"/>
                    <a:pt x="20370" y="68027"/>
                  </a:cubicBezTo>
                  <a:lnTo>
                    <a:pt x="51969" y="99622"/>
                  </a:lnTo>
                  <a:cubicBezTo>
                    <a:pt x="51935" y="99650"/>
                    <a:pt x="51884" y="99661"/>
                    <a:pt x="51856" y="99694"/>
                  </a:cubicBezTo>
                  <a:moveTo>
                    <a:pt x="34201" y="3294"/>
                  </a:moveTo>
                  <a:cubicBezTo>
                    <a:pt x="32050" y="1138"/>
                    <a:pt x="29169" y="0"/>
                    <a:pt x="26244" y="0"/>
                  </a:cubicBezTo>
                  <a:cubicBezTo>
                    <a:pt x="24792" y="0"/>
                    <a:pt x="23335" y="272"/>
                    <a:pt x="21940" y="855"/>
                  </a:cubicBezTo>
                  <a:cubicBezTo>
                    <a:pt x="17739" y="2594"/>
                    <a:pt x="14994" y="6694"/>
                    <a:pt x="14994" y="11250"/>
                  </a:cubicBezTo>
                  <a:lnTo>
                    <a:pt x="14988" y="62838"/>
                  </a:lnTo>
                  <a:lnTo>
                    <a:pt x="3292" y="74544"/>
                  </a:lnTo>
                  <a:cubicBezTo>
                    <a:pt x="-1101" y="78933"/>
                    <a:pt x="-1101" y="86061"/>
                    <a:pt x="3292" y="90450"/>
                  </a:cubicBezTo>
                  <a:lnTo>
                    <a:pt x="29542" y="116700"/>
                  </a:lnTo>
                  <a:cubicBezTo>
                    <a:pt x="31739" y="118900"/>
                    <a:pt x="34625" y="119994"/>
                    <a:pt x="37500" y="119994"/>
                  </a:cubicBezTo>
                  <a:cubicBezTo>
                    <a:pt x="40380" y="119994"/>
                    <a:pt x="43254" y="118900"/>
                    <a:pt x="45451" y="116700"/>
                  </a:cubicBezTo>
                  <a:lnTo>
                    <a:pt x="57159" y="105000"/>
                  </a:lnTo>
                  <a:lnTo>
                    <a:pt x="108744" y="105000"/>
                  </a:lnTo>
                  <a:cubicBezTo>
                    <a:pt x="113301" y="105000"/>
                    <a:pt x="117402" y="102261"/>
                    <a:pt x="119135" y="98055"/>
                  </a:cubicBezTo>
                  <a:cubicBezTo>
                    <a:pt x="120886" y="93850"/>
                    <a:pt x="119920" y="89011"/>
                    <a:pt x="116696" y="85794"/>
                  </a:cubicBezTo>
                  <a:cubicBezTo>
                    <a:pt x="116696" y="85794"/>
                    <a:pt x="34201" y="3294"/>
                    <a:pt x="34201" y="3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686300" y="1652588"/>
              <a:ext cx="217488" cy="217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3" y="16000"/>
                  </a:moveTo>
                  <a:lnTo>
                    <a:pt x="7983" y="16027"/>
                  </a:lnTo>
                  <a:cubicBezTo>
                    <a:pt x="60916" y="16027"/>
                    <a:pt x="103983" y="59094"/>
                    <a:pt x="103983" y="112027"/>
                  </a:cubicBezTo>
                  <a:lnTo>
                    <a:pt x="104000" y="112027"/>
                  </a:lnTo>
                  <a:cubicBezTo>
                    <a:pt x="104011" y="116438"/>
                    <a:pt x="107588" y="120000"/>
                    <a:pt x="112000" y="120000"/>
                  </a:cubicBezTo>
                  <a:cubicBezTo>
                    <a:pt x="116416" y="120000"/>
                    <a:pt x="119994" y="116422"/>
                    <a:pt x="119994" y="112000"/>
                  </a:cubicBezTo>
                  <a:cubicBezTo>
                    <a:pt x="119994" y="111972"/>
                    <a:pt x="119983" y="111955"/>
                    <a:pt x="119983" y="111933"/>
                  </a:cubicBezTo>
                  <a:cubicBezTo>
                    <a:pt x="119933" y="50188"/>
                    <a:pt x="69933" y="155"/>
                    <a:pt x="8200" y="44"/>
                  </a:cubicBezTo>
                  <a:cubicBezTo>
                    <a:pt x="8138" y="38"/>
                    <a:pt x="8077" y="0"/>
                    <a:pt x="8000" y="0"/>
                  </a:cubicBezTo>
                  <a:cubicBezTo>
                    <a:pt x="3577" y="0"/>
                    <a:pt x="0" y="3577"/>
                    <a:pt x="0" y="8000"/>
                  </a:cubicBezTo>
                  <a:cubicBezTo>
                    <a:pt x="0" y="12411"/>
                    <a:pt x="3577" y="15988"/>
                    <a:pt x="7983" y="16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Shape 1231"/>
          <p:cNvGrpSpPr/>
          <p:nvPr/>
        </p:nvGrpSpPr>
        <p:grpSpPr>
          <a:xfrm>
            <a:off x="1745700" y="5010480"/>
            <a:ext cx="351472" cy="274568"/>
            <a:chOff x="2581275" y="1710532"/>
            <a:chExt cx="464344" cy="362744"/>
          </a:xfrm>
        </p:grpSpPr>
        <p:sp>
          <p:nvSpPr>
            <p:cNvPr id="1232" name="Shape 1232"/>
            <p:cNvSpPr/>
            <p:nvPr/>
          </p:nvSpPr>
          <p:spPr>
            <a:xfrm>
              <a:off x="2639219" y="1768475"/>
              <a:ext cx="290513" cy="235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97" y="106544"/>
                  </a:moveTo>
                  <a:cubicBezTo>
                    <a:pt x="75926" y="114616"/>
                    <a:pt x="44056" y="114616"/>
                    <a:pt x="12191" y="106544"/>
                  </a:cubicBezTo>
                  <a:cubicBezTo>
                    <a:pt x="3902" y="75511"/>
                    <a:pt x="3902" y="44488"/>
                    <a:pt x="12191" y="13450"/>
                  </a:cubicBezTo>
                  <a:cubicBezTo>
                    <a:pt x="44056" y="5377"/>
                    <a:pt x="75926" y="5377"/>
                    <a:pt x="107797" y="13450"/>
                  </a:cubicBezTo>
                  <a:cubicBezTo>
                    <a:pt x="116085" y="44488"/>
                    <a:pt x="116085" y="75511"/>
                    <a:pt x="107797" y="106544"/>
                  </a:cubicBezTo>
                  <a:moveTo>
                    <a:pt x="109006" y="6200"/>
                  </a:moveTo>
                  <a:cubicBezTo>
                    <a:pt x="92751" y="2083"/>
                    <a:pt x="76260" y="0"/>
                    <a:pt x="59994" y="0"/>
                  </a:cubicBezTo>
                  <a:cubicBezTo>
                    <a:pt x="43727" y="0"/>
                    <a:pt x="27237" y="2083"/>
                    <a:pt x="10982" y="6200"/>
                  </a:cubicBezTo>
                  <a:cubicBezTo>
                    <a:pt x="8881" y="6738"/>
                    <a:pt x="7160" y="8622"/>
                    <a:pt x="6486" y="11133"/>
                  </a:cubicBezTo>
                  <a:cubicBezTo>
                    <a:pt x="-2164" y="43561"/>
                    <a:pt x="-2164" y="76438"/>
                    <a:pt x="6486" y="108850"/>
                  </a:cubicBezTo>
                  <a:cubicBezTo>
                    <a:pt x="7160" y="111372"/>
                    <a:pt x="8881" y="113255"/>
                    <a:pt x="10982" y="113788"/>
                  </a:cubicBezTo>
                  <a:cubicBezTo>
                    <a:pt x="27237" y="117911"/>
                    <a:pt x="43727" y="120000"/>
                    <a:pt x="59994" y="120000"/>
                  </a:cubicBezTo>
                  <a:cubicBezTo>
                    <a:pt x="76260" y="120000"/>
                    <a:pt x="92751" y="117911"/>
                    <a:pt x="109006" y="113788"/>
                  </a:cubicBezTo>
                  <a:cubicBezTo>
                    <a:pt x="111107" y="113255"/>
                    <a:pt x="112828" y="111372"/>
                    <a:pt x="113501" y="108850"/>
                  </a:cubicBezTo>
                  <a:cubicBezTo>
                    <a:pt x="122158" y="76438"/>
                    <a:pt x="122158" y="43561"/>
                    <a:pt x="113501" y="11133"/>
                  </a:cubicBezTo>
                  <a:cubicBezTo>
                    <a:pt x="112828" y="8622"/>
                    <a:pt x="111107" y="6738"/>
                    <a:pt x="109006" y="62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2581275" y="1710532"/>
              <a:ext cx="464344" cy="362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395" y="101838"/>
                  </a:moveTo>
                  <a:cubicBezTo>
                    <a:pt x="76126" y="106850"/>
                    <a:pt x="43862" y="106850"/>
                    <a:pt x="11592" y="101838"/>
                  </a:cubicBezTo>
                  <a:cubicBezTo>
                    <a:pt x="6109" y="72344"/>
                    <a:pt x="6109" y="42850"/>
                    <a:pt x="11592" y="13355"/>
                  </a:cubicBezTo>
                  <a:cubicBezTo>
                    <a:pt x="43862" y="8344"/>
                    <a:pt x="76126" y="8344"/>
                    <a:pt x="108395" y="13355"/>
                  </a:cubicBezTo>
                  <a:cubicBezTo>
                    <a:pt x="113885" y="42850"/>
                    <a:pt x="113885" y="72344"/>
                    <a:pt x="108395" y="101838"/>
                  </a:cubicBezTo>
                  <a:moveTo>
                    <a:pt x="115688" y="11138"/>
                  </a:moveTo>
                  <a:cubicBezTo>
                    <a:pt x="114965" y="7227"/>
                    <a:pt x="112411" y="4311"/>
                    <a:pt x="109300" y="3827"/>
                  </a:cubicBezTo>
                  <a:cubicBezTo>
                    <a:pt x="92940" y="1288"/>
                    <a:pt x="76353" y="0"/>
                    <a:pt x="59994" y="0"/>
                  </a:cubicBezTo>
                  <a:cubicBezTo>
                    <a:pt x="43634" y="0"/>
                    <a:pt x="27047" y="1288"/>
                    <a:pt x="10688" y="3827"/>
                  </a:cubicBezTo>
                  <a:cubicBezTo>
                    <a:pt x="7576" y="4311"/>
                    <a:pt x="5022" y="7227"/>
                    <a:pt x="4300" y="11138"/>
                  </a:cubicBezTo>
                  <a:cubicBezTo>
                    <a:pt x="-1433" y="41961"/>
                    <a:pt x="-1433" y="73227"/>
                    <a:pt x="4300" y="104061"/>
                  </a:cubicBezTo>
                  <a:cubicBezTo>
                    <a:pt x="5022" y="107966"/>
                    <a:pt x="7576" y="110883"/>
                    <a:pt x="10688" y="111366"/>
                  </a:cubicBezTo>
                  <a:cubicBezTo>
                    <a:pt x="18572" y="112588"/>
                    <a:pt x="26507" y="113494"/>
                    <a:pt x="34442" y="114133"/>
                  </a:cubicBezTo>
                  <a:cubicBezTo>
                    <a:pt x="34010" y="114477"/>
                    <a:pt x="33737" y="114833"/>
                    <a:pt x="33737" y="115194"/>
                  </a:cubicBezTo>
                  <a:cubicBezTo>
                    <a:pt x="33737" y="117850"/>
                    <a:pt x="45489" y="119994"/>
                    <a:pt x="59994" y="119994"/>
                  </a:cubicBezTo>
                  <a:cubicBezTo>
                    <a:pt x="74499" y="119994"/>
                    <a:pt x="86257" y="117850"/>
                    <a:pt x="86257" y="115194"/>
                  </a:cubicBezTo>
                  <a:cubicBezTo>
                    <a:pt x="86257" y="114833"/>
                    <a:pt x="85978" y="114477"/>
                    <a:pt x="85551" y="114133"/>
                  </a:cubicBezTo>
                  <a:cubicBezTo>
                    <a:pt x="93481" y="113494"/>
                    <a:pt x="101422" y="112588"/>
                    <a:pt x="109300" y="111366"/>
                  </a:cubicBezTo>
                  <a:cubicBezTo>
                    <a:pt x="112411" y="110883"/>
                    <a:pt x="114965" y="107966"/>
                    <a:pt x="115688" y="104061"/>
                  </a:cubicBezTo>
                  <a:cubicBezTo>
                    <a:pt x="121427" y="73227"/>
                    <a:pt x="121427" y="41961"/>
                    <a:pt x="115688" y="111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944019" y="1783557"/>
              <a:ext cx="43656" cy="42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40000"/>
                  </a:moveTo>
                  <a:cubicBezTo>
                    <a:pt x="70994" y="40000"/>
                    <a:pt x="79994" y="49000"/>
                    <a:pt x="79994" y="60000"/>
                  </a:cubicBezTo>
                  <a:cubicBezTo>
                    <a:pt x="79994" y="70994"/>
                    <a:pt x="70994" y="80000"/>
                    <a:pt x="60000" y="80000"/>
                  </a:cubicBezTo>
                  <a:cubicBezTo>
                    <a:pt x="49000" y="80000"/>
                    <a:pt x="39994" y="70994"/>
                    <a:pt x="39994" y="60000"/>
                  </a:cubicBezTo>
                  <a:cubicBezTo>
                    <a:pt x="39994" y="49000"/>
                    <a:pt x="49000" y="40000"/>
                    <a:pt x="60000" y="40000"/>
                  </a:cubicBezTo>
                  <a:moveTo>
                    <a:pt x="60000" y="119994"/>
                  </a:moveTo>
                  <a:cubicBezTo>
                    <a:pt x="93122" y="119994"/>
                    <a:pt x="120000" y="93122"/>
                    <a:pt x="120000" y="60000"/>
                  </a:cubicBezTo>
                  <a:cubicBezTo>
                    <a:pt x="120000" y="26872"/>
                    <a:pt x="93122" y="0"/>
                    <a:pt x="60000" y="0"/>
                  </a:cubicBezTo>
                  <a:cubicBezTo>
                    <a:pt x="26872" y="0"/>
                    <a:pt x="0" y="26872"/>
                    <a:pt x="0" y="60000"/>
                  </a:cubicBezTo>
                  <a:cubicBezTo>
                    <a:pt x="0" y="93122"/>
                    <a:pt x="26872" y="119994"/>
                    <a:pt x="60000" y="11999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929732" y="1971675"/>
              <a:ext cx="57944" cy="150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2944019" y="1928019"/>
              <a:ext cx="58738" cy="150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2944019" y="1885157"/>
              <a:ext cx="58738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2697957" y="1826419"/>
              <a:ext cx="86519" cy="61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51" y="11"/>
                  </a:moveTo>
                  <a:lnTo>
                    <a:pt x="17814" y="10275"/>
                  </a:lnTo>
                  <a:cubicBezTo>
                    <a:pt x="12330" y="11194"/>
                    <a:pt x="7081" y="18289"/>
                    <a:pt x="6156" y="26041"/>
                  </a:cubicBezTo>
                  <a:lnTo>
                    <a:pt x="5" y="105737"/>
                  </a:lnTo>
                  <a:cubicBezTo>
                    <a:pt x="-244" y="113600"/>
                    <a:pt x="4030" y="120000"/>
                    <a:pt x="9530" y="120000"/>
                  </a:cubicBezTo>
                  <a:cubicBezTo>
                    <a:pt x="15019" y="120000"/>
                    <a:pt x="19717" y="113600"/>
                    <a:pt x="19940" y="105692"/>
                  </a:cubicBezTo>
                  <a:lnTo>
                    <a:pt x="23297" y="51520"/>
                  </a:lnTo>
                  <a:cubicBezTo>
                    <a:pt x="24043" y="43712"/>
                    <a:pt x="29142" y="36712"/>
                    <a:pt x="34626" y="35904"/>
                  </a:cubicBezTo>
                  <a:lnTo>
                    <a:pt x="109951" y="28558"/>
                  </a:lnTo>
                  <a:cubicBezTo>
                    <a:pt x="115474" y="28280"/>
                    <a:pt x="120000" y="21630"/>
                    <a:pt x="120000" y="13739"/>
                  </a:cubicBezTo>
                  <a:cubicBezTo>
                    <a:pt x="120000" y="5875"/>
                    <a:pt x="115474" y="-295"/>
                    <a:pt x="109951" y="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9" name="Shape 1239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240" name="Shape 1240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241" name="Shape 1241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Shape 1242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 txBox="1"/>
          <p:nvPr/>
        </p:nvSpPr>
        <p:spPr>
          <a:xfrm>
            <a:off x="5619385" y="2570020"/>
            <a:ext cx="433965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相关标题文字</a:t>
            </a:r>
          </a:p>
        </p:txBody>
      </p:sp>
      <p:cxnSp>
        <p:nvCxnSpPr>
          <p:cNvPr id="1249" name="Shape 1249"/>
          <p:cNvCxnSpPr/>
          <p:nvPr/>
        </p:nvCxnSpPr>
        <p:spPr>
          <a:xfrm rot="10800000">
            <a:off x="5315639" y="1759990"/>
            <a:ext cx="0" cy="371267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1250" name="Shape 1250"/>
          <p:cNvSpPr txBox="1"/>
          <p:nvPr/>
        </p:nvSpPr>
        <p:spPr>
          <a:xfrm>
            <a:off x="5767399" y="3765046"/>
            <a:ext cx="1939531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年度工作概述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5767399" y="4222639"/>
            <a:ext cx="2102136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成功项目展示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8162251" y="3769627"/>
            <a:ext cx="1939531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工作完成情况</a:t>
            </a:r>
          </a:p>
        </p:txBody>
      </p:sp>
      <p:sp>
        <p:nvSpPr>
          <p:cNvPr id="1253" name="Shape 1253"/>
          <p:cNvSpPr txBox="1"/>
          <p:nvPr/>
        </p:nvSpPr>
        <p:spPr>
          <a:xfrm>
            <a:off x="8162254" y="4227853"/>
            <a:ext cx="1939528" cy="3245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41076" marR="0" lvl="1" indent="-241076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428"/>
              <a:buFont typeface="Noto Sans Symbols"/>
              <a:buChar char="●"/>
            </a:pPr>
            <a:r>
              <a:rPr lang="zh-CN" sz="2109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工作存在不足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3462430" y="4541726"/>
            <a:ext cx="1269470" cy="3462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 04</a:t>
            </a:r>
          </a:p>
        </p:txBody>
      </p:sp>
      <p:grpSp>
        <p:nvGrpSpPr>
          <p:cNvPr id="1255" name="Shape 1255"/>
          <p:cNvGrpSpPr/>
          <p:nvPr/>
        </p:nvGrpSpPr>
        <p:grpSpPr>
          <a:xfrm>
            <a:off x="3182438" y="2553129"/>
            <a:ext cx="1829454" cy="1829454"/>
            <a:chOff x="2262782" y="1446400"/>
            <a:chExt cx="1301106" cy="1301106"/>
          </a:xfrm>
        </p:grpSpPr>
        <p:sp>
          <p:nvSpPr>
            <p:cNvPr id="1256" name="Shape 1256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2523120" y="1821416"/>
              <a:ext cx="836342" cy="5742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66428" y="0"/>
                    <a:pt x="70714" y="6233"/>
                    <a:pt x="70714" y="15584"/>
                  </a:cubicBezTo>
                  <a:cubicBezTo>
                    <a:pt x="70714" y="23376"/>
                    <a:pt x="66428" y="31168"/>
                    <a:pt x="59999" y="31168"/>
                  </a:cubicBezTo>
                  <a:cubicBezTo>
                    <a:pt x="54642" y="31168"/>
                    <a:pt x="49285" y="23376"/>
                    <a:pt x="49285" y="15584"/>
                  </a:cubicBezTo>
                  <a:cubicBezTo>
                    <a:pt x="49285" y="6233"/>
                    <a:pt x="54642" y="0"/>
                    <a:pt x="59999" y="0"/>
                  </a:cubicBezTo>
                  <a:close/>
                  <a:moveTo>
                    <a:pt x="16071" y="76363"/>
                  </a:moveTo>
                  <a:cubicBezTo>
                    <a:pt x="16071" y="102857"/>
                    <a:pt x="16071" y="102857"/>
                    <a:pt x="16071" y="102857"/>
                  </a:cubicBezTo>
                  <a:cubicBezTo>
                    <a:pt x="10714" y="102857"/>
                    <a:pt x="10714" y="102857"/>
                    <a:pt x="10714" y="102857"/>
                  </a:cubicBezTo>
                  <a:cubicBezTo>
                    <a:pt x="10714" y="81038"/>
                    <a:pt x="10714" y="81038"/>
                    <a:pt x="10714" y="81038"/>
                  </a:cubicBezTo>
                  <a:cubicBezTo>
                    <a:pt x="9642" y="81038"/>
                    <a:pt x="9642" y="81038"/>
                    <a:pt x="9642" y="81038"/>
                  </a:cubicBezTo>
                  <a:cubicBezTo>
                    <a:pt x="9642" y="102857"/>
                    <a:pt x="9642" y="102857"/>
                    <a:pt x="9642" y="102857"/>
                  </a:cubicBezTo>
                  <a:cubicBezTo>
                    <a:pt x="4285" y="102857"/>
                    <a:pt x="4285" y="102857"/>
                    <a:pt x="4285" y="102857"/>
                  </a:cubicBezTo>
                  <a:cubicBezTo>
                    <a:pt x="4285" y="76363"/>
                    <a:pt x="4285" y="76363"/>
                    <a:pt x="4285" y="76363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57662"/>
                    <a:pt x="4285" y="57662"/>
                    <a:pt x="4285" y="57662"/>
                  </a:cubicBezTo>
                  <a:cubicBezTo>
                    <a:pt x="4285" y="71688"/>
                    <a:pt x="4285" y="71688"/>
                    <a:pt x="4285" y="71688"/>
                  </a:cubicBezTo>
                  <a:cubicBezTo>
                    <a:pt x="0" y="71688"/>
                    <a:pt x="0" y="71688"/>
                    <a:pt x="0" y="71688"/>
                  </a:cubicBezTo>
                  <a:cubicBezTo>
                    <a:pt x="0" y="51428"/>
                    <a:pt x="0" y="51428"/>
                    <a:pt x="0" y="51428"/>
                  </a:cubicBezTo>
                  <a:cubicBezTo>
                    <a:pt x="0" y="48311"/>
                    <a:pt x="1071" y="45194"/>
                    <a:pt x="4285" y="45194"/>
                  </a:cubicBezTo>
                  <a:cubicBezTo>
                    <a:pt x="13928" y="45194"/>
                    <a:pt x="13928" y="45194"/>
                    <a:pt x="13928" y="45194"/>
                  </a:cubicBezTo>
                  <a:cubicBezTo>
                    <a:pt x="13928" y="46753"/>
                    <a:pt x="13928" y="46753"/>
                    <a:pt x="13928" y="48311"/>
                  </a:cubicBezTo>
                  <a:cubicBezTo>
                    <a:pt x="13928" y="76363"/>
                    <a:pt x="13928" y="76363"/>
                    <a:pt x="13928" y="76363"/>
                  </a:cubicBezTo>
                  <a:cubicBezTo>
                    <a:pt x="16071" y="76363"/>
                    <a:pt x="16071" y="76363"/>
                    <a:pt x="16071" y="76363"/>
                  </a:cubicBezTo>
                  <a:close/>
                  <a:moveTo>
                    <a:pt x="10714" y="23376"/>
                  </a:moveTo>
                  <a:cubicBezTo>
                    <a:pt x="13928" y="23376"/>
                    <a:pt x="17142" y="28051"/>
                    <a:pt x="17142" y="34285"/>
                  </a:cubicBezTo>
                  <a:cubicBezTo>
                    <a:pt x="17142" y="35844"/>
                    <a:pt x="17142" y="37402"/>
                    <a:pt x="16071" y="38961"/>
                  </a:cubicBezTo>
                  <a:cubicBezTo>
                    <a:pt x="16071" y="40519"/>
                    <a:pt x="16071" y="40519"/>
                    <a:pt x="14999" y="40519"/>
                  </a:cubicBezTo>
                  <a:cubicBezTo>
                    <a:pt x="13928" y="42077"/>
                    <a:pt x="12857" y="43636"/>
                    <a:pt x="10714" y="43636"/>
                  </a:cubicBezTo>
                  <a:cubicBezTo>
                    <a:pt x="6428" y="43636"/>
                    <a:pt x="3214" y="38961"/>
                    <a:pt x="3214" y="34285"/>
                  </a:cubicBezTo>
                  <a:cubicBezTo>
                    <a:pt x="3214" y="28051"/>
                    <a:pt x="6428" y="23376"/>
                    <a:pt x="10714" y="23376"/>
                  </a:cubicBezTo>
                  <a:close/>
                  <a:moveTo>
                    <a:pt x="102857" y="76363"/>
                  </a:moveTo>
                  <a:cubicBezTo>
                    <a:pt x="102857" y="102857"/>
                    <a:pt x="102857" y="102857"/>
                    <a:pt x="102857" y="102857"/>
                  </a:cubicBezTo>
                  <a:cubicBezTo>
                    <a:pt x="108214" y="102857"/>
                    <a:pt x="108214" y="102857"/>
                    <a:pt x="108214" y="102857"/>
                  </a:cubicBezTo>
                  <a:cubicBezTo>
                    <a:pt x="108214" y="81038"/>
                    <a:pt x="108214" y="81038"/>
                    <a:pt x="108214" y="81038"/>
                  </a:cubicBezTo>
                  <a:cubicBezTo>
                    <a:pt x="109285" y="81038"/>
                    <a:pt x="109285" y="81038"/>
                    <a:pt x="109285" y="81038"/>
                  </a:cubicBezTo>
                  <a:cubicBezTo>
                    <a:pt x="109285" y="102857"/>
                    <a:pt x="109285" y="102857"/>
                    <a:pt x="109285" y="102857"/>
                  </a:cubicBezTo>
                  <a:cubicBezTo>
                    <a:pt x="114642" y="102857"/>
                    <a:pt x="114642" y="102857"/>
                    <a:pt x="114642" y="102857"/>
                  </a:cubicBezTo>
                  <a:cubicBezTo>
                    <a:pt x="114642" y="76363"/>
                    <a:pt x="114642" y="76363"/>
                    <a:pt x="114642" y="76363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57662"/>
                    <a:pt x="114642" y="57662"/>
                    <a:pt x="114642" y="57662"/>
                  </a:cubicBezTo>
                  <a:cubicBezTo>
                    <a:pt x="114642" y="71688"/>
                    <a:pt x="114642" y="71688"/>
                    <a:pt x="114642" y="71688"/>
                  </a:cubicBezTo>
                  <a:cubicBezTo>
                    <a:pt x="119999" y="71688"/>
                    <a:pt x="119999" y="71688"/>
                    <a:pt x="119999" y="71688"/>
                  </a:cubicBezTo>
                  <a:cubicBezTo>
                    <a:pt x="119999" y="51428"/>
                    <a:pt x="119999" y="51428"/>
                    <a:pt x="119999" y="51428"/>
                  </a:cubicBezTo>
                  <a:cubicBezTo>
                    <a:pt x="119999" y="48311"/>
                    <a:pt x="117857" y="45194"/>
                    <a:pt x="114642" y="45194"/>
                  </a:cubicBezTo>
                  <a:cubicBezTo>
                    <a:pt x="104999" y="45194"/>
                    <a:pt x="104999" y="45194"/>
                    <a:pt x="104999" y="45194"/>
                  </a:cubicBezTo>
                  <a:cubicBezTo>
                    <a:pt x="104999" y="46753"/>
                    <a:pt x="104999" y="46753"/>
                    <a:pt x="104999" y="48311"/>
                  </a:cubicBezTo>
                  <a:cubicBezTo>
                    <a:pt x="104999" y="76363"/>
                    <a:pt x="104999" y="76363"/>
                    <a:pt x="104999" y="76363"/>
                  </a:cubicBezTo>
                  <a:cubicBezTo>
                    <a:pt x="102857" y="76363"/>
                    <a:pt x="102857" y="76363"/>
                    <a:pt x="102857" y="76363"/>
                  </a:cubicBezTo>
                  <a:close/>
                  <a:moveTo>
                    <a:pt x="108214" y="23376"/>
                  </a:moveTo>
                  <a:cubicBezTo>
                    <a:pt x="104999" y="23376"/>
                    <a:pt x="101785" y="28051"/>
                    <a:pt x="101785" y="34285"/>
                  </a:cubicBezTo>
                  <a:cubicBezTo>
                    <a:pt x="101785" y="35844"/>
                    <a:pt x="101785" y="37402"/>
                    <a:pt x="102857" y="38961"/>
                  </a:cubicBezTo>
                  <a:cubicBezTo>
                    <a:pt x="102857" y="40519"/>
                    <a:pt x="103928" y="40519"/>
                    <a:pt x="103928" y="40519"/>
                  </a:cubicBezTo>
                  <a:cubicBezTo>
                    <a:pt x="104999" y="42077"/>
                    <a:pt x="107142" y="43636"/>
                    <a:pt x="108214" y="43636"/>
                  </a:cubicBezTo>
                  <a:cubicBezTo>
                    <a:pt x="112499" y="43636"/>
                    <a:pt x="115714" y="38961"/>
                    <a:pt x="115714" y="34285"/>
                  </a:cubicBezTo>
                  <a:cubicBezTo>
                    <a:pt x="115714" y="28051"/>
                    <a:pt x="112499" y="23376"/>
                    <a:pt x="108214" y="23376"/>
                  </a:cubicBezTo>
                  <a:close/>
                  <a:moveTo>
                    <a:pt x="80357" y="79480"/>
                  </a:moveTo>
                  <a:cubicBezTo>
                    <a:pt x="80357" y="112207"/>
                    <a:pt x="80357" y="112207"/>
                    <a:pt x="80357" y="112207"/>
                  </a:cubicBezTo>
                  <a:cubicBezTo>
                    <a:pt x="85714" y="112207"/>
                    <a:pt x="85714" y="112207"/>
                    <a:pt x="85714" y="112207"/>
                  </a:cubicBezTo>
                  <a:cubicBezTo>
                    <a:pt x="85714" y="84155"/>
                    <a:pt x="85714" y="84155"/>
                    <a:pt x="85714" y="84155"/>
                  </a:cubicBezTo>
                  <a:cubicBezTo>
                    <a:pt x="87857" y="84155"/>
                    <a:pt x="87857" y="84155"/>
                    <a:pt x="87857" y="84155"/>
                  </a:cubicBezTo>
                  <a:cubicBezTo>
                    <a:pt x="87857" y="112207"/>
                    <a:pt x="87857" y="112207"/>
                    <a:pt x="87857" y="112207"/>
                  </a:cubicBezTo>
                  <a:cubicBezTo>
                    <a:pt x="93214" y="112207"/>
                    <a:pt x="93214" y="112207"/>
                    <a:pt x="93214" y="112207"/>
                  </a:cubicBezTo>
                  <a:cubicBezTo>
                    <a:pt x="93214" y="79480"/>
                    <a:pt x="93214" y="79480"/>
                    <a:pt x="93214" y="79480"/>
                  </a:cubicBezTo>
                  <a:cubicBezTo>
                    <a:pt x="93214" y="73246"/>
                    <a:pt x="93214" y="73246"/>
                    <a:pt x="93214" y="73246"/>
                  </a:cubicBezTo>
                  <a:cubicBezTo>
                    <a:pt x="93214" y="56103"/>
                    <a:pt x="93214" y="56103"/>
                    <a:pt x="93214" y="56103"/>
                  </a:cubicBezTo>
                  <a:cubicBezTo>
                    <a:pt x="94285" y="56103"/>
                    <a:pt x="94285" y="56103"/>
                    <a:pt x="94285" y="56103"/>
                  </a:cubicBezTo>
                  <a:cubicBezTo>
                    <a:pt x="94285" y="73246"/>
                    <a:pt x="94285" y="73246"/>
                    <a:pt x="94285" y="73246"/>
                  </a:cubicBezTo>
                  <a:cubicBezTo>
                    <a:pt x="100714" y="73246"/>
                    <a:pt x="100714" y="73246"/>
                    <a:pt x="100714" y="73246"/>
                  </a:cubicBezTo>
                  <a:cubicBezTo>
                    <a:pt x="100714" y="48311"/>
                    <a:pt x="100714" y="48311"/>
                    <a:pt x="100714" y="48311"/>
                  </a:cubicBezTo>
                  <a:cubicBezTo>
                    <a:pt x="100714" y="43636"/>
                    <a:pt x="97499" y="40519"/>
                    <a:pt x="94285" y="40519"/>
                  </a:cubicBezTo>
                  <a:cubicBezTo>
                    <a:pt x="82499" y="40519"/>
                    <a:pt x="82499" y="40519"/>
                    <a:pt x="82499" y="40519"/>
                  </a:cubicBezTo>
                  <a:cubicBezTo>
                    <a:pt x="82499" y="42077"/>
                    <a:pt x="82499" y="43636"/>
                    <a:pt x="82499" y="43636"/>
                  </a:cubicBezTo>
                  <a:cubicBezTo>
                    <a:pt x="82499" y="79480"/>
                    <a:pt x="82499" y="79480"/>
                    <a:pt x="82499" y="79480"/>
                  </a:cubicBezTo>
                  <a:cubicBezTo>
                    <a:pt x="80357" y="79480"/>
                    <a:pt x="80357" y="79480"/>
                    <a:pt x="80357" y="79480"/>
                  </a:cubicBezTo>
                  <a:close/>
                  <a:moveTo>
                    <a:pt x="69642" y="73246"/>
                  </a:moveTo>
                  <a:cubicBezTo>
                    <a:pt x="69642" y="49870"/>
                    <a:pt x="69642" y="49870"/>
                    <a:pt x="69642" y="49870"/>
                  </a:cubicBezTo>
                  <a:cubicBezTo>
                    <a:pt x="68571" y="49870"/>
                    <a:pt x="68571" y="49870"/>
                    <a:pt x="68571" y="49870"/>
                  </a:cubicBezTo>
                  <a:cubicBezTo>
                    <a:pt x="68571" y="73246"/>
                    <a:pt x="68571" y="73246"/>
                    <a:pt x="68571" y="73246"/>
                  </a:cubicBezTo>
                  <a:cubicBezTo>
                    <a:pt x="68571" y="77922"/>
                    <a:pt x="68571" y="77922"/>
                    <a:pt x="68571" y="77922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1071" y="120000"/>
                    <a:pt x="61071" y="120000"/>
                    <a:pt x="61071" y="120000"/>
                  </a:cubicBezTo>
                  <a:cubicBezTo>
                    <a:pt x="61071" y="85714"/>
                    <a:pt x="61071" y="85714"/>
                    <a:pt x="61071" y="85714"/>
                  </a:cubicBezTo>
                  <a:cubicBezTo>
                    <a:pt x="58928" y="85714"/>
                    <a:pt x="58928" y="85714"/>
                    <a:pt x="58928" y="85714"/>
                  </a:cubicBezTo>
                  <a:cubicBezTo>
                    <a:pt x="58928" y="120000"/>
                    <a:pt x="58928" y="120000"/>
                    <a:pt x="58928" y="120000"/>
                  </a:cubicBezTo>
                  <a:cubicBezTo>
                    <a:pt x="51428" y="120000"/>
                    <a:pt x="51428" y="120000"/>
                    <a:pt x="51428" y="120000"/>
                  </a:cubicBezTo>
                  <a:cubicBezTo>
                    <a:pt x="51428" y="77922"/>
                    <a:pt x="51428" y="77922"/>
                    <a:pt x="51428" y="77922"/>
                  </a:cubicBezTo>
                  <a:cubicBezTo>
                    <a:pt x="51428" y="73246"/>
                    <a:pt x="51428" y="73246"/>
                    <a:pt x="51428" y="73246"/>
                  </a:cubicBezTo>
                  <a:cubicBezTo>
                    <a:pt x="51428" y="49870"/>
                    <a:pt x="51428" y="49870"/>
                    <a:pt x="51428" y="49870"/>
                  </a:cubicBezTo>
                  <a:cubicBezTo>
                    <a:pt x="50357" y="49870"/>
                    <a:pt x="50357" y="49870"/>
                    <a:pt x="50357" y="49870"/>
                  </a:cubicBezTo>
                  <a:cubicBezTo>
                    <a:pt x="50357" y="73246"/>
                    <a:pt x="50357" y="73246"/>
                    <a:pt x="50357" y="73246"/>
                  </a:cubicBezTo>
                  <a:cubicBezTo>
                    <a:pt x="43928" y="73246"/>
                    <a:pt x="43928" y="73246"/>
                    <a:pt x="43928" y="73246"/>
                  </a:cubicBezTo>
                  <a:cubicBezTo>
                    <a:pt x="43928" y="42077"/>
                    <a:pt x="43928" y="42077"/>
                    <a:pt x="43928" y="42077"/>
                  </a:cubicBezTo>
                  <a:cubicBezTo>
                    <a:pt x="43928" y="37402"/>
                    <a:pt x="47142" y="32727"/>
                    <a:pt x="50357" y="32727"/>
                  </a:cubicBezTo>
                  <a:cubicBezTo>
                    <a:pt x="70714" y="32727"/>
                    <a:pt x="49285" y="32727"/>
                    <a:pt x="69642" y="32727"/>
                  </a:cubicBezTo>
                  <a:cubicBezTo>
                    <a:pt x="73928" y="32727"/>
                    <a:pt x="76071" y="37402"/>
                    <a:pt x="76071" y="42077"/>
                  </a:cubicBezTo>
                  <a:cubicBezTo>
                    <a:pt x="76071" y="73246"/>
                    <a:pt x="76071" y="73246"/>
                    <a:pt x="76071" y="73246"/>
                  </a:cubicBezTo>
                  <a:cubicBezTo>
                    <a:pt x="75000" y="73246"/>
                    <a:pt x="72857" y="73246"/>
                    <a:pt x="69642" y="73246"/>
                  </a:cubicBezTo>
                  <a:close/>
                  <a:moveTo>
                    <a:pt x="39642" y="79480"/>
                  </a:moveTo>
                  <a:cubicBezTo>
                    <a:pt x="39642" y="112207"/>
                    <a:pt x="39642" y="112207"/>
                    <a:pt x="39642" y="112207"/>
                  </a:cubicBezTo>
                  <a:cubicBezTo>
                    <a:pt x="33214" y="112207"/>
                    <a:pt x="33214" y="112207"/>
                    <a:pt x="33214" y="112207"/>
                  </a:cubicBezTo>
                  <a:cubicBezTo>
                    <a:pt x="33214" y="84155"/>
                    <a:pt x="33214" y="84155"/>
                    <a:pt x="33214" y="84155"/>
                  </a:cubicBezTo>
                  <a:cubicBezTo>
                    <a:pt x="32142" y="84155"/>
                    <a:pt x="32142" y="84155"/>
                    <a:pt x="32142" y="84155"/>
                  </a:cubicBezTo>
                  <a:cubicBezTo>
                    <a:pt x="32142" y="112207"/>
                    <a:pt x="32142" y="112207"/>
                    <a:pt x="32142" y="112207"/>
                  </a:cubicBezTo>
                  <a:cubicBezTo>
                    <a:pt x="25714" y="112207"/>
                    <a:pt x="25714" y="112207"/>
                    <a:pt x="25714" y="112207"/>
                  </a:cubicBezTo>
                  <a:cubicBezTo>
                    <a:pt x="25714" y="79480"/>
                    <a:pt x="25714" y="79480"/>
                    <a:pt x="25714" y="79480"/>
                  </a:cubicBezTo>
                  <a:cubicBezTo>
                    <a:pt x="25714" y="73246"/>
                    <a:pt x="25714" y="73246"/>
                    <a:pt x="25714" y="73246"/>
                  </a:cubicBezTo>
                  <a:cubicBezTo>
                    <a:pt x="25714" y="56103"/>
                    <a:pt x="25714" y="56103"/>
                    <a:pt x="25714" y="56103"/>
                  </a:cubicBezTo>
                  <a:cubicBezTo>
                    <a:pt x="24642" y="56103"/>
                    <a:pt x="24642" y="56103"/>
                    <a:pt x="24642" y="56103"/>
                  </a:cubicBezTo>
                  <a:cubicBezTo>
                    <a:pt x="24642" y="73246"/>
                    <a:pt x="24642" y="73246"/>
                    <a:pt x="24642" y="73246"/>
                  </a:cubicBezTo>
                  <a:cubicBezTo>
                    <a:pt x="19285" y="73246"/>
                    <a:pt x="19285" y="73246"/>
                    <a:pt x="19285" y="73246"/>
                  </a:cubicBezTo>
                  <a:cubicBezTo>
                    <a:pt x="19285" y="48311"/>
                    <a:pt x="19285" y="48311"/>
                    <a:pt x="19285" y="48311"/>
                  </a:cubicBezTo>
                  <a:cubicBezTo>
                    <a:pt x="19285" y="43636"/>
                    <a:pt x="21428" y="40519"/>
                    <a:pt x="24642" y="40519"/>
                  </a:cubicBezTo>
                  <a:cubicBezTo>
                    <a:pt x="37500" y="40519"/>
                    <a:pt x="37500" y="40519"/>
                    <a:pt x="37500" y="40519"/>
                  </a:cubicBezTo>
                  <a:cubicBezTo>
                    <a:pt x="37500" y="42077"/>
                    <a:pt x="37500" y="43636"/>
                    <a:pt x="37500" y="43636"/>
                  </a:cubicBezTo>
                  <a:cubicBezTo>
                    <a:pt x="37500" y="79480"/>
                    <a:pt x="37500" y="79480"/>
                    <a:pt x="37500" y="79480"/>
                  </a:cubicBezTo>
                  <a:cubicBezTo>
                    <a:pt x="39642" y="79480"/>
                    <a:pt x="39642" y="79480"/>
                    <a:pt x="39642" y="79480"/>
                  </a:cubicBezTo>
                  <a:close/>
                  <a:moveTo>
                    <a:pt x="33214" y="14025"/>
                  </a:moveTo>
                  <a:cubicBezTo>
                    <a:pt x="37500" y="14025"/>
                    <a:pt x="41785" y="18701"/>
                    <a:pt x="41785" y="26493"/>
                  </a:cubicBezTo>
                  <a:cubicBezTo>
                    <a:pt x="41785" y="29610"/>
                    <a:pt x="40714" y="31168"/>
                    <a:pt x="39642" y="34285"/>
                  </a:cubicBezTo>
                  <a:cubicBezTo>
                    <a:pt x="39642" y="34285"/>
                    <a:pt x="39642" y="34285"/>
                    <a:pt x="39642" y="35844"/>
                  </a:cubicBezTo>
                  <a:cubicBezTo>
                    <a:pt x="37500" y="37402"/>
                    <a:pt x="35357" y="38961"/>
                    <a:pt x="33214" y="38961"/>
                  </a:cubicBezTo>
                  <a:cubicBezTo>
                    <a:pt x="27857" y="38961"/>
                    <a:pt x="23571" y="32727"/>
                    <a:pt x="23571" y="26493"/>
                  </a:cubicBezTo>
                  <a:cubicBezTo>
                    <a:pt x="23571" y="18701"/>
                    <a:pt x="27857" y="14025"/>
                    <a:pt x="33214" y="14025"/>
                  </a:cubicBezTo>
                  <a:close/>
                  <a:moveTo>
                    <a:pt x="86785" y="14025"/>
                  </a:moveTo>
                  <a:cubicBezTo>
                    <a:pt x="81428" y="14025"/>
                    <a:pt x="78214" y="18701"/>
                    <a:pt x="78214" y="26493"/>
                  </a:cubicBezTo>
                  <a:cubicBezTo>
                    <a:pt x="78214" y="29610"/>
                    <a:pt x="78214" y="31168"/>
                    <a:pt x="79285" y="34285"/>
                  </a:cubicBezTo>
                  <a:cubicBezTo>
                    <a:pt x="80357" y="34285"/>
                    <a:pt x="80357" y="34285"/>
                    <a:pt x="80357" y="35844"/>
                  </a:cubicBezTo>
                  <a:cubicBezTo>
                    <a:pt x="82499" y="37402"/>
                    <a:pt x="84642" y="38961"/>
                    <a:pt x="86785" y="38961"/>
                  </a:cubicBezTo>
                  <a:cubicBezTo>
                    <a:pt x="91071" y="38961"/>
                    <a:pt x="95357" y="32727"/>
                    <a:pt x="95357" y="26493"/>
                  </a:cubicBezTo>
                  <a:cubicBezTo>
                    <a:pt x="95357" y="18701"/>
                    <a:pt x="91071" y="14025"/>
                    <a:pt x="86785" y="14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Shape 1263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1264" name="Shape 1264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93%</a:t>
              </a:r>
            </a:p>
          </p:txBody>
        </p:sp>
      </p:grpSp>
      <p:grpSp>
        <p:nvGrpSpPr>
          <p:cNvPr id="1266" name="Shape 1266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1267" name="Shape 1267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82%</a:t>
              </a:r>
            </a:p>
          </p:txBody>
        </p:sp>
      </p:grpSp>
      <p:grpSp>
        <p:nvGrpSpPr>
          <p:cNvPr id="1269" name="Shape 1269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270" name="Shape 127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70%</a:t>
              </a:r>
            </a:p>
          </p:txBody>
        </p:sp>
      </p:grpSp>
      <p:grpSp>
        <p:nvGrpSpPr>
          <p:cNvPr id="1272" name="Shape 127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273" name="Shape 1273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68%</a:t>
              </a:r>
            </a:p>
          </p:txBody>
        </p:sp>
      </p:grpSp>
      <p:grpSp>
        <p:nvGrpSpPr>
          <p:cNvPr id="1275" name="Shape 1275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1276" name="Shape 1276"/>
            <p:cNvSpPr/>
            <p:nvPr/>
          </p:nvSpPr>
          <p:spPr>
            <a:xfrm rot="-5400000">
              <a:off x="7080653" y="3267133"/>
              <a:ext cx="3856651" cy="33250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8461"/>
                  </a:moveTo>
                  <a:lnTo>
                    <a:pt x="116478" y="18461"/>
                  </a:lnTo>
                  <a:lnTo>
                    <a:pt x="116478" y="101538"/>
                  </a:lnTo>
                  <a:lnTo>
                    <a:pt x="100561" y="120000"/>
                  </a:lnTo>
                  <a:lnTo>
                    <a:pt x="0" y="120000"/>
                  </a:lnTo>
                  <a:lnTo>
                    <a:pt x="0" y="101538"/>
                  </a:lnTo>
                  <a:lnTo>
                    <a:pt x="100561" y="101538"/>
                  </a:lnTo>
                  <a:lnTo>
                    <a:pt x="100561" y="18461"/>
                  </a:lnTo>
                  <a:lnTo>
                    <a:pt x="97039" y="18461"/>
                  </a:lnTo>
                  <a:lnTo>
                    <a:pt x="108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8114763" y="3219375"/>
              <a:ext cx="352166" cy="3018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28148"/>
                  </a:moveTo>
                  <a:cubicBezTo>
                    <a:pt x="58723" y="28148"/>
                    <a:pt x="58723" y="28148"/>
                    <a:pt x="58723" y="28148"/>
                  </a:cubicBezTo>
                  <a:cubicBezTo>
                    <a:pt x="63829" y="23703"/>
                    <a:pt x="63829" y="23703"/>
                    <a:pt x="63829" y="23703"/>
                  </a:cubicBezTo>
                  <a:cubicBezTo>
                    <a:pt x="93191" y="0"/>
                    <a:pt x="93191" y="0"/>
                    <a:pt x="93191" y="0"/>
                  </a:cubicBezTo>
                  <a:cubicBezTo>
                    <a:pt x="93191" y="48888"/>
                    <a:pt x="93191" y="48888"/>
                    <a:pt x="93191" y="48888"/>
                  </a:cubicBezTo>
                  <a:cubicBezTo>
                    <a:pt x="93191" y="97777"/>
                    <a:pt x="93191" y="97777"/>
                    <a:pt x="93191" y="97777"/>
                  </a:cubicBezTo>
                  <a:cubicBezTo>
                    <a:pt x="63829" y="72592"/>
                    <a:pt x="63829" y="72592"/>
                    <a:pt x="63829" y="72592"/>
                  </a:cubicBezTo>
                  <a:cubicBezTo>
                    <a:pt x="58723" y="69629"/>
                    <a:pt x="58723" y="69629"/>
                    <a:pt x="58723" y="69629"/>
                  </a:cubicBezTo>
                  <a:cubicBezTo>
                    <a:pt x="42127" y="69629"/>
                    <a:pt x="42127" y="69629"/>
                    <a:pt x="42127" y="69629"/>
                  </a:cubicBezTo>
                  <a:cubicBezTo>
                    <a:pt x="51063" y="103703"/>
                    <a:pt x="51063" y="103703"/>
                    <a:pt x="51063" y="103703"/>
                  </a:cubicBezTo>
                  <a:cubicBezTo>
                    <a:pt x="57446" y="103703"/>
                    <a:pt x="57446" y="103703"/>
                    <a:pt x="57446" y="103703"/>
                  </a:cubicBezTo>
                  <a:cubicBezTo>
                    <a:pt x="57446" y="120000"/>
                    <a:pt x="57446" y="120000"/>
                    <a:pt x="57446" y="120000"/>
                  </a:cubicBezTo>
                  <a:cubicBezTo>
                    <a:pt x="54893" y="120000"/>
                    <a:pt x="54893" y="120000"/>
                    <a:pt x="54893" y="120000"/>
                  </a:cubicBezTo>
                  <a:cubicBezTo>
                    <a:pt x="26808" y="120000"/>
                    <a:pt x="26808" y="120000"/>
                    <a:pt x="26808" y="120000"/>
                  </a:cubicBezTo>
                  <a:cubicBezTo>
                    <a:pt x="14042" y="69629"/>
                    <a:pt x="14042" y="69629"/>
                    <a:pt x="14042" y="69629"/>
                  </a:cubicBezTo>
                  <a:cubicBezTo>
                    <a:pt x="5106" y="69629"/>
                    <a:pt x="5106" y="69629"/>
                    <a:pt x="5106" y="69629"/>
                  </a:cubicBezTo>
                  <a:cubicBezTo>
                    <a:pt x="0" y="54814"/>
                    <a:pt x="0" y="41481"/>
                    <a:pt x="5106" y="28148"/>
                  </a:cubicBezTo>
                  <a:close/>
                  <a:moveTo>
                    <a:pt x="111063" y="34074"/>
                  </a:moveTo>
                  <a:cubicBezTo>
                    <a:pt x="116170" y="35555"/>
                    <a:pt x="120000" y="41481"/>
                    <a:pt x="120000" y="48888"/>
                  </a:cubicBezTo>
                  <a:cubicBezTo>
                    <a:pt x="120000" y="56296"/>
                    <a:pt x="116170" y="62222"/>
                    <a:pt x="111063" y="63703"/>
                  </a:cubicBezTo>
                  <a:cubicBezTo>
                    <a:pt x="111063" y="97777"/>
                    <a:pt x="111063" y="97777"/>
                    <a:pt x="111063" y="97777"/>
                  </a:cubicBezTo>
                  <a:cubicBezTo>
                    <a:pt x="99574" y="97777"/>
                    <a:pt x="99574" y="97777"/>
                    <a:pt x="99574" y="97777"/>
                  </a:cubicBezTo>
                  <a:cubicBezTo>
                    <a:pt x="99574" y="0"/>
                    <a:pt x="99574" y="0"/>
                    <a:pt x="99574" y="0"/>
                  </a:cubicBezTo>
                  <a:cubicBezTo>
                    <a:pt x="111063" y="0"/>
                    <a:pt x="111063" y="0"/>
                    <a:pt x="111063" y="0"/>
                  </a:cubicBezTo>
                  <a:cubicBezTo>
                    <a:pt x="111063" y="34074"/>
                    <a:pt x="111063" y="34074"/>
                    <a:pt x="111063" y="34074"/>
                  </a:cubicBezTo>
                  <a:close/>
                  <a:moveTo>
                    <a:pt x="58723" y="72592"/>
                  </a:moveTo>
                  <a:cubicBezTo>
                    <a:pt x="47234" y="72592"/>
                    <a:pt x="47234" y="72592"/>
                    <a:pt x="47234" y="72592"/>
                  </a:cubicBezTo>
                  <a:cubicBezTo>
                    <a:pt x="51063" y="90370"/>
                    <a:pt x="51063" y="90370"/>
                    <a:pt x="51063" y="90370"/>
                  </a:cubicBezTo>
                  <a:cubicBezTo>
                    <a:pt x="54893" y="90370"/>
                    <a:pt x="54893" y="90370"/>
                    <a:pt x="54893" y="90370"/>
                  </a:cubicBezTo>
                  <a:cubicBezTo>
                    <a:pt x="54893" y="84444"/>
                    <a:pt x="54893" y="84444"/>
                    <a:pt x="54893" y="84444"/>
                  </a:cubicBezTo>
                  <a:lnTo>
                    <a:pt x="58723" y="7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Shape 1278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1279" name="Shape 1279"/>
            <p:cNvSpPr/>
            <p:nvPr/>
          </p:nvSpPr>
          <p:spPr>
            <a:xfrm rot="-5400000">
              <a:off x="7207235" y="4097096"/>
              <a:ext cx="2900101" cy="262170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09" y="96585"/>
                  </a:moveTo>
                  <a:lnTo>
                    <a:pt x="93909" y="119999"/>
                  </a:lnTo>
                  <a:lnTo>
                    <a:pt x="0" y="119999"/>
                  </a:lnTo>
                  <a:lnTo>
                    <a:pt x="0" y="96585"/>
                  </a:lnTo>
                  <a:close/>
                  <a:moveTo>
                    <a:pt x="120000" y="23414"/>
                  </a:moveTo>
                  <a:lnTo>
                    <a:pt x="115196" y="23414"/>
                  </a:lnTo>
                  <a:lnTo>
                    <a:pt x="115196" y="96585"/>
                  </a:lnTo>
                  <a:lnTo>
                    <a:pt x="115316" y="96585"/>
                  </a:lnTo>
                  <a:lnTo>
                    <a:pt x="94029" y="120000"/>
                  </a:lnTo>
                  <a:lnTo>
                    <a:pt x="94029" y="96585"/>
                  </a:lnTo>
                  <a:lnTo>
                    <a:pt x="94029" y="23414"/>
                  </a:lnTo>
                  <a:lnTo>
                    <a:pt x="89466" y="23414"/>
                  </a:lnTo>
                  <a:lnTo>
                    <a:pt x="1047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8101752" y="4176428"/>
              <a:ext cx="378190" cy="3382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772" y="102666"/>
                  </a:moveTo>
                  <a:cubicBezTo>
                    <a:pt x="42772" y="104000"/>
                    <a:pt x="43960" y="105333"/>
                    <a:pt x="46336" y="106666"/>
                  </a:cubicBezTo>
                  <a:cubicBezTo>
                    <a:pt x="47524" y="106666"/>
                    <a:pt x="48712" y="106666"/>
                    <a:pt x="49900" y="106666"/>
                  </a:cubicBezTo>
                  <a:cubicBezTo>
                    <a:pt x="51089" y="106666"/>
                    <a:pt x="51089" y="105333"/>
                    <a:pt x="52277" y="105333"/>
                  </a:cubicBezTo>
                  <a:cubicBezTo>
                    <a:pt x="53465" y="104000"/>
                    <a:pt x="54653" y="102666"/>
                    <a:pt x="54653" y="100000"/>
                  </a:cubicBezTo>
                  <a:cubicBezTo>
                    <a:pt x="54653" y="100000"/>
                    <a:pt x="54653" y="100000"/>
                    <a:pt x="54653" y="100000"/>
                  </a:cubicBezTo>
                  <a:cubicBezTo>
                    <a:pt x="54653" y="62666"/>
                    <a:pt x="54653" y="62666"/>
                    <a:pt x="54653" y="62666"/>
                  </a:cubicBezTo>
                  <a:cubicBezTo>
                    <a:pt x="46336" y="62666"/>
                    <a:pt x="40396" y="65333"/>
                    <a:pt x="35643" y="69333"/>
                  </a:cubicBezTo>
                  <a:cubicBezTo>
                    <a:pt x="22574" y="62666"/>
                    <a:pt x="10693" y="62666"/>
                    <a:pt x="0" y="69333"/>
                  </a:cubicBezTo>
                  <a:cubicBezTo>
                    <a:pt x="2376" y="34666"/>
                    <a:pt x="19009" y="12000"/>
                    <a:pt x="52277" y="8000"/>
                  </a:cubicBezTo>
                  <a:cubicBezTo>
                    <a:pt x="54653" y="0"/>
                    <a:pt x="54653" y="0"/>
                    <a:pt x="54653" y="0"/>
                  </a:cubicBezTo>
                  <a:cubicBezTo>
                    <a:pt x="65346" y="0"/>
                    <a:pt x="65346" y="0"/>
                    <a:pt x="65346" y="0"/>
                  </a:cubicBezTo>
                  <a:cubicBezTo>
                    <a:pt x="67722" y="8000"/>
                    <a:pt x="67722" y="8000"/>
                    <a:pt x="67722" y="8000"/>
                  </a:cubicBezTo>
                  <a:cubicBezTo>
                    <a:pt x="100990" y="12000"/>
                    <a:pt x="117623" y="34666"/>
                    <a:pt x="120000" y="69333"/>
                  </a:cubicBezTo>
                  <a:cubicBezTo>
                    <a:pt x="109306" y="62666"/>
                    <a:pt x="98613" y="62666"/>
                    <a:pt x="85544" y="69333"/>
                  </a:cubicBezTo>
                  <a:cubicBezTo>
                    <a:pt x="79603" y="65333"/>
                    <a:pt x="74851" y="62666"/>
                    <a:pt x="66534" y="62666"/>
                  </a:cubicBezTo>
                  <a:cubicBezTo>
                    <a:pt x="66534" y="100000"/>
                    <a:pt x="66534" y="100000"/>
                    <a:pt x="66534" y="100000"/>
                  </a:cubicBezTo>
                  <a:cubicBezTo>
                    <a:pt x="66534" y="100000"/>
                    <a:pt x="66534" y="100000"/>
                    <a:pt x="66534" y="100000"/>
                  </a:cubicBezTo>
                  <a:cubicBezTo>
                    <a:pt x="66534" y="108000"/>
                    <a:pt x="64158" y="113333"/>
                    <a:pt x="59405" y="117333"/>
                  </a:cubicBezTo>
                  <a:cubicBezTo>
                    <a:pt x="57029" y="118666"/>
                    <a:pt x="53465" y="120000"/>
                    <a:pt x="51089" y="120000"/>
                  </a:cubicBezTo>
                  <a:cubicBezTo>
                    <a:pt x="47524" y="120000"/>
                    <a:pt x="45148" y="120000"/>
                    <a:pt x="42772" y="118666"/>
                  </a:cubicBezTo>
                  <a:cubicBezTo>
                    <a:pt x="36831" y="117333"/>
                    <a:pt x="32079" y="112000"/>
                    <a:pt x="30891" y="105333"/>
                  </a:cubicBezTo>
                  <a:cubicBezTo>
                    <a:pt x="42772" y="102666"/>
                    <a:pt x="42772" y="102666"/>
                    <a:pt x="42772" y="102666"/>
                  </a:cubicBezTo>
                  <a:close/>
                  <a:moveTo>
                    <a:pt x="85544" y="57333"/>
                  </a:moveTo>
                  <a:cubicBezTo>
                    <a:pt x="89108" y="56000"/>
                    <a:pt x="91485" y="54666"/>
                    <a:pt x="95049" y="54666"/>
                  </a:cubicBezTo>
                  <a:cubicBezTo>
                    <a:pt x="92673" y="30666"/>
                    <a:pt x="81980" y="21333"/>
                    <a:pt x="67722" y="17333"/>
                  </a:cubicBezTo>
                  <a:cubicBezTo>
                    <a:pt x="79603" y="26666"/>
                    <a:pt x="86732" y="38666"/>
                    <a:pt x="85544" y="57333"/>
                  </a:cubicBezTo>
                  <a:close/>
                  <a:moveTo>
                    <a:pt x="11881" y="53333"/>
                  </a:moveTo>
                  <a:cubicBezTo>
                    <a:pt x="16633" y="53333"/>
                    <a:pt x="20198" y="53333"/>
                    <a:pt x="23762" y="52000"/>
                  </a:cubicBezTo>
                  <a:cubicBezTo>
                    <a:pt x="29702" y="41333"/>
                    <a:pt x="34455" y="30666"/>
                    <a:pt x="39207" y="21333"/>
                  </a:cubicBezTo>
                  <a:cubicBezTo>
                    <a:pt x="23762" y="25333"/>
                    <a:pt x="15445" y="36000"/>
                    <a:pt x="11881" y="533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Shape 1281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1282" name="Shape 1282"/>
            <p:cNvSpPr/>
            <p:nvPr/>
          </p:nvSpPr>
          <p:spPr>
            <a:xfrm rot="-5400000">
              <a:off x="6956302" y="2439401"/>
              <a:ext cx="4808735" cy="40284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5238"/>
                  </a:moveTo>
                  <a:lnTo>
                    <a:pt x="117175" y="15238"/>
                  </a:lnTo>
                  <a:lnTo>
                    <a:pt x="117175" y="104761"/>
                  </a:lnTo>
                  <a:lnTo>
                    <a:pt x="104410" y="120000"/>
                  </a:lnTo>
                  <a:lnTo>
                    <a:pt x="0" y="120000"/>
                  </a:lnTo>
                  <a:lnTo>
                    <a:pt x="0" y="104761"/>
                  </a:lnTo>
                  <a:lnTo>
                    <a:pt x="104410" y="104761"/>
                  </a:lnTo>
                  <a:lnTo>
                    <a:pt x="104410" y="15238"/>
                  </a:lnTo>
                  <a:lnTo>
                    <a:pt x="101585" y="15238"/>
                  </a:lnTo>
                  <a:lnTo>
                    <a:pt x="110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8120836" y="2231727"/>
              <a:ext cx="369515" cy="3729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93" y="0"/>
                  </a:moveTo>
                  <a:cubicBezTo>
                    <a:pt x="93333" y="0"/>
                    <a:pt x="119999" y="26400"/>
                    <a:pt x="119999" y="60000"/>
                  </a:cubicBezTo>
                  <a:cubicBezTo>
                    <a:pt x="119999" y="92400"/>
                    <a:pt x="93333" y="120000"/>
                    <a:pt x="59393" y="120000"/>
                  </a:cubicBezTo>
                  <a:cubicBezTo>
                    <a:pt x="26666" y="120000"/>
                    <a:pt x="0" y="92400"/>
                    <a:pt x="0" y="60000"/>
                  </a:cubicBezTo>
                  <a:cubicBezTo>
                    <a:pt x="0" y="26400"/>
                    <a:pt x="26666" y="0"/>
                    <a:pt x="59393" y="0"/>
                  </a:cubicBezTo>
                  <a:close/>
                  <a:moveTo>
                    <a:pt x="54545" y="18000"/>
                  </a:moveTo>
                  <a:cubicBezTo>
                    <a:pt x="54545" y="52800"/>
                    <a:pt x="54545" y="52800"/>
                    <a:pt x="54545" y="52800"/>
                  </a:cubicBezTo>
                  <a:cubicBezTo>
                    <a:pt x="65454" y="52800"/>
                    <a:pt x="65454" y="52800"/>
                    <a:pt x="65454" y="52800"/>
                  </a:cubicBezTo>
                  <a:cubicBezTo>
                    <a:pt x="65454" y="18000"/>
                    <a:pt x="65454" y="18000"/>
                    <a:pt x="65454" y="18000"/>
                  </a:cubicBezTo>
                  <a:cubicBezTo>
                    <a:pt x="54545" y="18000"/>
                    <a:pt x="54545" y="18000"/>
                    <a:pt x="54545" y="18000"/>
                  </a:cubicBezTo>
                  <a:close/>
                  <a:moveTo>
                    <a:pt x="81212" y="28800"/>
                  </a:moveTo>
                  <a:cubicBezTo>
                    <a:pt x="73939" y="38400"/>
                    <a:pt x="73939" y="38400"/>
                    <a:pt x="73939" y="38400"/>
                  </a:cubicBezTo>
                  <a:cubicBezTo>
                    <a:pt x="75151" y="39600"/>
                    <a:pt x="76363" y="40800"/>
                    <a:pt x="77575" y="42000"/>
                  </a:cubicBezTo>
                  <a:cubicBezTo>
                    <a:pt x="82424" y="46800"/>
                    <a:pt x="84848" y="52800"/>
                    <a:pt x="84848" y="60000"/>
                  </a:cubicBezTo>
                  <a:cubicBezTo>
                    <a:pt x="84848" y="66000"/>
                    <a:pt x="82424" y="73200"/>
                    <a:pt x="77575" y="78000"/>
                  </a:cubicBezTo>
                  <a:cubicBezTo>
                    <a:pt x="72727" y="81600"/>
                    <a:pt x="66666" y="85200"/>
                    <a:pt x="59393" y="85200"/>
                  </a:cubicBezTo>
                  <a:cubicBezTo>
                    <a:pt x="53333" y="85200"/>
                    <a:pt x="46060" y="81600"/>
                    <a:pt x="42424" y="78000"/>
                  </a:cubicBezTo>
                  <a:cubicBezTo>
                    <a:pt x="37575" y="73200"/>
                    <a:pt x="33939" y="66000"/>
                    <a:pt x="33939" y="60000"/>
                  </a:cubicBezTo>
                  <a:cubicBezTo>
                    <a:pt x="33939" y="52800"/>
                    <a:pt x="37575" y="46800"/>
                    <a:pt x="42424" y="42000"/>
                  </a:cubicBezTo>
                  <a:cubicBezTo>
                    <a:pt x="42424" y="40800"/>
                    <a:pt x="43636" y="39600"/>
                    <a:pt x="44848" y="38400"/>
                  </a:cubicBezTo>
                  <a:cubicBezTo>
                    <a:pt x="37575" y="28800"/>
                    <a:pt x="37575" y="28800"/>
                    <a:pt x="37575" y="28800"/>
                  </a:cubicBezTo>
                  <a:cubicBezTo>
                    <a:pt x="36363" y="30000"/>
                    <a:pt x="35151" y="31200"/>
                    <a:pt x="32727" y="33600"/>
                  </a:cubicBezTo>
                  <a:cubicBezTo>
                    <a:pt x="26666" y="39600"/>
                    <a:pt x="21818" y="49200"/>
                    <a:pt x="21818" y="60000"/>
                  </a:cubicBezTo>
                  <a:cubicBezTo>
                    <a:pt x="21818" y="69600"/>
                    <a:pt x="26666" y="79200"/>
                    <a:pt x="32727" y="86400"/>
                  </a:cubicBezTo>
                  <a:cubicBezTo>
                    <a:pt x="40000" y="92400"/>
                    <a:pt x="49696" y="97200"/>
                    <a:pt x="59393" y="97200"/>
                  </a:cubicBezTo>
                  <a:cubicBezTo>
                    <a:pt x="70303" y="97200"/>
                    <a:pt x="80000" y="92400"/>
                    <a:pt x="87272" y="86400"/>
                  </a:cubicBezTo>
                  <a:cubicBezTo>
                    <a:pt x="93333" y="79200"/>
                    <a:pt x="98181" y="69600"/>
                    <a:pt x="98181" y="60000"/>
                  </a:cubicBezTo>
                  <a:cubicBezTo>
                    <a:pt x="98181" y="49200"/>
                    <a:pt x="93333" y="39600"/>
                    <a:pt x="87272" y="33600"/>
                  </a:cubicBezTo>
                  <a:cubicBezTo>
                    <a:pt x="84848" y="31200"/>
                    <a:pt x="83636" y="30000"/>
                    <a:pt x="81212" y="28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4" name="Shape 1284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1285" name="Shape 1285"/>
            <p:cNvSpPr/>
            <p:nvPr/>
          </p:nvSpPr>
          <p:spPr>
            <a:xfrm rot="-5400000">
              <a:off x="7331405" y="4924649"/>
              <a:ext cx="1948378" cy="19183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lnTo>
                    <a:pt x="113029" y="32000"/>
                  </a:lnTo>
                  <a:lnTo>
                    <a:pt x="113029" y="87999"/>
                  </a:lnTo>
                  <a:lnTo>
                    <a:pt x="81522" y="120000"/>
                  </a:lnTo>
                  <a:lnTo>
                    <a:pt x="81522" y="119999"/>
                  </a:lnTo>
                  <a:lnTo>
                    <a:pt x="0" y="119999"/>
                  </a:lnTo>
                  <a:lnTo>
                    <a:pt x="0" y="87999"/>
                  </a:lnTo>
                  <a:lnTo>
                    <a:pt x="81522" y="87999"/>
                  </a:lnTo>
                  <a:lnTo>
                    <a:pt x="81522" y="32000"/>
                  </a:lnTo>
                  <a:lnTo>
                    <a:pt x="74552" y="32000"/>
                  </a:lnTo>
                  <a:lnTo>
                    <a:pt x="97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8091344" y="5076469"/>
              <a:ext cx="399007" cy="4042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420" y="33333"/>
                  </a:moveTo>
                  <a:cubicBezTo>
                    <a:pt x="120000" y="58888"/>
                    <a:pt x="112149" y="91111"/>
                    <a:pt x="86355" y="105555"/>
                  </a:cubicBezTo>
                  <a:cubicBezTo>
                    <a:pt x="60560" y="120000"/>
                    <a:pt x="29158" y="111111"/>
                    <a:pt x="14579" y="85555"/>
                  </a:cubicBezTo>
                  <a:cubicBezTo>
                    <a:pt x="0" y="61111"/>
                    <a:pt x="7850" y="28888"/>
                    <a:pt x="33644" y="14444"/>
                  </a:cubicBezTo>
                  <a:cubicBezTo>
                    <a:pt x="58317" y="0"/>
                    <a:pt x="90841" y="8888"/>
                    <a:pt x="105420" y="33333"/>
                  </a:cubicBezTo>
                  <a:close/>
                  <a:moveTo>
                    <a:pt x="76261" y="51111"/>
                  </a:moveTo>
                  <a:cubicBezTo>
                    <a:pt x="76261" y="51111"/>
                    <a:pt x="76261" y="51111"/>
                    <a:pt x="76261" y="51111"/>
                  </a:cubicBezTo>
                  <a:cubicBezTo>
                    <a:pt x="72897" y="46666"/>
                    <a:pt x="69532" y="43333"/>
                    <a:pt x="65046" y="42222"/>
                  </a:cubicBezTo>
                  <a:cubicBezTo>
                    <a:pt x="60560" y="41111"/>
                    <a:pt x="54953" y="41111"/>
                    <a:pt x="50467" y="44444"/>
                  </a:cubicBezTo>
                  <a:cubicBezTo>
                    <a:pt x="50467" y="44444"/>
                    <a:pt x="50467" y="44444"/>
                    <a:pt x="50467" y="44444"/>
                  </a:cubicBezTo>
                  <a:cubicBezTo>
                    <a:pt x="45981" y="46666"/>
                    <a:pt x="43738" y="51111"/>
                    <a:pt x="42616" y="55555"/>
                  </a:cubicBezTo>
                  <a:cubicBezTo>
                    <a:pt x="41495" y="60000"/>
                    <a:pt x="41495" y="64444"/>
                    <a:pt x="43738" y="68888"/>
                  </a:cubicBezTo>
                  <a:cubicBezTo>
                    <a:pt x="43738" y="68888"/>
                    <a:pt x="43738" y="68888"/>
                    <a:pt x="43738" y="68888"/>
                  </a:cubicBezTo>
                  <a:cubicBezTo>
                    <a:pt x="47102" y="73333"/>
                    <a:pt x="50467" y="75555"/>
                    <a:pt x="54953" y="76666"/>
                  </a:cubicBezTo>
                  <a:cubicBezTo>
                    <a:pt x="59439" y="78888"/>
                    <a:pt x="65046" y="77777"/>
                    <a:pt x="69532" y="75555"/>
                  </a:cubicBezTo>
                  <a:cubicBezTo>
                    <a:pt x="69532" y="75555"/>
                    <a:pt x="69532" y="75555"/>
                    <a:pt x="69532" y="75555"/>
                  </a:cubicBezTo>
                  <a:cubicBezTo>
                    <a:pt x="72897" y="73333"/>
                    <a:pt x="76261" y="68888"/>
                    <a:pt x="77383" y="64444"/>
                  </a:cubicBezTo>
                  <a:cubicBezTo>
                    <a:pt x="78504" y="60000"/>
                    <a:pt x="78504" y="55555"/>
                    <a:pt x="76261" y="51111"/>
                  </a:cubicBezTo>
                  <a:close/>
                  <a:moveTo>
                    <a:pt x="70654" y="62222"/>
                  </a:moveTo>
                  <a:cubicBezTo>
                    <a:pt x="71775" y="60000"/>
                    <a:pt x="71775" y="56666"/>
                    <a:pt x="69532" y="54444"/>
                  </a:cubicBezTo>
                  <a:cubicBezTo>
                    <a:pt x="69532" y="54444"/>
                    <a:pt x="69532" y="54444"/>
                    <a:pt x="69532" y="54444"/>
                  </a:cubicBezTo>
                  <a:cubicBezTo>
                    <a:pt x="68411" y="51111"/>
                    <a:pt x="66168" y="50000"/>
                    <a:pt x="62803" y="48888"/>
                  </a:cubicBezTo>
                  <a:cubicBezTo>
                    <a:pt x="60560" y="47777"/>
                    <a:pt x="57196" y="48888"/>
                    <a:pt x="53831" y="50000"/>
                  </a:cubicBezTo>
                  <a:cubicBezTo>
                    <a:pt x="53831" y="50000"/>
                    <a:pt x="53831" y="50000"/>
                    <a:pt x="53831" y="50000"/>
                  </a:cubicBezTo>
                  <a:cubicBezTo>
                    <a:pt x="51588" y="51111"/>
                    <a:pt x="49345" y="54444"/>
                    <a:pt x="49345" y="56666"/>
                  </a:cubicBezTo>
                  <a:cubicBezTo>
                    <a:pt x="48224" y="60000"/>
                    <a:pt x="48224" y="62222"/>
                    <a:pt x="50467" y="65555"/>
                  </a:cubicBezTo>
                  <a:cubicBezTo>
                    <a:pt x="50467" y="65555"/>
                    <a:pt x="50467" y="65555"/>
                    <a:pt x="50467" y="65555"/>
                  </a:cubicBezTo>
                  <a:cubicBezTo>
                    <a:pt x="51588" y="67777"/>
                    <a:pt x="53831" y="70000"/>
                    <a:pt x="57196" y="71111"/>
                  </a:cubicBezTo>
                  <a:cubicBezTo>
                    <a:pt x="59439" y="71111"/>
                    <a:pt x="62803" y="71111"/>
                    <a:pt x="66168" y="70000"/>
                  </a:cubicBezTo>
                  <a:cubicBezTo>
                    <a:pt x="66168" y="70000"/>
                    <a:pt x="66168" y="70000"/>
                    <a:pt x="66168" y="70000"/>
                  </a:cubicBezTo>
                  <a:cubicBezTo>
                    <a:pt x="68411" y="67777"/>
                    <a:pt x="70654" y="65555"/>
                    <a:pt x="70654" y="62222"/>
                  </a:cubicBezTo>
                  <a:close/>
                  <a:moveTo>
                    <a:pt x="32523" y="26666"/>
                  </a:moveTo>
                  <a:cubicBezTo>
                    <a:pt x="17943" y="40000"/>
                    <a:pt x="15700" y="55555"/>
                    <a:pt x="19065" y="72222"/>
                  </a:cubicBezTo>
                  <a:cubicBezTo>
                    <a:pt x="22429" y="71111"/>
                    <a:pt x="25794" y="71111"/>
                    <a:pt x="28037" y="70000"/>
                  </a:cubicBezTo>
                  <a:cubicBezTo>
                    <a:pt x="23551" y="54444"/>
                    <a:pt x="24672" y="40000"/>
                    <a:pt x="32523" y="26666"/>
                  </a:cubicBezTo>
                  <a:close/>
                  <a:moveTo>
                    <a:pt x="77383" y="41111"/>
                  </a:moveTo>
                  <a:cubicBezTo>
                    <a:pt x="78504" y="42222"/>
                    <a:pt x="80747" y="44444"/>
                    <a:pt x="81869" y="46666"/>
                  </a:cubicBezTo>
                  <a:cubicBezTo>
                    <a:pt x="82990" y="47777"/>
                    <a:pt x="82990" y="48888"/>
                    <a:pt x="82990" y="50000"/>
                  </a:cubicBezTo>
                  <a:cubicBezTo>
                    <a:pt x="102056" y="42222"/>
                    <a:pt x="102056" y="42222"/>
                    <a:pt x="102056" y="42222"/>
                  </a:cubicBezTo>
                  <a:cubicBezTo>
                    <a:pt x="100934" y="40000"/>
                    <a:pt x="99813" y="38888"/>
                    <a:pt x="99813" y="36666"/>
                  </a:cubicBezTo>
                  <a:cubicBezTo>
                    <a:pt x="97570" y="33333"/>
                    <a:pt x="95327" y="31111"/>
                    <a:pt x="91962" y="27777"/>
                  </a:cubicBezTo>
                  <a:cubicBezTo>
                    <a:pt x="77383" y="41111"/>
                    <a:pt x="77383" y="41111"/>
                    <a:pt x="77383" y="41111"/>
                  </a:cubicBezTo>
                  <a:close/>
                  <a:moveTo>
                    <a:pt x="103177" y="47777"/>
                  </a:moveTo>
                  <a:cubicBezTo>
                    <a:pt x="84112" y="52222"/>
                    <a:pt x="84112" y="52222"/>
                    <a:pt x="84112" y="52222"/>
                  </a:cubicBezTo>
                  <a:cubicBezTo>
                    <a:pt x="85233" y="54444"/>
                    <a:pt x="85233" y="56666"/>
                    <a:pt x="85233" y="58888"/>
                  </a:cubicBezTo>
                  <a:cubicBezTo>
                    <a:pt x="104299" y="60000"/>
                    <a:pt x="104299" y="60000"/>
                    <a:pt x="104299" y="60000"/>
                  </a:cubicBezTo>
                  <a:cubicBezTo>
                    <a:pt x="105420" y="55555"/>
                    <a:pt x="104299" y="51111"/>
                    <a:pt x="103177" y="47777"/>
                  </a:cubicBezTo>
                  <a:close/>
                  <a:moveTo>
                    <a:pt x="78504" y="48888"/>
                  </a:moveTo>
                  <a:cubicBezTo>
                    <a:pt x="72897" y="38888"/>
                    <a:pt x="59439" y="35555"/>
                    <a:pt x="49345" y="41111"/>
                  </a:cubicBezTo>
                  <a:cubicBezTo>
                    <a:pt x="39252" y="46666"/>
                    <a:pt x="35887" y="60000"/>
                    <a:pt x="41495" y="70000"/>
                  </a:cubicBezTo>
                  <a:cubicBezTo>
                    <a:pt x="47102" y="80000"/>
                    <a:pt x="60560" y="84444"/>
                    <a:pt x="70654" y="77777"/>
                  </a:cubicBezTo>
                  <a:cubicBezTo>
                    <a:pt x="80747" y="72222"/>
                    <a:pt x="84112" y="58888"/>
                    <a:pt x="78504" y="48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83725" tIns="41850" rIns="83725" bIns="4185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Shape 1287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1288" name="Shape 128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0" name="Shape 1290"/>
          <p:cNvSpPr/>
          <p:nvPr/>
        </p:nvSpPr>
        <p:spPr>
          <a:xfrm>
            <a:off x="2814293" y="2379944"/>
            <a:ext cx="302672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grpSp>
        <p:nvGrpSpPr>
          <p:cNvPr id="1291" name="Shape 1291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1292" name="Shape 129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4" name="Shape 1294"/>
          <p:cNvSpPr/>
          <p:nvPr/>
        </p:nvSpPr>
        <p:spPr>
          <a:xfrm>
            <a:off x="2814293" y="3339079"/>
            <a:ext cx="302672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grpSp>
        <p:nvGrpSpPr>
          <p:cNvPr id="1295" name="Shape 1295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1296" name="Shape 1296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8" name="Shape 1298"/>
          <p:cNvSpPr/>
          <p:nvPr/>
        </p:nvSpPr>
        <p:spPr>
          <a:xfrm>
            <a:off x="2814293" y="4321572"/>
            <a:ext cx="302672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grpSp>
        <p:nvGrpSpPr>
          <p:cNvPr id="1299" name="Shape 1299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1300" name="Shape 130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2" name="Shape 1302"/>
          <p:cNvSpPr/>
          <p:nvPr/>
        </p:nvSpPr>
        <p:spPr>
          <a:xfrm>
            <a:off x="2814293" y="5261487"/>
            <a:ext cx="3026728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303" name="Shape 1303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304" name="Shape 1304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305" name="Shape 130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Shape 130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Shape 1312"/>
          <p:cNvGrpSpPr/>
          <p:nvPr/>
        </p:nvGrpSpPr>
        <p:grpSpPr>
          <a:xfrm rot="-5400000">
            <a:off x="3418805" y="4037438"/>
            <a:ext cx="769589" cy="513060"/>
            <a:chOff x="3200400" y="1234012"/>
            <a:chExt cx="1371600" cy="728138"/>
          </a:xfrm>
        </p:grpSpPr>
        <p:sp>
          <p:nvSpPr>
            <p:cNvPr id="1313" name="Shape 1313"/>
            <p:cNvSpPr/>
            <p:nvPr/>
          </p:nvSpPr>
          <p:spPr>
            <a:xfrm>
              <a:off x="4114800" y="1234012"/>
              <a:ext cx="457200" cy="728138"/>
            </a:xfrm>
            <a:prstGeom prst="round1Rect">
              <a:avLst>
                <a:gd name="adj" fmla="val 50000"/>
              </a:avLst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 flipH="1">
              <a:off x="3200400" y="1234012"/>
              <a:ext cx="457200" cy="728138"/>
            </a:xfrm>
            <a:prstGeom prst="round1Rect">
              <a:avLst>
                <a:gd name="adj" fmla="val 50000"/>
              </a:avLst>
            </a:prstGeom>
            <a:solidFill>
              <a:srgbClr val="FFD78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6" name="Shape 1316"/>
          <p:cNvGrpSpPr/>
          <p:nvPr/>
        </p:nvGrpSpPr>
        <p:grpSpPr>
          <a:xfrm rot="-5400000">
            <a:off x="4459452" y="4037438"/>
            <a:ext cx="769589" cy="513060"/>
            <a:chOff x="3200400" y="1234012"/>
            <a:chExt cx="1371600" cy="728138"/>
          </a:xfrm>
        </p:grpSpPr>
        <p:sp>
          <p:nvSpPr>
            <p:cNvPr id="1317" name="Shape 1317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rgbClr val="FFD78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0" name="Shape 1320"/>
          <p:cNvGrpSpPr/>
          <p:nvPr/>
        </p:nvGrpSpPr>
        <p:grpSpPr>
          <a:xfrm rot="-5400000">
            <a:off x="5500098" y="4037437"/>
            <a:ext cx="769589" cy="513060"/>
            <a:chOff x="3200400" y="1234012"/>
            <a:chExt cx="1371600" cy="728138"/>
          </a:xfrm>
        </p:grpSpPr>
        <p:sp>
          <p:nvSpPr>
            <p:cNvPr id="1321" name="Shape 1321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rgbClr val="FFD78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Shape 1324"/>
          <p:cNvGrpSpPr/>
          <p:nvPr/>
        </p:nvGrpSpPr>
        <p:grpSpPr>
          <a:xfrm rot="-5400000">
            <a:off x="8945870" y="3715916"/>
            <a:ext cx="771977" cy="1158493"/>
            <a:chOff x="4257815" y="3604273"/>
            <a:chExt cx="632164" cy="948677"/>
          </a:xfrm>
        </p:grpSpPr>
        <p:grpSp>
          <p:nvGrpSpPr>
            <p:cNvPr id="1325" name="Shape 1325"/>
            <p:cNvGrpSpPr/>
            <p:nvPr/>
          </p:nvGrpSpPr>
          <p:grpSpPr>
            <a:xfrm>
              <a:off x="4257815" y="3905805"/>
              <a:ext cx="632164" cy="647145"/>
              <a:chOff x="4107979" y="4055348"/>
              <a:chExt cx="966386" cy="788823"/>
            </a:xfrm>
          </p:grpSpPr>
          <p:sp>
            <p:nvSpPr>
              <p:cNvPr id="1326" name="Shape 1326"/>
              <p:cNvSpPr/>
              <p:nvPr/>
            </p:nvSpPr>
            <p:spPr>
              <a:xfrm rot="10800000">
                <a:off x="4107979" y="4055348"/>
                <a:ext cx="966386" cy="785648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rgbClr val="7F7F7F"/>
                  </a:gs>
                  <a:gs pos="50000">
                    <a:srgbClr val="D8D8D8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wrap="square" lIns="111650" tIns="55825" rIns="111650" bIns="55825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Shape 1327"/>
              <p:cNvSpPr/>
              <p:nvPr/>
            </p:nvSpPr>
            <p:spPr>
              <a:xfrm rot="10800000">
                <a:off x="4472566" y="4640971"/>
                <a:ext cx="237212" cy="203200"/>
              </a:xfrm>
              <a:prstGeom prst="triangle">
                <a:avLst>
                  <a:gd name="adj" fmla="val 50000"/>
                </a:avLst>
              </a:prstGeom>
              <a:solidFill>
                <a:srgbClr val="191919"/>
              </a:solidFill>
              <a:ln>
                <a:noFill/>
              </a:ln>
            </p:spPr>
            <p:txBody>
              <a:bodyPr wrap="square" lIns="111650" tIns="55825" rIns="111650" bIns="55825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8" name="Shape 1328"/>
            <p:cNvGrpSpPr/>
            <p:nvPr/>
          </p:nvGrpSpPr>
          <p:grpSpPr>
            <a:xfrm>
              <a:off x="4259771" y="3604273"/>
              <a:ext cx="630208" cy="416793"/>
              <a:chOff x="2514599" y="3103313"/>
              <a:chExt cx="914400" cy="604745"/>
            </a:xfrm>
          </p:grpSpPr>
          <p:sp>
            <p:nvSpPr>
              <p:cNvPr id="1329" name="Shape 1329"/>
              <p:cNvSpPr/>
              <p:nvPr/>
            </p:nvSpPr>
            <p:spPr>
              <a:xfrm rot="5400000">
                <a:off x="2364628" y="3253285"/>
                <a:ext cx="604743" cy="304800"/>
              </a:xfrm>
              <a:prstGeom prst="homePlate">
                <a:avLst>
                  <a:gd name="adj" fmla="val 50000"/>
                </a:avLst>
              </a:prstGeom>
              <a:solidFill>
                <a:srgbClr val="FFD78F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Shape 1330"/>
              <p:cNvSpPr/>
              <p:nvPr/>
            </p:nvSpPr>
            <p:spPr>
              <a:xfrm rot="5400000">
                <a:off x="2669428" y="3253286"/>
                <a:ext cx="604743" cy="304800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Shape 1331"/>
              <p:cNvSpPr/>
              <p:nvPr/>
            </p:nvSpPr>
            <p:spPr>
              <a:xfrm rot="5400000">
                <a:off x="2974228" y="3253287"/>
                <a:ext cx="604743" cy="304800"/>
              </a:xfrm>
              <a:prstGeom prst="homePlate">
                <a:avLst>
                  <a:gd name="adj" fmla="val 50000"/>
                </a:avLst>
              </a:prstGeom>
              <a:solidFill>
                <a:srgbClr val="F49C00"/>
              </a:solidFill>
              <a:ln>
                <a:noFill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2" name="Shape 1332"/>
          <p:cNvGrpSpPr/>
          <p:nvPr/>
        </p:nvGrpSpPr>
        <p:grpSpPr>
          <a:xfrm rot="-5400000" flipH="1">
            <a:off x="4486292" y="4535690"/>
            <a:ext cx="1773622" cy="510522"/>
            <a:chOff x="4889980" y="1620289"/>
            <a:chExt cx="1452400" cy="418060"/>
          </a:xfrm>
        </p:grpSpPr>
        <p:sp>
          <p:nvSpPr>
            <p:cNvPr id="1333" name="Shape 1333"/>
            <p:cNvSpPr/>
            <p:nvPr/>
          </p:nvSpPr>
          <p:spPr>
            <a:xfrm>
              <a:off x="5925370" y="1621338"/>
              <a:ext cx="417010" cy="417011"/>
            </a:xfrm>
            <a:prstGeom prst="arc">
              <a:avLst>
                <a:gd name="adj1" fmla="val 16003896"/>
                <a:gd name="adj2" fmla="val 5453928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4" name="Shape 1334"/>
            <p:cNvCxnSpPr/>
            <p:nvPr/>
          </p:nvCxnSpPr>
          <p:spPr>
            <a:xfrm rot="10800000">
              <a:off x="4889980" y="1620289"/>
              <a:ext cx="1236500" cy="1389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5" name="Shape 1335"/>
            <p:cNvCxnSpPr/>
            <p:nvPr/>
          </p:nvCxnSpPr>
          <p:spPr>
            <a:xfrm flipH="1">
              <a:off x="4889980" y="2038323"/>
              <a:ext cx="1236500" cy="26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336" name="Shape 1336"/>
          <p:cNvGrpSpPr/>
          <p:nvPr/>
        </p:nvGrpSpPr>
        <p:grpSpPr>
          <a:xfrm rot="-5400000">
            <a:off x="6512815" y="4037437"/>
            <a:ext cx="769589" cy="513060"/>
            <a:chOff x="3200400" y="1234012"/>
            <a:chExt cx="1371600" cy="728138"/>
          </a:xfrm>
        </p:grpSpPr>
        <p:sp>
          <p:nvSpPr>
            <p:cNvPr id="1337" name="Shape 1337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rgbClr val="FFD78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Shape 1340"/>
          <p:cNvGrpSpPr/>
          <p:nvPr/>
        </p:nvGrpSpPr>
        <p:grpSpPr>
          <a:xfrm rot="-5400000">
            <a:off x="7565081" y="4037438"/>
            <a:ext cx="769589" cy="513060"/>
            <a:chOff x="3200400" y="1234012"/>
            <a:chExt cx="1371600" cy="728138"/>
          </a:xfrm>
        </p:grpSpPr>
        <p:sp>
          <p:nvSpPr>
            <p:cNvPr id="1341" name="Shape 1341"/>
            <p:cNvSpPr/>
            <p:nvPr/>
          </p:nvSpPr>
          <p:spPr>
            <a:xfrm>
              <a:off x="4114800" y="1234012"/>
              <a:ext cx="457200" cy="728138"/>
            </a:xfrm>
            <a:prstGeom prst="rect">
              <a:avLst/>
            </a:pr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3657600" y="1234012"/>
              <a:ext cx="457200" cy="7281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 flipH="1">
              <a:off x="3200400" y="1234012"/>
              <a:ext cx="457200" cy="728138"/>
            </a:xfrm>
            <a:prstGeom prst="rect">
              <a:avLst/>
            </a:prstGeom>
            <a:solidFill>
              <a:srgbClr val="FFD78F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4" name="Shape 1344"/>
          <p:cNvGrpSpPr/>
          <p:nvPr/>
        </p:nvGrpSpPr>
        <p:grpSpPr>
          <a:xfrm rot="-5400000">
            <a:off x="5509872" y="3526795"/>
            <a:ext cx="1773622" cy="510522"/>
            <a:chOff x="4889980" y="1620289"/>
            <a:chExt cx="1452400" cy="418060"/>
          </a:xfrm>
        </p:grpSpPr>
        <p:sp>
          <p:nvSpPr>
            <p:cNvPr id="1345" name="Shape 1345"/>
            <p:cNvSpPr/>
            <p:nvPr/>
          </p:nvSpPr>
          <p:spPr>
            <a:xfrm>
              <a:off x="5925370" y="1621338"/>
              <a:ext cx="417010" cy="417011"/>
            </a:xfrm>
            <a:prstGeom prst="arc">
              <a:avLst>
                <a:gd name="adj1" fmla="val 16003896"/>
                <a:gd name="adj2" fmla="val 5453928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6" name="Shape 1346"/>
            <p:cNvCxnSpPr/>
            <p:nvPr/>
          </p:nvCxnSpPr>
          <p:spPr>
            <a:xfrm rot="10800000">
              <a:off x="4889980" y="1620289"/>
              <a:ext cx="1236500" cy="1389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7" name="Shape 1347"/>
            <p:cNvCxnSpPr/>
            <p:nvPr/>
          </p:nvCxnSpPr>
          <p:spPr>
            <a:xfrm flipH="1">
              <a:off x="4889980" y="2038323"/>
              <a:ext cx="1236500" cy="26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348" name="Shape 1348"/>
          <p:cNvGrpSpPr/>
          <p:nvPr/>
        </p:nvGrpSpPr>
        <p:grpSpPr>
          <a:xfrm rot="-5400000" flipH="1">
            <a:off x="6538097" y="4535690"/>
            <a:ext cx="1773622" cy="510522"/>
            <a:chOff x="4889980" y="1620289"/>
            <a:chExt cx="1452400" cy="418060"/>
          </a:xfrm>
        </p:grpSpPr>
        <p:sp>
          <p:nvSpPr>
            <p:cNvPr id="1349" name="Shape 1349"/>
            <p:cNvSpPr/>
            <p:nvPr/>
          </p:nvSpPr>
          <p:spPr>
            <a:xfrm>
              <a:off x="5925370" y="1621338"/>
              <a:ext cx="417010" cy="417011"/>
            </a:xfrm>
            <a:prstGeom prst="arc">
              <a:avLst>
                <a:gd name="adj1" fmla="val 16003896"/>
                <a:gd name="adj2" fmla="val 5453928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0" name="Shape 1350"/>
            <p:cNvCxnSpPr/>
            <p:nvPr/>
          </p:nvCxnSpPr>
          <p:spPr>
            <a:xfrm rot="10800000">
              <a:off x="4889980" y="1620289"/>
              <a:ext cx="1236500" cy="1389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1" name="Shape 1351"/>
            <p:cNvCxnSpPr/>
            <p:nvPr/>
          </p:nvCxnSpPr>
          <p:spPr>
            <a:xfrm flipH="1">
              <a:off x="4889980" y="2038323"/>
              <a:ext cx="1236500" cy="26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352" name="Shape 1352"/>
          <p:cNvGrpSpPr/>
          <p:nvPr/>
        </p:nvGrpSpPr>
        <p:grpSpPr>
          <a:xfrm rot="-5400000">
            <a:off x="7590364" y="3526795"/>
            <a:ext cx="1773622" cy="510522"/>
            <a:chOff x="4889980" y="1620289"/>
            <a:chExt cx="1452400" cy="418060"/>
          </a:xfrm>
        </p:grpSpPr>
        <p:sp>
          <p:nvSpPr>
            <p:cNvPr id="1353" name="Shape 1353"/>
            <p:cNvSpPr/>
            <p:nvPr/>
          </p:nvSpPr>
          <p:spPr>
            <a:xfrm>
              <a:off x="5925370" y="1621338"/>
              <a:ext cx="417010" cy="417011"/>
            </a:xfrm>
            <a:prstGeom prst="arc">
              <a:avLst>
                <a:gd name="adj1" fmla="val 16003896"/>
                <a:gd name="adj2" fmla="val 5453928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4" name="Shape 1354"/>
            <p:cNvCxnSpPr/>
            <p:nvPr/>
          </p:nvCxnSpPr>
          <p:spPr>
            <a:xfrm rot="10800000">
              <a:off x="4889980" y="1620289"/>
              <a:ext cx="1236500" cy="1389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5" name="Shape 1355"/>
            <p:cNvCxnSpPr/>
            <p:nvPr/>
          </p:nvCxnSpPr>
          <p:spPr>
            <a:xfrm flipH="1">
              <a:off x="4889980" y="2038323"/>
              <a:ext cx="1236500" cy="26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356" name="Shape 1356"/>
          <p:cNvGrpSpPr/>
          <p:nvPr/>
        </p:nvGrpSpPr>
        <p:grpSpPr>
          <a:xfrm rot="-5400000">
            <a:off x="3428578" y="3526795"/>
            <a:ext cx="1773622" cy="510522"/>
            <a:chOff x="4889980" y="1620289"/>
            <a:chExt cx="1452400" cy="418060"/>
          </a:xfrm>
        </p:grpSpPr>
        <p:sp>
          <p:nvSpPr>
            <p:cNvPr id="1357" name="Shape 1357"/>
            <p:cNvSpPr/>
            <p:nvPr/>
          </p:nvSpPr>
          <p:spPr>
            <a:xfrm>
              <a:off x="5925370" y="1621338"/>
              <a:ext cx="417010" cy="417011"/>
            </a:xfrm>
            <a:prstGeom prst="arc">
              <a:avLst>
                <a:gd name="adj1" fmla="val 16003896"/>
                <a:gd name="adj2" fmla="val 5453928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8" name="Shape 1358"/>
            <p:cNvCxnSpPr/>
            <p:nvPr/>
          </p:nvCxnSpPr>
          <p:spPr>
            <a:xfrm rot="10800000">
              <a:off x="4889980" y="1620289"/>
              <a:ext cx="1236500" cy="138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9" name="Shape 1359"/>
            <p:cNvCxnSpPr/>
            <p:nvPr/>
          </p:nvCxnSpPr>
          <p:spPr>
            <a:xfrm flipH="1">
              <a:off x="4889980" y="2038323"/>
              <a:ext cx="1236500" cy="26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360" name="Shape 1360"/>
          <p:cNvGrpSpPr/>
          <p:nvPr/>
        </p:nvGrpSpPr>
        <p:grpSpPr>
          <a:xfrm>
            <a:off x="5960958" y="2703250"/>
            <a:ext cx="933684" cy="906954"/>
            <a:chOff x="6299532" y="3384456"/>
            <a:chExt cx="469021" cy="455593"/>
          </a:xfrm>
        </p:grpSpPr>
        <p:sp>
          <p:nvSpPr>
            <p:cNvPr id="1361" name="Shape 1361"/>
            <p:cNvSpPr/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6435895" y="3505670"/>
              <a:ext cx="196295" cy="2131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0625"/>
                  </a:moveTo>
                  <a:cubicBezTo>
                    <a:pt x="120000" y="116250"/>
                    <a:pt x="115932" y="120000"/>
                    <a:pt x="111864" y="120000"/>
                  </a:cubicBezTo>
                  <a:cubicBezTo>
                    <a:pt x="8135" y="120000"/>
                    <a:pt x="8135" y="120000"/>
                    <a:pt x="8135" y="120000"/>
                  </a:cubicBezTo>
                  <a:cubicBezTo>
                    <a:pt x="4067" y="120000"/>
                    <a:pt x="0" y="116250"/>
                    <a:pt x="0" y="110625"/>
                  </a:cubicBezTo>
                  <a:cubicBezTo>
                    <a:pt x="0" y="24375"/>
                    <a:pt x="0" y="24375"/>
                    <a:pt x="0" y="24375"/>
                  </a:cubicBezTo>
                  <a:cubicBezTo>
                    <a:pt x="0" y="20625"/>
                    <a:pt x="4067" y="16875"/>
                    <a:pt x="8135" y="16875"/>
                  </a:cubicBezTo>
                  <a:cubicBezTo>
                    <a:pt x="18305" y="16875"/>
                    <a:pt x="18305" y="16875"/>
                    <a:pt x="18305" y="16875"/>
                  </a:cubicBezTo>
                  <a:cubicBezTo>
                    <a:pt x="18305" y="9375"/>
                    <a:pt x="18305" y="9375"/>
                    <a:pt x="18305" y="9375"/>
                  </a:cubicBezTo>
                  <a:cubicBezTo>
                    <a:pt x="18305" y="3750"/>
                    <a:pt x="22372" y="0"/>
                    <a:pt x="30508" y="0"/>
                  </a:cubicBezTo>
                  <a:cubicBezTo>
                    <a:pt x="34576" y="0"/>
                    <a:pt x="34576" y="0"/>
                    <a:pt x="34576" y="0"/>
                  </a:cubicBezTo>
                  <a:cubicBezTo>
                    <a:pt x="40677" y="0"/>
                    <a:pt x="46779" y="3750"/>
                    <a:pt x="46779" y="9375"/>
                  </a:cubicBezTo>
                  <a:cubicBezTo>
                    <a:pt x="46779" y="16875"/>
                    <a:pt x="46779" y="16875"/>
                    <a:pt x="46779" y="16875"/>
                  </a:cubicBezTo>
                  <a:cubicBezTo>
                    <a:pt x="73220" y="16875"/>
                    <a:pt x="73220" y="16875"/>
                    <a:pt x="73220" y="16875"/>
                  </a:cubicBezTo>
                  <a:cubicBezTo>
                    <a:pt x="73220" y="9375"/>
                    <a:pt x="73220" y="9375"/>
                    <a:pt x="73220" y="9375"/>
                  </a:cubicBezTo>
                  <a:cubicBezTo>
                    <a:pt x="73220" y="3750"/>
                    <a:pt x="79322" y="0"/>
                    <a:pt x="85423" y="0"/>
                  </a:cubicBezTo>
                  <a:cubicBezTo>
                    <a:pt x="89491" y="0"/>
                    <a:pt x="89491" y="0"/>
                    <a:pt x="89491" y="0"/>
                  </a:cubicBezTo>
                  <a:cubicBezTo>
                    <a:pt x="95593" y="0"/>
                    <a:pt x="101694" y="3750"/>
                    <a:pt x="101694" y="9375"/>
                  </a:cubicBezTo>
                  <a:cubicBezTo>
                    <a:pt x="101694" y="16875"/>
                    <a:pt x="101694" y="16875"/>
                    <a:pt x="101694" y="16875"/>
                  </a:cubicBezTo>
                  <a:cubicBezTo>
                    <a:pt x="111864" y="16875"/>
                    <a:pt x="111864" y="16875"/>
                    <a:pt x="111864" y="16875"/>
                  </a:cubicBezTo>
                  <a:cubicBezTo>
                    <a:pt x="115932" y="16875"/>
                    <a:pt x="120000" y="20625"/>
                    <a:pt x="120000" y="24375"/>
                  </a:cubicBezTo>
                  <a:lnTo>
                    <a:pt x="120000" y="110625"/>
                  </a:lnTo>
                  <a:close/>
                  <a:moveTo>
                    <a:pt x="30508" y="61875"/>
                  </a:moveTo>
                  <a:cubicBezTo>
                    <a:pt x="30508" y="43125"/>
                    <a:pt x="30508" y="43125"/>
                    <a:pt x="30508" y="43125"/>
                  </a:cubicBezTo>
                  <a:cubicBezTo>
                    <a:pt x="8135" y="43125"/>
                    <a:pt x="8135" y="43125"/>
                    <a:pt x="8135" y="43125"/>
                  </a:cubicBezTo>
                  <a:cubicBezTo>
                    <a:pt x="8135" y="61875"/>
                    <a:pt x="8135" y="61875"/>
                    <a:pt x="8135" y="61875"/>
                  </a:cubicBezTo>
                  <a:lnTo>
                    <a:pt x="30508" y="61875"/>
                  </a:lnTo>
                  <a:close/>
                  <a:moveTo>
                    <a:pt x="30508" y="88125"/>
                  </a:moveTo>
                  <a:cubicBezTo>
                    <a:pt x="30508" y="65625"/>
                    <a:pt x="30508" y="65625"/>
                    <a:pt x="30508" y="65625"/>
                  </a:cubicBezTo>
                  <a:cubicBezTo>
                    <a:pt x="8135" y="65625"/>
                    <a:pt x="8135" y="65625"/>
                    <a:pt x="8135" y="65625"/>
                  </a:cubicBezTo>
                  <a:cubicBezTo>
                    <a:pt x="8135" y="88125"/>
                    <a:pt x="8135" y="88125"/>
                    <a:pt x="8135" y="88125"/>
                  </a:cubicBezTo>
                  <a:lnTo>
                    <a:pt x="30508" y="88125"/>
                  </a:lnTo>
                  <a:close/>
                  <a:moveTo>
                    <a:pt x="30508" y="110625"/>
                  </a:moveTo>
                  <a:cubicBezTo>
                    <a:pt x="30508" y="91875"/>
                    <a:pt x="30508" y="91875"/>
                    <a:pt x="30508" y="91875"/>
                  </a:cubicBezTo>
                  <a:cubicBezTo>
                    <a:pt x="8135" y="91875"/>
                    <a:pt x="8135" y="91875"/>
                    <a:pt x="8135" y="91875"/>
                  </a:cubicBezTo>
                  <a:cubicBezTo>
                    <a:pt x="8135" y="110625"/>
                    <a:pt x="8135" y="110625"/>
                    <a:pt x="8135" y="110625"/>
                  </a:cubicBezTo>
                  <a:lnTo>
                    <a:pt x="30508" y="110625"/>
                  </a:lnTo>
                  <a:close/>
                  <a:moveTo>
                    <a:pt x="36610" y="9375"/>
                  </a:moveTo>
                  <a:cubicBezTo>
                    <a:pt x="36610" y="9375"/>
                    <a:pt x="36610" y="7500"/>
                    <a:pt x="34576" y="7500"/>
                  </a:cubicBezTo>
                  <a:cubicBezTo>
                    <a:pt x="30508" y="7500"/>
                    <a:pt x="30508" y="7500"/>
                    <a:pt x="30508" y="7500"/>
                  </a:cubicBezTo>
                  <a:cubicBezTo>
                    <a:pt x="28474" y="7500"/>
                    <a:pt x="26440" y="9375"/>
                    <a:pt x="26440" y="9375"/>
                  </a:cubicBezTo>
                  <a:cubicBezTo>
                    <a:pt x="26440" y="30000"/>
                    <a:pt x="26440" y="30000"/>
                    <a:pt x="26440" y="30000"/>
                  </a:cubicBezTo>
                  <a:cubicBezTo>
                    <a:pt x="26440" y="30000"/>
                    <a:pt x="28474" y="31875"/>
                    <a:pt x="30508" y="31875"/>
                  </a:cubicBezTo>
                  <a:cubicBezTo>
                    <a:pt x="34576" y="31875"/>
                    <a:pt x="34576" y="31875"/>
                    <a:pt x="34576" y="31875"/>
                  </a:cubicBezTo>
                  <a:cubicBezTo>
                    <a:pt x="36610" y="31875"/>
                    <a:pt x="36610" y="30000"/>
                    <a:pt x="36610" y="30000"/>
                  </a:cubicBezTo>
                  <a:lnTo>
                    <a:pt x="36610" y="9375"/>
                  </a:lnTo>
                  <a:close/>
                  <a:moveTo>
                    <a:pt x="56949" y="61875"/>
                  </a:moveTo>
                  <a:cubicBezTo>
                    <a:pt x="56949" y="43125"/>
                    <a:pt x="56949" y="43125"/>
                    <a:pt x="56949" y="43125"/>
                  </a:cubicBezTo>
                  <a:cubicBezTo>
                    <a:pt x="34576" y="43125"/>
                    <a:pt x="34576" y="43125"/>
                    <a:pt x="34576" y="43125"/>
                  </a:cubicBezTo>
                  <a:cubicBezTo>
                    <a:pt x="34576" y="61875"/>
                    <a:pt x="34576" y="61875"/>
                    <a:pt x="34576" y="61875"/>
                  </a:cubicBezTo>
                  <a:lnTo>
                    <a:pt x="56949" y="61875"/>
                  </a:lnTo>
                  <a:close/>
                  <a:moveTo>
                    <a:pt x="56949" y="88125"/>
                  </a:moveTo>
                  <a:cubicBezTo>
                    <a:pt x="56949" y="65625"/>
                    <a:pt x="56949" y="65625"/>
                    <a:pt x="56949" y="65625"/>
                  </a:cubicBezTo>
                  <a:cubicBezTo>
                    <a:pt x="34576" y="65625"/>
                    <a:pt x="34576" y="65625"/>
                    <a:pt x="34576" y="65625"/>
                  </a:cubicBezTo>
                  <a:cubicBezTo>
                    <a:pt x="34576" y="88125"/>
                    <a:pt x="34576" y="88125"/>
                    <a:pt x="34576" y="88125"/>
                  </a:cubicBezTo>
                  <a:lnTo>
                    <a:pt x="56949" y="88125"/>
                  </a:lnTo>
                  <a:close/>
                  <a:moveTo>
                    <a:pt x="56949" y="110625"/>
                  </a:moveTo>
                  <a:cubicBezTo>
                    <a:pt x="56949" y="91875"/>
                    <a:pt x="56949" y="91875"/>
                    <a:pt x="56949" y="91875"/>
                  </a:cubicBezTo>
                  <a:cubicBezTo>
                    <a:pt x="34576" y="91875"/>
                    <a:pt x="34576" y="91875"/>
                    <a:pt x="34576" y="91875"/>
                  </a:cubicBezTo>
                  <a:cubicBezTo>
                    <a:pt x="34576" y="110625"/>
                    <a:pt x="34576" y="110625"/>
                    <a:pt x="34576" y="110625"/>
                  </a:cubicBezTo>
                  <a:lnTo>
                    <a:pt x="56949" y="110625"/>
                  </a:lnTo>
                  <a:close/>
                  <a:moveTo>
                    <a:pt x="85423" y="61875"/>
                  </a:moveTo>
                  <a:cubicBezTo>
                    <a:pt x="85423" y="43125"/>
                    <a:pt x="85423" y="43125"/>
                    <a:pt x="85423" y="43125"/>
                  </a:cubicBezTo>
                  <a:cubicBezTo>
                    <a:pt x="63050" y="43125"/>
                    <a:pt x="63050" y="43125"/>
                    <a:pt x="63050" y="43125"/>
                  </a:cubicBezTo>
                  <a:cubicBezTo>
                    <a:pt x="63050" y="61875"/>
                    <a:pt x="63050" y="61875"/>
                    <a:pt x="63050" y="61875"/>
                  </a:cubicBezTo>
                  <a:lnTo>
                    <a:pt x="85423" y="61875"/>
                  </a:lnTo>
                  <a:close/>
                  <a:moveTo>
                    <a:pt x="85423" y="88125"/>
                  </a:moveTo>
                  <a:cubicBezTo>
                    <a:pt x="85423" y="65625"/>
                    <a:pt x="85423" y="65625"/>
                    <a:pt x="85423" y="65625"/>
                  </a:cubicBezTo>
                  <a:cubicBezTo>
                    <a:pt x="63050" y="65625"/>
                    <a:pt x="63050" y="65625"/>
                    <a:pt x="63050" y="65625"/>
                  </a:cubicBezTo>
                  <a:cubicBezTo>
                    <a:pt x="63050" y="88125"/>
                    <a:pt x="63050" y="88125"/>
                    <a:pt x="63050" y="88125"/>
                  </a:cubicBezTo>
                  <a:lnTo>
                    <a:pt x="85423" y="88125"/>
                  </a:lnTo>
                  <a:close/>
                  <a:moveTo>
                    <a:pt x="85423" y="110625"/>
                  </a:moveTo>
                  <a:cubicBezTo>
                    <a:pt x="85423" y="91875"/>
                    <a:pt x="85423" y="91875"/>
                    <a:pt x="85423" y="91875"/>
                  </a:cubicBezTo>
                  <a:cubicBezTo>
                    <a:pt x="63050" y="91875"/>
                    <a:pt x="63050" y="91875"/>
                    <a:pt x="63050" y="91875"/>
                  </a:cubicBezTo>
                  <a:cubicBezTo>
                    <a:pt x="63050" y="110625"/>
                    <a:pt x="63050" y="110625"/>
                    <a:pt x="63050" y="110625"/>
                  </a:cubicBezTo>
                  <a:lnTo>
                    <a:pt x="85423" y="110625"/>
                  </a:lnTo>
                  <a:close/>
                  <a:moveTo>
                    <a:pt x="91525" y="9375"/>
                  </a:moveTo>
                  <a:cubicBezTo>
                    <a:pt x="91525" y="9375"/>
                    <a:pt x="91525" y="7500"/>
                    <a:pt x="89491" y="7500"/>
                  </a:cubicBezTo>
                  <a:cubicBezTo>
                    <a:pt x="85423" y="7500"/>
                    <a:pt x="85423" y="7500"/>
                    <a:pt x="85423" y="7500"/>
                  </a:cubicBezTo>
                  <a:cubicBezTo>
                    <a:pt x="83389" y="7500"/>
                    <a:pt x="83389" y="9375"/>
                    <a:pt x="83389" y="9375"/>
                  </a:cubicBezTo>
                  <a:cubicBezTo>
                    <a:pt x="83389" y="30000"/>
                    <a:pt x="83389" y="30000"/>
                    <a:pt x="83389" y="30000"/>
                  </a:cubicBezTo>
                  <a:cubicBezTo>
                    <a:pt x="83389" y="30000"/>
                    <a:pt x="83389" y="31875"/>
                    <a:pt x="85423" y="31875"/>
                  </a:cubicBezTo>
                  <a:cubicBezTo>
                    <a:pt x="89491" y="31875"/>
                    <a:pt x="89491" y="31875"/>
                    <a:pt x="89491" y="31875"/>
                  </a:cubicBezTo>
                  <a:cubicBezTo>
                    <a:pt x="91525" y="31875"/>
                    <a:pt x="91525" y="30000"/>
                    <a:pt x="91525" y="30000"/>
                  </a:cubicBezTo>
                  <a:lnTo>
                    <a:pt x="91525" y="9375"/>
                  </a:lnTo>
                  <a:close/>
                  <a:moveTo>
                    <a:pt x="111864" y="61875"/>
                  </a:moveTo>
                  <a:cubicBezTo>
                    <a:pt x="111864" y="43125"/>
                    <a:pt x="111864" y="43125"/>
                    <a:pt x="111864" y="43125"/>
                  </a:cubicBezTo>
                  <a:cubicBezTo>
                    <a:pt x="89491" y="43125"/>
                    <a:pt x="89491" y="43125"/>
                    <a:pt x="89491" y="43125"/>
                  </a:cubicBezTo>
                  <a:cubicBezTo>
                    <a:pt x="89491" y="61875"/>
                    <a:pt x="89491" y="61875"/>
                    <a:pt x="89491" y="61875"/>
                  </a:cubicBezTo>
                  <a:lnTo>
                    <a:pt x="111864" y="61875"/>
                  </a:lnTo>
                  <a:close/>
                  <a:moveTo>
                    <a:pt x="111864" y="88125"/>
                  </a:moveTo>
                  <a:cubicBezTo>
                    <a:pt x="111864" y="65625"/>
                    <a:pt x="111864" y="65625"/>
                    <a:pt x="111864" y="65625"/>
                  </a:cubicBezTo>
                  <a:cubicBezTo>
                    <a:pt x="89491" y="65625"/>
                    <a:pt x="89491" y="65625"/>
                    <a:pt x="89491" y="65625"/>
                  </a:cubicBezTo>
                  <a:cubicBezTo>
                    <a:pt x="89491" y="88125"/>
                    <a:pt x="89491" y="88125"/>
                    <a:pt x="89491" y="88125"/>
                  </a:cubicBezTo>
                  <a:lnTo>
                    <a:pt x="111864" y="88125"/>
                  </a:lnTo>
                  <a:close/>
                  <a:moveTo>
                    <a:pt x="111864" y="110625"/>
                  </a:moveTo>
                  <a:cubicBezTo>
                    <a:pt x="111864" y="91875"/>
                    <a:pt x="111864" y="91875"/>
                    <a:pt x="111864" y="91875"/>
                  </a:cubicBezTo>
                  <a:cubicBezTo>
                    <a:pt x="89491" y="91875"/>
                    <a:pt x="89491" y="91875"/>
                    <a:pt x="89491" y="91875"/>
                  </a:cubicBezTo>
                  <a:cubicBezTo>
                    <a:pt x="89491" y="110625"/>
                    <a:pt x="89491" y="110625"/>
                    <a:pt x="89491" y="110625"/>
                  </a:cubicBezTo>
                  <a:lnTo>
                    <a:pt x="111864" y="1106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Shape 1363"/>
          <p:cNvGrpSpPr/>
          <p:nvPr/>
        </p:nvGrpSpPr>
        <p:grpSpPr>
          <a:xfrm>
            <a:off x="6973675" y="5035695"/>
            <a:ext cx="933684" cy="906954"/>
            <a:chOff x="630683" y="4190009"/>
            <a:chExt cx="469021" cy="455593"/>
          </a:xfrm>
        </p:grpSpPr>
        <p:sp>
          <p:nvSpPr>
            <p:cNvPr id="1364" name="Shape 1364"/>
            <p:cNvSpPr/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765181" y="4270535"/>
              <a:ext cx="200025" cy="2945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714" y="56129"/>
                  </a:moveTo>
                  <a:cubicBezTo>
                    <a:pt x="100000" y="61935"/>
                    <a:pt x="88571" y="71612"/>
                    <a:pt x="88571" y="79354"/>
                  </a:cubicBezTo>
                  <a:cubicBezTo>
                    <a:pt x="91428" y="81290"/>
                    <a:pt x="94285" y="83225"/>
                    <a:pt x="94285" y="85161"/>
                  </a:cubicBezTo>
                  <a:cubicBezTo>
                    <a:pt x="94285" y="87096"/>
                    <a:pt x="91428" y="89032"/>
                    <a:pt x="91428" y="90967"/>
                  </a:cubicBezTo>
                  <a:cubicBezTo>
                    <a:pt x="91428" y="90967"/>
                    <a:pt x="94285" y="92903"/>
                    <a:pt x="94285" y="94838"/>
                  </a:cubicBezTo>
                  <a:cubicBezTo>
                    <a:pt x="94285" y="98709"/>
                    <a:pt x="91428" y="100645"/>
                    <a:pt x="88571" y="102580"/>
                  </a:cubicBezTo>
                  <a:cubicBezTo>
                    <a:pt x="88571" y="102580"/>
                    <a:pt x="88571" y="104516"/>
                    <a:pt x="88571" y="104516"/>
                  </a:cubicBezTo>
                  <a:cubicBezTo>
                    <a:pt x="88571" y="110322"/>
                    <a:pt x="82857" y="112258"/>
                    <a:pt x="77142" y="112258"/>
                  </a:cubicBezTo>
                  <a:cubicBezTo>
                    <a:pt x="74285" y="118064"/>
                    <a:pt x="68571" y="120000"/>
                    <a:pt x="60000" y="120000"/>
                  </a:cubicBezTo>
                  <a:cubicBezTo>
                    <a:pt x="54285" y="120000"/>
                    <a:pt x="45714" y="118064"/>
                    <a:pt x="42857" y="112258"/>
                  </a:cubicBezTo>
                  <a:cubicBezTo>
                    <a:pt x="37142" y="112258"/>
                    <a:pt x="31428" y="110322"/>
                    <a:pt x="31428" y="104516"/>
                  </a:cubicBezTo>
                  <a:cubicBezTo>
                    <a:pt x="31428" y="104516"/>
                    <a:pt x="31428" y="102580"/>
                    <a:pt x="31428" y="102580"/>
                  </a:cubicBezTo>
                  <a:cubicBezTo>
                    <a:pt x="28571" y="100645"/>
                    <a:pt x="25714" y="98709"/>
                    <a:pt x="25714" y="94838"/>
                  </a:cubicBezTo>
                  <a:cubicBezTo>
                    <a:pt x="25714" y="92903"/>
                    <a:pt x="28571" y="90967"/>
                    <a:pt x="28571" y="90967"/>
                  </a:cubicBezTo>
                  <a:cubicBezTo>
                    <a:pt x="28571" y="89032"/>
                    <a:pt x="25714" y="87096"/>
                    <a:pt x="25714" y="85161"/>
                  </a:cubicBezTo>
                  <a:cubicBezTo>
                    <a:pt x="25714" y="83225"/>
                    <a:pt x="28571" y="81290"/>
                    <a:pt x="31428" y="79354"/>
                  </a:cubicBezTo>
                  <a:cubicBezTo>
                    <a:pt x="31428" y="71612"/>
                    <a:pt x="20000" y="61935"/>
                    <a:pt x="14285" y="56129"/>
                  </a:cubicBezTo>
                  <a:cubicBezTo>
                    <a:pt x="5714" y="50322"/>
                    <a:pt x="0" y="44516"/>
                    <a:pt x="0" y="34838"/>
                  </a:cubicBezTo>
                  <a:cubicBezTo>
                    <a:pt x="0" y="15483"/>
                    <a:pt x="31428" y="0"/>
                    <a:pt x="60000" y="0"/>
                  </a:cubicBezTo>
                  <a:cubicBezTo>
                    <a:pt x="88571" y="0"/>
                    <a:pt x="120000" y="15483"/>
                    <a:pt x="120000" y="34838"/>
                  </a:cubicBezTo>
                  <a:cubicBezTo>
                    <a:pt x="120000" y="44516"/>
                    <a:pt x="114285" y="50322"/>
                    <a:pt x="105714" y="56129"/>
                  </a:cubicBezTo>
                  <a:close/>
                  <a:moveTo>
                    <a:pt x="60000" y="11612"/>
                  </a:moveTo>
                  <a:cubicBezTo>
                    <a:pt x="40000" y="11612"/>
                    <a:pt x="17142" y="19354"/>
                    <a:pt x="17142" y="34838"/>
                  </a:cubicBezTo>
                  <a:cubicBezTo>
                    <a:pt x="17142" y="40645"/>
                    <a:pt x="20000" y="46451"/>
                    <a:pt x="22857" y="50322"/>
                  </a:cubicBezTo>
                  <a:cubicBezTo>
                    <a:pt x="25714" y="52258"/>
                    <a:pt x="28571" y="52258"/>
                    <a:pt x="31428" y="54193"/>
                  </a:cubicBezTo>
                  <a:cubicBezTo>
                    <a:pt x="40000" y="61935"/>
                    <a:pt x="45714" y="69677"/>
                    <a:pt x="45714" y="77419"/>
                  </a:cubicBezTo>
                  <a:cubicBezTo>
                    <a:pt x="74285" y="77419"/>
                    <a:pt x="74285" y="77419"/>
                    <a:pt x="74285" y="77419"/>
                  </a:cubicBezTo>
                  <a:cubicBezTo>
                    <a:pt x="74285" y="69677"/>
                    <a:pt x="80000" y="61935"/>
                    <a:pt x="88571" y="54193"/>
                  </a:cubicBezTo>
                  <a:cubicBezTo>
                    <a:pt x="91428" y="52258"/>
                    <a:pt x="94285" y="52258"/>
                    <a:pt x="97142" y="50322"/>
                  </a:cubicBezTo>
                  <a:cubicBezTo>
                    <a:pt x="100000" y="46451"/>
                    <a:pt x="102857" y="40645"/>
                    <a:pt x="102857" y="34838"/>
                  </a:cubicBezTo>
                  <a:cubicBezTo>
                    <a:pt x="102857" y="19354"/>
                    <a:pt x="80000" y="11612"/>
                    <a:pt x="60000" y="11612"/>
                  </a:cubicBezTo>
                  <a:close/>
                  <a:moveTo>
                    <a:pt x="82857" y="38709"/>
                  </a:moveTo>
                  <a:cubicBezTo>
                    <a:pt x="80000" y="38709"/>
                    <a:pt x="77142" y="36774"/>
                    <a:pt x="77142" y="34838"/>
                  </a:cubicBezTo>
                  <a:cubicBezTo>
                    <a:pt x="77142" y="30967"/>
                    <a:pt x="65714" y="29032"/>
                    <a:pt x="60000" y="29032"/>
                  </a:cubicBezTo>
                  <a:cubicBezTo>
                    <a:pt x="57142" y="29032"/>
                    <a:pt x="57142" y="27096"/>
                    <a:pt x="57142" y="25161"/>
                  </a:cubicBezTo>
                  <a:cubicBezTo>
                    <a:pt x="57142" y="25161"/>
                    <a:pt x="57142" y="23225"/>
                    <a:pt x="60000" y="23225"/>
                  </a:cubicBezTo>
                  <a:cubicBezTo>
                    <a:pt x="71428" y="23225"/>
                    <a:pt x="85714" y="27096"/>
                    <a:pt x="85714" y="34838"/>
                  </a:cubicBezTo>
                  <a:cubicBezTo>
                    <a:pt x="85714" y="36774"/>
                    <a:pt x="82857" y="38709"/>
                    <a:pt x="82857" y="387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6" name="Shape 1366"/>
          <p:cNvGrpSpPr/>
          <p:nvPr/>
        </p:nvGrpSpPr>
        <p:grpSpPr>
          <a:xfrm>
            <a:off x="4920310" y="5035695"/>
            <a:ext cx="933684" cy="906954"/>
            <a:chOff x="3425803" y="3384456"/>
            <a:chExt cx="469021" cy="455593"/>
          </a:xfrm>
        </p:grpSpPr>
        <p:sp>
          <p:nvSpPr>
            <p:cNvPr id="1367" name="Shape 1367"/>
            <p:cNvSpPr/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3520613" y="3471340"/>
              <a:ext cx="279400" cy="2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25"/>
                    <a:pt x="93125" y="120000"/>
                    <a:pt x="60000" y="120000"/>
                  </a:cubicBezTo>
                  <a:cubicBezTo>
                    <a:pt x="26875" y="120000"/>
                    <a:pt x="0" y="93125"/>
                    <a:pt x="0" y="60000"/>
                  </a:cubicBezTo>
                  <a:cubicBezTo>
                    <a:pt x="0" y="26875"/>
                    <a:pt x="26875" y="0"/>
                    <a:pt x="60000" y="0"/>
                  </a:cubicBezTo>
                  <a:cubicBezTo>
                    <a:pt x="93125" y="0"/>
                    <a:pt x="120000" y="26875"/>
                    <a:pt x="120000" y="60000"/>
                  </a:cubicBezTo>
                  <a:close/>
                  <a:moveTo>
                    <a:pt x="79687" y="42187"/>
                  </a:moveTo>
                  <a:cubicBezTo>
                    <a:pt x="80000" y="42187"/>
                    <a:pt x="80312" y="40625"/>
                    <a:pt x="80625" y="40312"/>
                  </a:cubicBezTo>
                  <a:cubicBezTo>
                    <a:pt x="81250" y="39687"/>
                    <a:pt x="81875" y="39375"/>
                    <a:pt x="82500" y="39062"/>
                  </a:cubicBezTo>
                  <a:cubicBezTo>
                    <a:pt x="83750" y="38750"/>
                    <a:pt x="85000" y="38437"/>
                    <a:pt x="86562" y="38125"/>
                  </a:cubicBezTo>
                  <a:cubicBezTo>
                    <a:pt x="87812" y="37812"/>
                    <a:pt x="89375" y="37812"/>
                    <a:pt x="90312" y="39062"/>
                  </a:cubicBezTo>
                  <a:cubicBezTo>
                    <a:pt x="90312" y="38750"/>
                    <a:pt x="92187" y="37187"/>
                    <a:pt x="92187" y="37187"/>
                  </a:cubicBezTo>
                  <a:cubicBezTo>
                    <a:pt x="93125" y="36875"/>
                    <a:pt x="94062" y="36875"/>
                    <a:pt x="94687" y="36250"/>
                  </a:cubicBezTo>
                  <a:cubicBezTo>
                    <a:pt x="94687" y="35937"/>
                    <a:pt x="94687" y="34375"/>
                    <a:pt x="94687" y="34375"/>
                  </a:cubicBezTo>
                  <a:cubicBezTo>
                    <a:pt x="93437" y="34687"/>
                    <a:pt x="93125" y="33437"/>
                    <a:pt x="92812" y="32187"/>
                  </a:cubicBezTo>
                  <a:cubicBezTo>
                    <a:pt x="92812" y="32500"/>
                    <a:pt x="92812" y="32500"/>
                    <a:pt x="92500" y="32812"/>
                  </a:cubicBezTo>
                  <a:cubicBezTo>
                    <a:pt x="92500" y="31875"/>
                    <a:pt x="90937" y="32500"/>
                    <a:pt x="90625" y="32500"/>
                  </a:cubicBezTo>
                  <a:cubicBezTo>
                    <a:pt x="88750" y="31875"/>
                    <a:pt x="89062" y="30625"/>
                    <a:pt x="88437" y="29375"/>
                  </a:cubicBezTo>
                  <a:cubicBezTo>
                    <a:pt x="88125" y="28750"/>
                    <a:pt x="87187" y="28437"/>
                    <a:pt x="86875" y="27812"/>
                  </a:cubicBezTo>
                  <a:cubicBezTo>
                    <a:pt x="86562" y="27187"/>
                    <a:pt x="86562" y="26250"/>
                    <a:pt x="85625" y="26250"/>
                  </a:cubicBezTo>
                  <a:cubicBezTo>
                    <a:pt x="85312" y="26250"/>
                    <a:pt x="84375" y="27812"/>
                    <a:pt x="84375" y="27812"/>
                  </a:cubicBezTo>
                  <a:cubicBezTo>
                    <a:pt x="83437" y="27500"/>
                    <a:pt x="83125" y="27812"/>
                    <a:pt x="82812" y="28125"/>
                  </a:cubicBezTo>
                  <a:cubicBezTo>
                    <a:pt x="82187" y="28437"/>
                    <a:pt x="81875" y="28437"/>
                    <a:pt x="81250" y="28750"/>
                  </a:cubicBezTo>
                  <a:cubicBezTo>
                    <a:pt x="82812" y="28125"/>
                    <a:pt x="80625" y="27500"/>
                    <a:pt x="80000" y="27500"/>
                  </a:cubicBezTo>
                  <a:cubicBezTo>
                    <a:pt x="81250" y="27187"/>
                    <a:pt x="80625" y="25937"/>
                    <a:pt x="80000" y="25625"/>
                  </a:cubicBezTo>
                  <a:cubicBezTo>
                    <a:pt x="80000" y="25625"/>
                    <a:pt x="80312" y="25625"/>
                    <a:pt x="80312" y="25625"/>
                  </a:cubicBezTo>
                  <a:cubicBezTo>
                    <a:pt x="80312" y="24687"/>
                    <a:pt x="78125" y="24062"/>
                    <a:pt x="77187" y="23750"/>
                  </a:cubicBezTo>
                  <a:cubicBezTo>
                    <a:pt x="76562" y="23125"/>
                    <a:pt x="72812" y="22500"/>
                    <a:pt x="72187" y="22812"/>
                  </a:cubicBezTo>
                  <a:cubicBezTo>
                    <a:pt x="71250" y="23437"/>
                    <a:pt x="72187" y="25000"/>
                    <a:pt x="72187" y="25937"/>
                  </a:cubicBezTo>
                  <a:cubicBezTo>
                    <a:pt x="72500" y="26875"/>
                    <a:pt x="71250" y="26875"/>
                    <a:pt x="71250" y="27812"/>
                  </a:cubicBezTo>
                  <a:cubicBezTo>
                    <a:pt x="71250" y="29062"/>
                    <a:pt x="73750" y="28750"/>
                    <a:pt x="73125" y="30625"/>
                  </a:cubicBezTo>
                  <a:cubicBezTo>
                    <a:pt x="72812" y="31875"/>
                    <a:pt x="71250" y="31875"/>
                    <a:pt x="70625" y="32812"/>
                  </a:cubicBezTo>
                  <a:cubicBezTo>
                    <a:pt x="70000" y="33750"/>
                    <a:pt x="70937" y="35000"/>
                    <a:pt x="71562" y="35625"/>
                  </a:cubicBezTo>
                  <a:cubicBezTo>
                    <a:pt x="72187" y="35937"/>
                    <a:pt x="70312" y="36875"/>
                    <a:pt x="70000" y="36875"/>
                  </a:cubicBezTo>
                  <a:cubicBezTo>
                    <a:pt x="68750" y="37500"/>
                    <a:pt x="67812" y="35625"/>
                    <a:pt x="67500" y="34375"/>
                  </a:cubicBezTo>
                  <a:cubicBezTo>
                    <a:pt x="67187" y="33750"/>
                    <a:pt x="67187" y="32500"/>
                    <a:pt x="66250" y="32187"/>
                  </a:cubicBezTo>
                  <a:cubicBezTo>
                    <a:pt x="65625" y="31875"/>
                    <a:pt x="64375" y="31875"/>
                    <a:pt x="64062" y="32187"/>
                  </a:cubicBezTo>
                  <a:cubicBezTo>
                    <a:pt x="63437" y="30937"/>
                    <a:pt x="61875" y="30625"/>
                    <a:pt x="60625" y="30312"/>
                  </a:cubicBezTo>
                  <a:cubicBezTo>
                    <a:pt x="59062" y="29687"/>
                    <a:pt x="57812" y="29687"/>
                    <a:pt x="56250" y="30000"/>
                  </a:cubicBezTo>
                  <a:cubicBezTo>
                    <a:pt x="56562" y="29687"/>
                    <a:pt x="55937" y="27500"/>
                    <a:pt x="54687" y="27812"/>
                  </a:cubicBezTo>
                  <a:cubicBezTo>
                    <a:pt x="55000" y="26875"/>
                    <a:pt x="55000" y="26250"/>
                    <a:pt x="55000" y="25312"/>
                  </a:cubicBezTo>
                  <a:cubicBezTo>
                    <a:pt x="55312" y="24687"/>
                    <a:pt x="55625" y="24062"/>
                    <a:pt x="55937" y="23437"/>
                  </a:cubicBezTo>
                  <a:cubicBezTo>
                    <a:pt x="56250" y="23125"/>
                    <a:pt x="57812" y="21562"/>
                    <a:pt x="57187" y="21250"/>
                  </a:cubicBezTo>
                  <a:cubicBezTo>
                    <a:pt x="58750" y="21562"/>
                    <a:pt x="60312" y="21562"/>
                    <a:pt x="61250" y="20625"/>
                  </a:cubicBezTo>
                  <a:cubicBezTo>
                    <a:pt x="61875" y="19687"/>
                    <a:pt x="62187" y="18750"/>
                    <a:pt x="63125" y="17812"/>
                  </a:cubicBezTo>
                  <a:cubicBezTo>
                    <a:pt x="64062" y="16562"/>
                    <a:pt x="65312" y="18125"/>
                    <a:pt x="66250" y="18125"/>
                  </a:cubicBezTo>
                  <a:cubicBezTo>
                    <a:pt x="67812" y="18437"/>
                    <a:pt x="67812" y="16562"/>
                    <a:pt x="66875" y="15937"/>
                  </a:cubicBezTo>
                  <a:cubicBezTo>
                    <a:pt x="68125" y="15937"/>
                    <a:pt x="67187" y="14062"/>
                    <a:pt x="66562" y="13750"/>
                  </a:cubicBezTo>
                  <a:cubicBezTo>
                    <a:pt x="65937" y="13437"/>
                    <a:pt x="63125" y="14375"/>
                    <a:pt x="64687" y="14687"/>
                  </a:cubicBezTo>
                  <a:cubicBezTo>
                    <a:pt x="64375" y="14687"/>
                    <a:pt x="62500" y="18437"/>
                    <a:pt x="61250" y="16562"/>
                  </a:cubicBezTo>
                  <a:cubicBezTo>
                    <a:pt x="60937" y="16250"/>
                    <a:pt x="60937" y="14687"/>
                    <a:pt x="60312" y="14375"/>
                  </a:cubicBezTo>
                  <a:cubicBezTo>
                    <a:pt x="59375" y="14375"/>
                    <a:pt x="59062" y="15312"/>
                    <a:pt x="58750" y="15625"/>
                  </a:cubicBezTo>
                  <a:cubicBezTo>
                    <a:pt x="59375" y="14687"/>
                    <a:pt x="56562" y="14062"/>
                    <a:pt x="56250" y="13750"/>
                  </a:cubicBezTo>
                  <a:cubicBezTo>
                    <a:pt x="57187" y="13125"/>
                    <a:pt x="56250" y="12187"/>
                    <a:pt x="55625" y="11875"/>
                  </a:cubicBezTo>
                  <a:cubicBezTo>
                    <a:pt x="55000" y="11250"/>
                    <a:pt x="52812" y="10937"/>
                    <a:pt x="52500" y="11562"/>
                  </a:cubicBezTo>
                  <a:cubicBezTo>
                    <a:pt x="50937" y="13437"/>
                    <a:pt x="54062" y="13750"/>
                    <a:pt x="54687" y="14062"/>
                  </a:cubicBezTo>
                  <a:cubicBezTo>
                    <a:pt x="55000" y="14375"/>
                    <a:pt x="55937" y="15000"/>
                    <a:pt x="55312" y="15312"/>
                  </a:cubicBezTo>
                  <a:cubicBezTo>
                    <a:pt x="55000" y="15625"/>
                    <a:pt x="53437" y="15937"/>
                    <a:pt x="53437" y="16250"/>
                  </a:cubicBezTo>
                  <a:cubicBezTo>
                    <a:pt x="52812" y="16875"/>
                    <a:pt x="53750" y="17812"/>
                    <a:pt x="53125" y="18437"/>
                  </a:cubicBezTo>
                  <a:cubicBezTo>
                    <a:pt x="52500" y="17812"/>
                    <a:pt x="52500" y="16562"/>
                    <a:pt x="51875" y="15625"/>
                  </a:cubicBezTo>
                  <a:cubicBezTo>
                    <a:pt x="52500" y="16562"/>
                    <a:pt x="49062" y="16250"/>
                    <a:pt x="49062" y="16250"/>
                  </a:cubicBezTo>
                  <a:cubicBezTo>
                    <a:pt x="48125" y="16250"/>
                    <a:pt x="46250" y="16875"/>
                    <a:pt x="45312" y="15625"/>
                  </a:cubicBezTo>
                  <a:cubicBezTo>
                    <a:pt x="45000" y="15312"/>
                    <a:pt x="45000" y="13750"/>
                    <a:pt x="45625" y="14062"/>
                  </a:cubicBezTo>
                  <a:cubicBezTo>
                    <a:pt x="45000" y="13437"/>
                    <a:pt x="44375" y="12812"/>
                    <a:pt x="44062" y="12500"/>
                  </a:cubicBezTo>
                  <a:cubicBezTo>
                    <a:pt x="41250" y="13437"/>
                    <a:pt x="39062" y="14687"/>
                    <a:pt x="36562" y="15937"/>
                  </a:cubicBezTo>
                  <a:cubicBezTo>
                    <a:pt x="36875" y="15937"/>
                    <a:pt x="37187" y="15937"/>
                    <a:pt x="37500" y="15625"/>
                  </a:cubicBezTo>
                  <a:cubicBezTo>
                    <a:pt x="38125" y="15625"/>
                    <a:pt x="38750" y="15000"/>
                    <a:pt x="39375" y="14687"/>
                  </a:cubicBezTo>
                  <a:cubicBezTo>
                    <a:pt x="40000" y="14375"/>
                    <a:pt x="41875" y="13437"/>
                    <a:pt x="42500" y="14375"/>
                  </a:cubicBezTo>
                  <a:cubicBezTo>
                    <a:pt x="42812" y="14062"/>
                    <a:pt x="42812" y="14062"/>
                    <a:pt x="43125" y="13750"/>
                  </a:cubicBezTo>
                  <a:cubicBezTo>
                    <a:pt x="43437" y="14375"/>
                    <a:pt x="44062" y="15000"/>
                    <a:pt x="44687" y="15937"/>
                  </a:cubicBezTo>
                  <a:cubicBezTo>
                    <a:pt x="44062" y="15625"/>
                    <a:pt x="42812" y="15625"/>
                    <a:pt x="42187" y="15625"/>
                  </a:cubicBezTo>
                  <a:cubicBezTo>
                    <a:pt x="41562" y="15937"/>
                    <a:pt x="40625" y="15937"/>
                    <a:pt x="40625" y="16562"/>
                  </a:cubicBezTo>
                  <a:cubicBezTo>
                    <a:pt x="40625" y="17187"/>
                    <a:pt x="40937" y="17812"/>
                    <a:pt x="40937" y="18125"/>
                  </a:cubicBezTo>
                  <a:cubicBezTo>
                    <a:pt x="40000" y="17500"/>
                    <a:pt x="39062" y="16250"/>
                    <a:pt x="37812" y="15937"/>
                  </a:cubicBezTo>
                  <a:cubicBezTo>
                    <a:pt x="37187" y="15937"/>
                    <a:pt x="36562" y="15937"/>
                    <a:pt x="35937" y="16250"/>
                  </a:cubicBezTo>
                  <a:cubicBezTo>
                    <a:pt x="28437" y="20312"/>
                    <a:pt x="22187" y="26250"/>
                    <a:pt x="17500" y="33437"/>
                  </a:cubicBezTo>
                  <a:cubicBezTo>
                    <a:pt x="17812" y="33750"/>
                    <a:pt x="18125" y="34062"/>
                    <a:pt x="18437" y="34062"/>
                  </a:cubicBezTo>
                  <a:cubicBezTo>
                    <a:pt x="19375" y="34375"/>
                    <a:pt x="18437" y="36562"/>
                    <a:pt x="20000" y="35312"/>
                  </a:cubicBezTo>
                  <a:cubicBezTo>
                    <a:pt x="20625" y="35937"/>
                    <a:pt x="20625" y="36250"/>
                    <a:pt x="20312" y="36875"/>
                  </a:cubicBezTo>
                  <a:cubicBezTo>
                    <a:pt x="20312" y="36875"/>
                    <a:pt x="23437" y="38750"/>
                    <a:pt x="23750" y="39062"/>
                  </a:cubicBezTo>
                  <a:cubicBezTo>
                    <a:pt x="24375" y="39375"/>
                    <a:pt x="25000" y="40000"/>
                    <a:pt x="25312" y="40625"/>
                  </a:cubicBezTo>
                  <a:cubicBezTo>
                    <a:pt x="25625" y="41250"/>
                    <a:pt x="25000" y="41875"/>
                    <a:pt x="24687" y="42187"/>
                  </a:cubicBezTo>
                  <a:cubicBezTo>
                    <a:pt x="24375" y="41875"/>
                    <a:pt x="23437" y="40625"/>
                    <a:pt x="23125" y="40937"/>
                  </a:cubicBezTo>
                  <a:cubicBezTo>
                    <a:pt x="22812" y="41562"/>
                    <a:pt x="23125" y="43437"/>
                    <a:pt x="24062" y="43437"/>
                  </a:cubicBezTo>
                  <a:cubicBezTo>
                    <a:pt x="22812" y="43437"/>
                    <a:pt x="23437" y="48437"/>
                    <a:pt x="23125" y="49375"/>
                  </a:cubicBezTo>
                  <a:cubicBezTo>
                    <a:pt x="23125" y="49375"/>
                    <a:pt x="23125" y="49375"/>
                    <a:pt x="23125" y="49375"/>
                  </a:cubicBezTo>
                  <a:cubicBezTo>
                    <a:pt x="22812" y="50312"/>
                    <a:pt x="23750" y="54062"/>
                    <a:pt x="25312" y="53750"/>
                  </a:cubicBezTo>
                  <a:cubicBezTo>
                    <a:pt x="24375" y="53750"/>
                    <a:pt x="27187" y="57500"/>
                    <a:pt x="27500" y="57812"/>
                  </a:cubicBezTo>
                  <a:cubicBezTo>
                    <a:pt x="28437" y="58437"/>
                    <a:pt x="29687" y="58750"/>
                    <a:pt x="30312" y="60000"/>
                  </a:cubicBezTo>
                  <a:cubicBezTo>
                    <a:pt x="31250" y="60937"/>
                    <a:pt x="31250" y="62812"/>
                    <a:pt x="32187" y="63437"/>
                  </a:cubicBezTo>
                  <a:cubicBezTo>
                    <a:pt x="31875" y="64375"/>
                    <a:pt x="33750" y="65625"/>
                    <a:pt x="33750" y="66875"/>
                  </a:cubicBezTo>
                  <a:cubicBezTo>
                    <a:pt x="33750" y="66875"/>
                    <a:pt x="33437" y="66875"/>
                    <a:pt x="33437" y="67187"/>
                  </a:cubicBezTo>
                  <a:cubicBezTo>
                    <a:pt x="33750" y="68125"/>
                    <a:pt x="35312" y="68125"/>
                    <a:pt x="35937" y="69062"/>
                  </a:cubicBezTo>
                  <a:cubicBezTo>
                    <a:pt x="36250" y="69687"/>
                    <a:pt x="35937" y="71250"/>
                    <a:pt x="36875" y="70937"/>
                  </a:cubicBezTo>
                  <a:cubicBezTo>
                    <a:pt x="36875" y="69375"/>
                    <a:pt x="35937" y="67500"/>
                    <a:pt x="35000" y="66250"/>
                  </a:cubicBezTo>
                  <a:cubicBezTo>
                    <a:pt x="34375" y="65312"/>
                    <a:pt x="34062" y="64687"/>
                    <a:pt x="33750" y="63750"/>
                  </a:cubicBezTo>
                  <a:cubicBezTo>
                    <a:pt x="33125" y="63125"/>
                    <a:pt x="33125" y="62187"/>
                    <a:pt x="32812" y="61562"/>
                  </a:cubicBezTo>
                  <a:cubicBezTo>
                    <a:pt x="33125" y="61562"/>
                    <a:pt x="35000" y="62187"/>
                    <a:pt x="34687" y="62500"/>
                  </a:cubicBezTo>
                  <a:cubicBezTo>
                    <a:pt x="34062" y="64062"/>
                    <a:pt x="37187" y="66875"/>
                    <a:pt x="38125" y="67812"/>
                  </a:cubicBezTo>
                  <a:cubicBezTo>
                    <a:pt x="38437" y="68125"/>
                    <a:pt x="40000" y="70312"/>
                    <a:pt x="39062" y="70312"/>
                  </a:cubicBezTo>
                  <a:cubicBezTo>
                    <a:pt x="40312" y="70312"/>
                    <a:pt x="41562" y="71875"/>
                    <a:pt x="42187" y="72812"/>
                  </a:cubicBezTo>
                  <a:cubicBezTo>
                    <a:pt x="42812" y="73750"/>
                    <a:pt x="42500" y="75312"/>
                    <a:pt x="43125" y="76562"/>
                  </a:cubicBezTo>
                  <a:cubicBezTo>
                    <a:pt x="43437" y="78125"/>
                    <a:pt x="45625" y="78750"/>
                    <a:pt x="46875" y="79687"/>
                  </a:cubicBezTo>
                  <a:cubicBezTo>
                    <a:pt x="48125" y="80000"/>
                    <a:pt x="49062" y="80937"/>
                    <a:pt x="50000" y="81250"/>
                  </a:cubicBezTo>
                  <a:cubicBezTo>
                    <a:pt x="51875" y="81875"/>
                    <a:pt x="52187" y="81250"/>
                    <a:pt x="53437" y="81250"/>
                  </a:cubicBezTo>
                  <a:cubicBezTo>
                    <a:pt x="55625" y="80937"/>
                    <a:pt x="55937" y="83125"/>
                    <a:pt x="57500" y="84062"/>
                  </a:cubicBezTo>
                  <a:cubicBezTo>
                    <a:pt x="58437" y="84375"/>
                    <a:pt x="60625" y="85312"/>
                    <a:pt x="61875" y="84687"/>
                  </a:cubicBezTo>
                  <a:cubicBezTo>
                    <a:pt x="61250" y="85000"/>
                    <a:pt x="63437" y="88125"/>
                    <a:pt x="63750" y="88437"/>
                  </a:cubicBezTo>
                  <a:cubicBezTo>
                    <a:pt x="64375" y="89375"/>
                    <a:pt x="65625" y="89687"/>
                    <a:pt x="66562" y="90625"/>
                  </a:cubicBezTo>
                  <a:cubicBezTo>
                    <a:pt x="66562" y="90625"/>
                    <a:pt x="66875" y="90312"/>
                    <a:pt x="66875" y="90000"/>
                  </a:cubicBezTo>
                  <a:cubicBezTo>
                    <a:pt x="66562" y="90937"/>
                    <a:pt x="68125" y="92500"/>
                    <a:pt x="69062" y="92500"/>
                  </a:cubicBezTo>
                  <a:cubicBezTo>
                    <a:pt x="69687" y="92187"/>
                    <a:pt x="70000" y="90625"/>
                    <a:pt x="70000" y="90000"/>
                  </a:cubicBezTo>
                  <a:cubicBezTo>
                    <a:pt x="68437" y="90625"/>
                    <a:pt x="67187" y="90000"/>
                    <a:pt x="66250" y="88437"/>
                  </a:cubicBezTo>
                  <a:cubicBezTo>
                    <a:pt x="65937" y="88125"/>
                    <a:pt x="64687" y="85937"/>
                    <a:pt x="65937" y="85937"/>
                  </a:cubicBezTo>
                  <a:cubicBezTo>
                    <a:pt x="67500" y="85937"/>
                    <a:pt x="66250" y="84687"/>
                    <a:pt x="66250" y="83750"/>
                  </a:cubicBezTo>
                  <a:cubicBezTo>
                    <a:pt x="65937" y="82500"/>
                    <a:pt x="65000" y="81875"/>
                    <a:pt x="64375" y="80937"/>
                  </a:cubicBezTo>
                  <a:cubicBezTo>
                    <a:pt x="64062" y="81875"/>
                    <a:pt x="62500" y="81562"/>
                    <a:pt x="61875" y="80937"/>
                  </a:cubicBezTo>
                  <a:cubicBezTo>
                    <a:pt x="61875" y="80937"/>
                    <a:pt x="61562" y="81562"/>
                    <a:pt x="61562" y="81875"/>
                  </a:cubicBezTo>
                  <a:cubicBezTo>
                    <a:pt x="61250" y="81875"/>
                    <a:pt x="60937" y="81875"/>
                    <a:pt x="60625" y="81562"/>
                  </a:cubicBezTo>
                  <a:cubicBezTo>
                    <a:pt x="60625" y="80625"/>
                    <a:pt x="60625" y="79687"/>
                    <a:pt x="60937" y="78437"/>
                  </a:cubicBezTo>
                  <a:cubicBezTo>
                    <a:pt x="61250" y="77187"/>
                    <a:pt x="64062" y="74375"/>
                    <a:pt x="60625" y="74687"/>
                  </a:cubicBezTo>
                  <a:cubicBezTo>
                    <a:pt x="59375" y="74687"/>
                    <a:pt x="58750" y="75000"/>
                    <a:pt x="58437" y="76250"/>
                  </a:cubicBezTo>
                  <a:cubicBezTo>
                    <a:pt x="58125" y="77187"/>
                    <a:pt x="58125" y="77812"/>
                    <a:pt x="57187" y="78437"/>
                  </a:cubicBezTo>
                  <a:cubicBezTo>
                    <a:pt x="56562" y="78750"/>
                    <a:pt x="54062" y="78437"/>
                    <a:pt x="53437" y="78125"/>
                  </a:cubicBezTo>
                  <a:cubicBezTo>
                    <a:pt x="51875" y="77187"/>
                    <a:pt x="50937" y="74687"/>
                    <a:pt x="50937" y="73125"/>
                  </a:cubicBezTo>
                  <a:cubicBezTo>
                    <a:pt x="50937" y="70937"/>
                    <a:pt x="51875" y="69062"/>
                    <a:pt x="50937" y="67187"/>
                  </a:cubicBezTo>
                  <a:cubicBezTo>
                    <a:pt x="51250" y="66562"/>
                    <a:pt x="51875" y="65937"/>
                    <a:pt x="52500" y="65625"/>
                  </a:cubicBezTo>
                  <a:cubicBezTo>
                    <a:pt x="52812" y="65312"/>
                    <a:pt x="53437" y="65625"/>
                    <a:pt x="53750" y="64687"/>
                  </a:cubicBezTo>
                  <a:cubicBezTo>
                    <a:pt x="53437" y="64687"/>
                    <a:pt x="53125" y="64375"/>
                    <a:pt x="53125" y="64375"/>
                  </a:cubicBezTo>
                  <a:cubicBezTo>
                    <a:pt x="54062" y="65000"/>
                    <a:pt x="56250" y="63437"/>
                    <a:pt x="57500" y="64375"/>
                  </a:cubicBezTo>
                  <a:cubicBezTo>
                    <a:pt x="58125" y="64687"/>
                    <a:pt x="58750" y="65000"/>
                    <a:pt x="59062" y="64062"/>
                  </a:cubicBezTo>
                  <a:cubicBezTo>
                    <a:pt x="59062" y="64062"/>
                    <a:pt x="58437" y="63125"/>
                    <a:pt x="58750" y="62500"/>
                  </a:cubicBezTo>
                  <a:cubicBezTo>
                    <a:pt x="59062" y="63750"/>
                    <a:pt x="60000" y="64062"/>
                    <a:pt x="61250" y="63125"/>
                  </a:cubicBezTo>
                  <a:cubicBezTo>
                    <a:pt x="61562" y="63437"/>
                    <a:pt x="62812" y="63437"/>
                    <a:pt x="63750" y="63750"/>
                  </a:cubicBezTo>
                  <a:cubicBezTo>
                    <a:pt x="64687" y="64375"/>
                    <a:pt x="64687" y="65312"/>
                    <a:pt x="65937" y="64062"/>
                  </a:cubicBezTo>
                  <a:cubicBezTo>
                    <a:pt x="66562" y="65000"/>
                    <a:pt x="66562" y="65000"/>
                    <a:pt x="66875" y="65937"/>
                  </a:cubicBezTo>
                  <a:cubicBezTo>
                    <a:pt x="66875" y="66875"/>
                    <a:pt x="67500" y="69062"/>
                    <a:pt x="68125" y="69375"/>
                  </a:cubicBezTo>
                  <a:cubicBezTo>
                    <a:pt x="70000" y="70312"/>
                    <a:pt x="69375" y="67812"/>
                    <a:pt x="69375" y="66875"/>
                  </a:cubicBezTo>
                  <a:cubicBezTo>
                    <a:pt x="69375" y="66562"/>
                    <a:pt x="69375" y="64062"/>
                    <a:pt x="69062" y="64062"/>
                  </a:cubicBezTo>
                  <a:cubicBezTo>
                    <a:pt x="66562" y="63437"/>
                    <a:pt x="67500" y="61562"/>
                    <a:pt x="69062" y="60312"/>
                  </a:cubicBezTo>
                  <a:cubicBezTo>
                    <a:pt x="69375" y="60000"/>
                    <a:pt x="70937" y="59375"/>
                    <a:pt x="71875" y="58750"/>
                  </a:cubicBezTo>
                  <a:cubicBezTo>
                    <a:pt x="72500" y="58125"/>
                    <a:pt x="73437" y="57187"/>
                    <a:pt x="73125" y="55937"/>
                  </a:cubicBezTo>
                  <a:cubicBezTo>
                    <a:pt x="73437" y="55937"/>
                    <a:pt x="73750" y="55625"/>
                    <a:pt x="73750" y="55312"/>
                  </a:cubicBezTo>
                  <a:cubicBezTo>
                    <a:pt x="73750" y="55312"/>
                    <a:pt x="72812" y="54375"/>
                    <a:pt x="72500" y="54687"/>
                  </a:cubicBezTo>
                  <a:cubicBezTo>
                    <a:pt x="73125" y="54375"/>
                    <a:pt x="73125" y="53750"/>
                    <a:pt x="72812" y="53437"/>
                  </a:cubicBezTo>
                  <a:cubicBezTo>
                    <a:pt x="73437" y="52812"/>
                    <a:pt x="73125" y="51875"/>
                    <a:pt x="73750" y="51562"/>
                  </a:cubicBezTo>
                  <a:cubicBezTo>
                    <a:pt x="74687" y="52812"/>
                    <a:pt x="76562" y="51562"/>
                    <a:pt x="75625" y="50625"/>
                  </a:cubicBezTo>
                  <a:cubicBezTo>
                    <a:pt x="76250" y="49375"/>
                    <a:pt x="78125" y="50000"/>
                    <a:pt x="78750" y="49062"/>
                  </a:cubicBezTo>
                  <a:cubicBezTo>
                    <a:pt x="79687" y="49375"/>
                    <a:pt x="79062" y="47812"/>
                    <a:pt x="79687" y="46875"/>
                  </a:cubicBezTo>
                  <a:cubicBezTo>
                    <a:pt x="80000" y="46250"/>
                    <a:pt x="80937" y="46250"/>
                    <a:pt x="81875" y="45937"/>
                  </a:cubicBezTo>
                  <a:cubicBezTo>
                    <a:pt x="81875" y="45937"/>
                    <a:pt x="83750" y="44687"/>
                    <a:pt x="83125" y="44687"/>
                  </a:cubicBezTo>
                  <a:cubicBezTo>
                    <a:pt x="84375" y="45000"/>
                    <a:pt x="87187" y="43437"/>
                    <a:pt x="85000" y="42187"/>
                  </a:cubicBezTo>
                  <a:cubicBezTo>
                    <a:pt x="85312" y="41562"/>
                    <a:pt x="84375" y="41250"/>
                    <a:pt x="83750" y="41250"/>
                  </a:cubicBezTo>
                  <a:cubicBezTo>
                    <a:pt x="84062" y="40937"/>
                    <a:pt x="85000" y="41250"/>
                    <a:pt x="85312" y="40937"/>
                  </a:cubicBezTo>
                  <a:cubicBezTo>
                    <a:pt x="86250" y="40312"/>
                    <a:pt x="85625" y="40000"/>
                    <a:pt x="84687" y="39687"/>
                  </a:cubicBezTo>
                  <a:cubicBezTo>
                    <a:pt x="83750" y="39375"/>
                    <a:pt x="82187" y="40000"/>
                    <a:pt x="81562" y="40625"/>
                  </a:cubicBezTo>
                  <a:cubicBezTo>
                    <a:pt x="80937" y="41250"/>
                    <a:pt x="80312" y="41875"/>
                    <a:pt x="79687" y="42187"/>
                  </a:cubicBezTo>
                  <a:close/>
                  <a:moveTo>
                    <a:pt x="96250" y="94375"/>
                  </a:moveTo>
                  <a:cubicBezTo>
                    <a:pt x="95625" y="94062"/>
                    <a:pt x="94687" y="94062"/>
                    <a:pt x="94062" y="93750"/>
                  </a:cubicBezTo>
                  <a:cubicBezTo>
                    <a:pt x="93437" y="93750"/>
                    <a:pt x="93125" y="93437"/>
                    <a:pt x="92187" y="93125"/>
                  </a:cubicBezTo>
                  <a:cubicBezTo>
                    <a:pt x="92500" y="91562"/>
                    <a:pt x="90625" y="91250"/>
                    <a:pt x="89687" y="90312"/>
                  </a:cubicBezTo>
                  <a:cubicBezTo>
                    <a:pt x="88750" y="89687"/>
                    <a:pt x="88125" y="88750"/>
                    <a:pt x="86562" y="89062"/>
                  </a:cubicBezTo>
                  <a:cubicBezTo>
                    <a:pt x="86250" y="89062"/>
                    <a:pt x="84687" y="89687"/>
                    <a:pt x="85000" y="90000"/>
                  </a:cubicBezTo>
                  <a:cubicBezTo>
                    <a:pt x="84062" y="89062"/>
                    <a:pt x="83750" y="88750"/>
                    <a:pt x="82187" y="88125"/>
                  </a:cubicBezTo>
                  <a:cubicBezTo>
                    <a:pt x="80937" y="87812"/>
                    <a:pt x="80312" y="86250"/>
                    <a:pt x="79062" y="87812"/>
                  </a:cubicBezTo>
                  <a:cubicBezTo>
                    <a:pt x="78437" y="88437"/>
                    <a:pt x="78750" y="89375"/>
                    <a:pt x="78437" y="90000"/>
                  </a:cubicBezTo>
                  <a:cubicBezTo>
                    <a:pt x="77187" y="89062"/>
                    <a:pt x="79375" y="88125"/>
                    <a:pt x="78437" y="87187"/>
                  </a:cubicBezTo>
                  <a:cubicBezTo>
                    <a:pt x="77500" y="85937"/>
                    <a:pt x="75937" y="87812"/>
                    <a:pt x="75000" y="88125"/>
                  </a:cubicBezTo>
                  <a:cubicBezTo>
                    <a:pt x="74687" y="88750"/>
                    <a:pt x="74062" y="88750"/>
                    <a:pt x="73750" y="89375"/>
                  </a:cubicBezTo>
                  <a:cubicBezTo>
                    <a:pt x="73437" y="89687"/>
                    <a:pt x="73125" y="90625"/>
                    <a:pt x="72812" y="90937"/>
                  </a:cubicBezTo>
                  <a:cubicBezTo>
                    <a:pt x="72812" y="90312"/>
                    <a:pt x="71250" y="90625"/>
                    <a:pt x="71250" y="90000"/>
                  </a:cubicBezTo>
                  <a:cubicBezTo>
                    <a:pt x="71562" y="91875"/>
                    <a:pt x="71562" y="94062"/>
                    <a:pt x="71875" y="95937"/>
                  </a:cubicBezTo>
                  <a:cubicBezTo>
                    <a:pt x="72187" y="96875"/>
                    <a:pt x="71875" y="98750"/>
                    <a:pt x="70937" y="99687"/>
                  </a:cubicBezTo>
                  <a:cubicBezTo>
                    <a:pt x="70000" y="100312"/>
                    <a:pt x="69062" y="101250"/>
                    <a:pt x="68750" y="102812"/>
                  </a:cubicBezTo>
                  <a:cubicBezTo>
                    <a:pt x="68750" y="103750"/>
                    <a:pt x="68750" y="104375"/>
                    <a:pt x="69687" y="104687"/>
                  </a:cubicBezTo>
                  <a:cubicBezTo>
                    <a:pt x="69687" y="105937"/>
                    <a:pt x="68437" y="106875"/>
                    <a:pt x="68437" y="108125"/>
                  </a:cubicBezTo>
                  <a:cubicBezTo>
                    <a:pt x="68437" y="108125"/>
                    <a:pt x="68750" y="108750"/>
                    <a:pt x="68750" y="109375"/>
                  </a:cubicBezTo>
                  <a:cubicBezTo>
                    <a:pt x="79375" y="107500"/>
                    <a:pt x="89062" y="102187"/>
                    <a:pt x="96250" y="943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9" name="Shape 1369"/>
          <p:cNvGrpSpPr/>
          <p:nvPr/>
        </p:nvGrpSpPr>
        <p:grpSpPr>
          <a:xfrm>
            <a:off x="3879663" y="2703250"/>
            <a:ext cx="933684" cy="906954"/>
            <a:chOff x="630683" y="3383511"/>
            <a:chExt cx="469021" cy="455593"/>
          </a:xfrm>
        </p:grpSpPr>
        <p:sp>
          <p:nvSpPr>
            <p:cNvPr id="1370" name="Shape 1370"/>
            <p:cNvSpPr/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730012" y="3476126"/>
              <a:ext cx="270363" cy="270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894" y="107368"/>
                  </a:moveTo>
                  <a:cubicBezTo>
                    <a:pt x="115789" y="111578"/>
                    <a:pt x="111578" y="113684"/>
                    <a:pt x="107368" y="115789"/>
                  </a:cubicBezTo>
                  <a:cubicBezTo>
                    <a:pt x="103157" y="117894"/>
                    <a:pt x="96842" y="119999"/>
                    <a:pt x="90526" y="119999"/>
                  </a:cubicBezTo>
                  <a:cubicBezTo>
                    <a:pt x="84210" y="119999"/>
                    <a:pt x="75789" y="115789"/>
                    <a:pt x="69473" y="113684"/>
                  </a:cubicBezTo>
                  <a:cubicBezTo>
                    <a:pt x="63157" y="111578"/>
                    <a:pt x="58947" y="109473"/>
                    <a:pt x="54736" y="107368"/>
                  </a:cubicBezTo>
                  <a:cubicBezTo>
                    <a:pt x="40000" y="98947"/>
                    <a:pt x="23157" y="80000"/>
                    <a:pt x="14736" y="67368"/>
                  </a:cubicBezTo>
                  <a:cubicBezTo>
                    <a:pt x="10526" y="61052"/>
                    <a:pt x="8421" y="56842"/>
                    <a:pt x="6315" y="52631"/>
                  </a:cubicBezTo>
                  <a:cubicBezTo>
                    <a:pt x="4210" y="44210"/>
                    <a:pt x="0" y="37894"/>
                    <a:pt x="0" y="29473"/>
                  </a:cubicBezTo>
                  <a:cubicBezTo>
                    <a:pt x="0" y="23157"/>
                    <a:pt x="2105" y="18947"/>
                    <a:pt x="6315" y="14736"/>
                  </a:cubicBezTo>
                  <a:cubicBezTo>
                    <a:pt x="8421" y="10526"/>
                    <a:pt x="10526" y="6315"/>
                    <a:pt x="14736" y="4210"/>
                  </a:cubicBezTo>
                  <a:cubicBezTo>
                    <a:pt x="16842" y="2105"/>
                    <a:pt x="23157" y="0"/>
                    <a:pt x="25263" y="0"/>
                  </a:cubicBezTo>
                  <a:cubicBezTo>
                    <a:pt x="27368" y="0"/>
                    <a:pt x="27368" y="0"/>
                    <a:pt x="27368" y="2105"/>
                  </a:cubicBezTo>
                  <a:cubicBezTo>
                    <a:pt x="29473" y="2105"/>
                    <a:pt x="31578" y="6315"/>
                    <a:pt x="31578" y="8421"/>
                  </a:cubicBezTo>
                  <a:cubicBezTo>
                    <a:pt x="35789" y="12631"/>
                    <a:pt x="37894" y="16842"/>
                    <a:pt x="40000" y="21052"/>
                  </a:cubicBezTo>
                  <a:cubicBezTo>
                    <a:pt x="42105" y="25263"/>
                    <a:pt x="44210" y="27368"/>
                    <a:pt x="44210" y="29473"/>
                  </a:cubicBezTo>
                  <a:cubicBezTo>
                    <a:pt x="44210" y="35789"/>
                    <a:pt x="29473" y="42105"/>
                    <a:pt x="29473" y="46315"/>
                  </a:cubicBezTo>
                  <a:cubicBezTo>
                    <a:pt x="29473" y="48421"/>
                    <a:pt x="31578" y="52631"/>
                    <a:pt x="31578" y="54736"/>
                  </a:cubicBezTo>
                  <a:cubicBezTo>
                    <a:pt x="40000" y="69473"/>
                    <a:pt x="50526" y="80000"/>
                    <a:pt x="67368" y="88421"/>
                  </a:cubicBezTo>
                  <a:cubicBezTo>
                    <a:pt x="69473" y="90526"/>
                    <a:pt x="71578" y="92631"/>
                    <a:pt x="73684" y="92631"/>
                  </a:cubicBezTo>
                  <a:cubicBezTo>
                    <a:pt x="77894" y="92631"/>
                    <a:pt x="86315" y="75789"/>
                    <a:pt x="90526" y="75789"/>
                  </a:cubicBezTo>
                  <a:cubicBezTo>
                    <a:pt x="94736" y="75789"/>
                    <a:pt x="96842" y="80000"/>
                    <a:pt x="98947" y="80000"/>
                  </a:cubicBezTo>
                  <a:cubicBezTo>
                    <a:pt x="103157" y="84210"/>
                    <a:pt x="109473" y="86315"/>
                    <a:pt x="113684" y="88421"/>
                  </a:cubicBezTo>
                  <a:cubicBezTo>
                    <a:pt x="115789" y="90526"/>
                    <a:pt x="119999" y="90526"/>
                    <a:pt x="119999" y="92631"/>
                  </a:cubicBezTo>
                  <a:cubicBezTo>
                    <a:pt x="119999" y="94736"/>
                    <a:pt x="119999" y="94736"/>
                    <a:pt x="119999" y="94736"/>
                  </a:cubicBezTo>
                  <a:cubicBezTo>
                    <a:pt x="119999" y="98947"/>
                    <a:pt x="117894" y="103157"/>
                    <a:pt x="117894" y="107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2" name="Shape 1372"/>
          <p:cNvGrpSpPr/>
          <p:nvPr/>
        </p:nvGrpSpPr>
        <p:grpSpPr>
          <a:xfrm>
            <a:off x="8016917" y="2703250"/>
            <a:ext cx="933684" cy="906954"/>
            <a:chOff x="3428938" y="4190009"/>
            <a:chExt cx="469021" cy="455593"/>
          </a:xfrm>
        </p:grpSpPr>
        <p:sp>
          <p:nvSpPr>
            <p:cNvPr id="1373" name="Shape 1373"/>
            <p:cNvSpPr/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571129" y="4279327"/>
              <a:ext cx="184638" cy="27695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923" y="53793"/>
                  </a:moveTo>
                  <a:cubicBezTo>
                    <a:pt x="73846" y="113793"/>
                    <a:pt x="73846" y="113793"/>
                    <a:pt x="73846" y="113793"/>
                  </a:cubicBezTo>
                  <a:cubicBezTo>
                    <a:pt x="70769" y="117931"/>
                    <a:pt x="67692" y="120000"/>
                    <a:pt x="61538" y="120000"/>
                  </a:cubicBezTo>
                  <a:cubicBezTo>
                    <a:pt x="55384" y="120000"/>
                    <a:pt x="49230" y="117931"/>
                    <a:pt x="49230" y="113793"/>
                  </a:cubicBezTo>
                  <a:cubicBezTo>
                    <a:pt x="6153" y="53793"/>
                    <a:pt x="6153" y="53793"/>
                    <a:pt x="6153" y="53793"/>
                  </a:cubicBezTo>
                  <a:cubicBezTo>
                    <a:pt x="3076" y="49655"/>
                    <a:pt x="0" y="43448"/>
                    <a:pt x="0" y="39310"/>
                  </a:cubicBezTo>
                  <a:cubicBezTo>
                    <a:pt x="0" y="16551"/>
                    <a:pt x="27692" y="0"/>
                    <a:pt x="61538" y="0"/>
                  </a:cubicBezTo>
                  <a:cubicBezTo>
                    <a:pt x="95384" y="0"/>
                    <a:pt x="120000" y="16551"/>
                    <a:pt x="120000" y="39310"/>
                  </a:cubicBezTo>
                  <a:cubicBezTo>
                    <a:pt x="120000" y="43448"/>
                    <a:pt x="120000" y="49655"/>
                    <a:pt x="116923" y="53793"/>
                  </a:cubicBezTo>
                  <a:close/>
                  <a:moveTo>
                    <a:pt x="61538" y="18620"/>
                  </a:moveTo>
                  <a:cubicBezTo>
                    <a:pt x="46153" y="18620"/>
                    <a:pt x="30769" y="28965"/>
                    <a:pt x="30769" y="39310"/>
                  </a:cubicBezTo>
                  <a:cubicBezTo>
                    <a:pt x="30769" y="49655"/>
                    <a:pt x="46153" y="60000"/>
                    <a:pt x="61538" y="60000"/>
                  </a:cubicBezTo>
                  <a:cubicBezTo>
                    <a:pt x="76923" y="60000"/>
                    <a:pt x="92307" y="49655"/>
                    <a:pt x="92307" y="39310"/>
                  </a:cubicBezTo>
                  <a:cubicBezTo>
                    <a:pt x="92307" y="28965"/>
                    <a:pt x="76923" y="18620"/>
                    <a:pt x="61538" y="18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Shape 1375"/>
          <p:cNvSpPr txBox="1"/>
          <p:nvPr/>
        </p:nvSpPr>
        <p:spPr>
          <a:xfrm>
            <a:off x="2933781" y="5174846"/>
            <a:ext cx="1775462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76" name="Shape 1376"/>
          <p:cNvSpPr txBox="1"/>
          <p:nvPr/>
        </p:nvSpPr>
        <p:spPr>
          <a:xfrm>
            <a:off x="8208827" y="5174846"/>
            <a:ext cx="1775462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77" name="Shape 1377"/>
          <p:cNvSpPr txBox="1"/>
          <p:nvPr/>
        </p:nvSpPr>
        <p:spPr>
          <a:xfrm>
            <a:off x="1897963" y="2699163"/>
            <a:ext cx="1775462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5539263" y="1946548"/>
            <a:ext cx="1775462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79" name="Shape 1379"/>
          <p:cNvSpPr txBox="1"/>
          <p:nvPr/>
        </p:nvSpPr>
        <p:spPr>
          <a:xfrm>
            <a:off x="9168326" y="2699163"/>
            <a:ext cx="1775462" cy="5782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80" name="Shape 1380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381" name="Shape 1381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382" name="Shape 1382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Shape 1383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/>
          <p:nvPr/>
        </p:nvSpPr>
        <p:spPr>
          <a:xfrm>
            <a:off x="5735517" y="2333376"/>
            <a:ext cx="3605801" cy="360580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6226950" y="2828281"/>
            <a:ext cx="2622933" cy="262293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/>
          <p:nvPr/>
        </p:nvSpPr>
        <p:spPr>
          <a:xfrm>
            <a:off x="6667983" y="3264372"/>
            <a:ext cx="1751626" cy="175162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>
            <a:off x="7182113" y="3783585"/>
            <a:ext cx="716400" cy="7164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 rot="10800000">
            <a:off x="5735517" y="2336847"/>
            <a:ext cx="3605801" cy="3605801"/>
          </a:xfrm>
          <a:prstGeom prst="blockArc">
            <a:avLst>
              <a:gd name="adj1" fmla="val 16158116"/>
              <a:gd name="adj2" fmla="val 5409154"/>
              <a:gd name="adj3" fmla="val 5869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 rot="10800000">
            <a:off x="6226952" y="2828284"/>
            <a:ext cx="2622930" cy="2622930"/>
          </a:xfrm>
          <a:prstGeom prst="blockArc">
            <a:avLst>
              <a:gd name="adj1" fmla="val 14698952"/>
              <a:gd name="adj2" fmla="val 5440372"/>
              <a:gd name="adj3" fmla="val 9948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 rot="10800000">
            <a:off x="6666046" y="3267377"/>
            <a:ext cx="1744742" cy="1744742"/>
          </a:xfrm>
          <a:prstGeom prst="blockArc">
            <a:avLst>
              <a:gd name="adj1" fmla="val 13629918"/>
              <a:gd name="adj2" fmla="val 5390526"/>
              <a:gd name="adj3" fmla="val 1348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Shape 1396"/>
          <p:cNvSpPr/>
          <p:nvPr/>
        </p:nvSpPr>
        <p:spPr>
          <a:xfrm rot="10800000">
            <a:off x="7186079" y="3787410"/>
            <a:ext cx="704681" cy="704681"/>
          </a:xfrm>
          <a:prstGeom prst="blockArc">
            <a:avLst>
              <a:gd name="adj1" fmla="val 10800000"/>
              <a:gd name="adj2" fmla="val 5236583"/>
              <a:gd name="adj3" fmla="val 28287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Shape 1397"/>
          <p:cNvSpPr txBox="1"/>
          <p:nvPr/>
        </p:nvSpPr>
        <p:spPr>
          <a:xfrm>
            <a:off x="10156908" y="1870630"/>
            <a:ext cx="41037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zh-CN" sz="16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10156908" y="3336866"/>
            <a:ext cx="41037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r>
              <a:rPr lang="zh-CN" sz="1600" b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</a:p>
        </p:txBody>
      </p:sp>
      <p:sp>
        <p:nvSpPr>
          <p:cNvPr id="1399" name="Shape 1399"/>
          <p:cNvSpPr txBox="1"/>
          <p:nvPr/>
        </p:nvSpPr>
        <p:spPr>
          <a:xfrm>
            <a:off x="10156908" y="2359375"/>
            <a:ext cx="41037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zh-CN"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</a:p>
        </p:txBody>
      </p:sp>
      <p:sp>
        <p:nvSpPr>
          <p:cNvPr id="1400" name="Shape 1400"/>
          <p:cNvSpPr txBox="1"/>
          <p:nvPr/>
        </p:nvSpPr>
        <p:spPr>
          <a:xfrm>
            <a:off x="10156908" y="2848120"/>
            <a:ext cx="41037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lang="zh-CN" sz="1600" b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</a:p>
        </p:txBody>
      </p:sp>
      <p:cxnSp>
        <p:nvCxnSpPr>
          <p:cNvPr id="1401" name="Shape 1401"/>
          <p:cNvCxnSpPr/>
          <p:nvPr/>
        </p:nvCxnSpPr>
        <p:spPr>
          <a:xfrm rot="10800000" flipH="1">
            <a:off x="7604592" y="2041471"/>
            <a:ext cx="2348100" cy="408900"/>
          </a:xfrm>
          <a:prstGeom prst="bentConnector3">
            <a:avLst>
              <a:gd name="adj1" fmla="val 36921"/>
            </a:avLst>
          </a:prstGeom>
          <a:noFill/>
          <a:ln w="9525" cap="flat" cmpd="sng">
            <a:solidFill>
              <a:srgbClr val="A5A5A5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402" name="Shape 1402"/>
          <p:cNvCxnSpPr/>
          <p:nvPr/>
        </p:nvCxnSpPr>
        <p:spPr>
          <a:xfrm rot="10800000" flipH="1">
            <a:off x="7604592" y="2557768"/>
            <a:ext cx="2348100" cy="408900"/>
          </a:xfrm>
          <a:prstGeom prst="bentConnector3">
            <a:avLst>
              <a:gd name="adj1" fmla="val 46729"/>
            </a:avLst>
          </a:prstGeom>
          <a:noFill/>
          <a:ln w="9525" cap="flat" cmpd="sng">
            <a:solidFill>
              <a:srgbClr val="A5A5A5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403" name="Shape 1403"/>
          <p:cNvCxnSpPr/>
          <p:nvPr/>
        </p:nvCxnSpPr>
        <p:spPr>
          <a:xfrm rot="10800000" flipH="1">
            <a:off x="7592712" y="2993404"/>
            <a:ext cx="2348100" cy="408900"/>
          </a:xfrm>
          <a:prstGeom prst="bentConnector3">
            <a:avLst>
              <a:gd name="adj1" fmla="val 55555"/>
            </a:avLst>
          </a:prstGeom>
          <a:noFill/>
          <a:ln w="9525" cap="flat" cmpd="sng">
            <a:solidFill>
              <a:srgbClr val="A5A5A5"/>
            </a:solidFill>
            <a:prstDash val="dot"/>
            <a:miter lim="800000"/>
            <a:headEnd type="oval" w="med" len="med"/>
            <a:tailEnd type="oval" w="med" len="med"/>
          </a:ln>
        </p:spPr>
      </p:cxnSp>
      <p:cxnSp>
        <p:nvCxnSpPr>
          <p:cNvPr id="1404" name="Shape 1404"/>
          <p:cNvCxnSpPr/>
          <p:nvPr/>
        </p:nvCxnSpPr>
        <p:spPr>
          <a:xfrm rot="10800000" flipH="1">
            <a:off x="7580833" y="3478314"/>
            <a:ext cx="2348100" cy="408900"/>
          </a:xfrm>
          <a:prstGeom prst="bentConnector3">
            <a:avLst>
              <a:gd name="adj1" fmla="val 66998"/>
            </a:avLst>
          </a:prstGeom>
          <a:noFill/>
          <a:ln w="9525" cap="flat" cmpd="sng">
            <a:solidFill>
              <a:srgbClr val="A5A5A5"/>
            </a:solidFill>
            <a:prstDash val="dot"/>
            <a:miter lim="800000"/>
            <a:headEnd type="oval" w="med" len="med"/>
            <a:tailEnd type="oval" w="med" len="med"/>
          </a:ln>
        </p:spPr>
      </p:cxnSp>
      <p:grpSp>
        <p:nvGrpSpPr>
          <p:cNvPr id="1405" name="Shape 1405"/>
          <p:cNvGrpSpPr/>
          <p:nvPr/>
        </p:nvGrpSpPr>
        <p:grpSpPr>
          <a:xfrm>
            <a:off x="2739309" y="2215010"/>
            <a:ext cx="2763048" cy="719282"/>
            <a:chOff x="1270277" y="1192718"/>
            <a:chExt cx="3205532" cy="589014"/>
          </a:xfrm>
        </p:grpSpPr>
        <p:sp>
          <p:nvSpPr>
            <p:cNvPr id="1406" name="Shape 1406"/>
            <p:cNvSpPr txBox="1"/>
            <p:nvPr/>
          </p:nvSpPr>
          <p:spPr>
            <a:xfrm>
              <a:off x="1270277" y="1192718"/>
              <a:ext cx="1249727" cy="211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Arial"/>
                <a:buNone/>
              </a:pPr>
              <a:r>
                <a:rPr lang="zh-CN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替换文字内容</a:t>
              </a:r>
            </a:p>
          </p:txBody>
        </p:sp>
        <p:sp>
          <p:nvSpPr>
            <p:cNvPr id="1407" name="Shape 1407"/>
            <p:cNvSpPr txBox="1"/>
            <p:nvPr/>
          </p:nvSpPr>
          <p:spPr>
            <a:xfrm>
              <a:off x="1270277" y="1418801"/>
              <a:ext cx="3205532" cy="362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grpSp>
        <p:nvGrpSpPr>
          <p:cNvPr id="1408" name="Shape 1408"/>
          <p:cNvGrpSpPr/>
          <p:nvPr/>
        </p:nvGrpSpPr>
        <p:grpSpPr>
          <a:xfrm>
            <a:off x="2739309" y="3224432"/>
            <a:ext cx="2763048" cy="706586"/>
            <a:chOff x="1270277" y="2114430"/>
            <a:chExt cx="3205532" cy="578617"/>
          </a:xfrm>
        </p:grpSpPr>
        <p:sp>
          <p:nvSpPr>
            <p:cNvPr id="1409" name="Shape 1409"/>
            <p:cNvSpPr txBox="1"/>
            <p:nvPr/>
          </p:nvSpPr>
          <p:spPr>
            <a:xfrm>
              <a:off x="1270277" y="2114430"/>
              <a:ext cx="1249727" cy="211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zh-CN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替换文字内容</a:t>
              </a:r>
            </a:p>
          </p:txBody>
        </p:sp>
        <p:sp>
          <p:nvSpPr>
            <p:cNvPr id="1410" name="Shape 1410"/>
            <p:cNvSpPr txBox="1"/>
            <p:nvPr/>
          </p:nvSpPr>
          <p:spPr>
            <a:xfrm>
              <a:off x="1270277" y="2340513"/>
              <a:ext cx="3205532" cy="3525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grpSp>
        <p:nvGrpSpPr>
          <p:cNvPr id="1411" name="Shape 1411"/>
          <p:cNvGrpSpPr/>
          <p:nvPr/>
        </p:nvGrpSpPr>
        <p:grpSpPr>
          <a:xfrm>
            <a:off x="2739309" y="4223276"/>
            <a:ext cx="2763048" cy="719282"/>
            <a:chOff x="1270277" y="3036142"/>
            <a:chExt cx="3205532" cy="589014"/>
          </a:xfrm>
        </p:grpSpPr>
        <p:sp>
          <p:nvSpPr>
            <p:cNvPr id="1412" name="Shape 1412"/>
            <p:cNvSpPr txBox="1"/>
            <p:nvPr/>
          </p:nvSpPr>
          <p:spPr>
            <a:xfrm>
              <a:off x="1270277" y="3036142"/>
              <a:ext cx="1249727" cy="211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zh-CN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替换文字内容</a:t>
              </a:r>
            </a:p>
          </p:txBody>
        </p:sp>
        <p:sp>
          <p:nvSpPr>
            <p:cNvPr id="1413" name="Shape 1413"/>
            <p:cNvSpPr txBox="1"/>
            <p:nvPr/>
          </p:nvSpPr>
          <p:spPr>
            <a:xfrm>
              <a:off x="1270277" y="3262225"/>
              <a:ext cx="3205532" cy="362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grpSp>
        <p:nvGrpSpPr>
          <p:cNvPr id="1414" name="Shape 1414"/>
          <p:cNvGrpSpPr/>
          <p:nvPr/>
        </p:nvGrpSpPr>
        <p:grpSpPr>
          <a:xfrm>
            <a:off x="2739309" y="5194797"/>
            <a:ext cx="2763048" cy="705302"/>
            <a:chOff x="1270277" y="3047590"/>
            <a:chExt cx="3205532" cy="577566"/>
          </a:xfrm>
        </p:grpSpPr>
        <p:sp>
          <p:nvSpPr>
            <p:cNvPr id="1415" name="Shape 1415"/>
            <p:cNvSpPr txBox="1"/>
            <p:nvPr/>
          </p:nvSpPr>
          <p:spPr>
            <a:xfrm>
              <a:off x="1270277" y="3047590"/>
              <a:ext cx="1249727" cy="211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lang="zh-CN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替换文字内容</a:t>
              </a:r>
            </a:p>
          </p:txBody>
        </p:sp>
        <p:sp>
          <p:nvSpPr>
            <p:cNvPr id="1416" name="Shape 1416"/>
            <p:cNvSpPr txBox="1"/>
            <p:nvPr/>
          </p:nvSpPr>
          <p:spPr>
            <a:xfrm>
              <a:off x="1270277" y="3262225"/>
              <a:ext cx="3205532" cy="362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请替换文字内容，点击添加相关标题文字，修改文字内容，也可以直接复制你的内容到此。，点击添加相关标题文字，修改文字内容，也可以直接复制你的内容到此。</a:t>
              </a:r>
            </a:p>
          </p:txBody>
        </p:sp>
      </p:grpSp>
      <p:sp>
        <p:nvSpPr>
          <p:cNvPr id="1417" name="Shape 1417"/>
          <p:cNvSpPr/>
          <p:nvPr/>
        </p:nvSpPr>
        <p:spPr>
          <a:xfrm>
            <a:off x="2255547" y="2403855"/>
            <a:ext cx="379744" cy="3797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9" y="120000"/>
                </a:moveTo>
                <a:cubicBezTo>
                  <a:pt x="26181" y="120000"/>
                  <a:pt x="0" y="91636"/>
                  <a:pt x="0" y="58909"/>
                </a:cubicBezTo>
                <a:cubicBezTo>
                  <a:pt x="0" y="26181"/>
                  <a:pt x="26181" y="0"/>
                  <a:pt x="58909" y="0"/>
                </a:cubicBezTo>
                <a:cubicBezTo>
                  <a:pt x="91636" y="0"/>
                  <a:pt x="120000" y="26181"/>
                  <a:pt x="120000" y="58909"/>
                </a:cubicBezTo>
                <a:cubicBezTo>
                  <a:pt x="120000" y="91636"/>
                  <a:pt x="91636" y="120000"/>
                  <a:pt x="58909" y="120000"/>
                </a:cubicBezTo>
                <a:close/>
                <a:moveTo>
                  <a:pt x="98181" y="43636"/>
                </a:moveTo>
                <a:cubicBezTo>
                  <a:pt x="91636" y="37090"/>
                  <a:pt x="91636" y="37090"/>
                  <a:pt x="91636" y="37090"/>
                </a:cubicBezTo>
                <a:cubicBezTo>
                  <a:pt x="89454" y="34909"/>
                  <a:pt x="89454" y="34909"/>
                  <a:pt x="87272" y="34909"/>
                </a:cubicBezTo>
                <a:cubicBezTo>
                  <a:pt x="85090" y="34909"/>
                  <a:pt x="85090" y="34909"/>
                  <a:pt x="82909" y="37090"/>
                </a:cubicBezTo>
                <a:cubicBezTo>
                  <a:pt x="52363" y="67636"/>
                  <a:pt x="52363" y="67636"/>
                  <a:pt x="52363" y="67636"/>
                </a:cubicBezTo>
                <a:cubicBezTo>
                  <a:pt x="34909" y="50181"/>
                  <a:pt x="34909" y="50181"/>
                  <a:pt x="34909" y="50181"/>
                </a:cubicBezTo>
                <a:cubicBezTo>
                  <a:pt x="32727" y="50181"/>
                  <a:pt x="32727" y="48000"/>
                  <a:pt x="30545" y="48000"/>
                </a:cubicBezTo>
                <a:cubicBezTo>
                  <a:pt x="30545" y="48000"/>
                  <a:pt x="28363" y="50181"/>
                  <a:pt x="28363" y="50181"/>
                </a:cubicBezTo>
                <a:cubicBezTo>
                  <a:pt x="19636" y="56727"/>
                  <a:pt x="19636" y="56727"/>
                  <a:pt x="19636" y="56727"/>
                </a:cubicBezTo>
                <a:cubicBezTo>
                  <a:pt x="19636" y="58909"/>
                  <a:pt x="19636" y="58909"/>
                  <a:pt x="19636" y="61090"/>
                </a:cubicBezTo>
                <a:cubicBezTo>
                  <a:pt x="19636" y="63272"/>
                  <a:pt x="19636" y="63272"/>
                  <a:pt x="19636" y="65454"/>
                </a:cubicBezTo>
                <a:cubicBezTo>
                  <a:pt x="48000" y="93818"/>
                  <a:pt x="48000" y="93818"/>
                  <a:pt x="48000" y="93818"/>
                </a:cubicBezTo>
                <a:cubicBezTo>
                  <a:pt x="50181" y="93818"/>
                  <a:pt x="50181" y="93818"/>
                  <a:pt x="52363" y="93818"/>
                </a:cubicBezTo>
                <a:cubicBezTo>
                  <a:pt x="54545" y="93818"/>
                  <a:pt x="54545" y="93818"/>
                  <a:pt x="56727" y="93818"/>
                </a:cubicBezTo>
                <a:cubicBezTo>
                  <a:pt x="98181" y="50181"/>
                  <a:pt x="98181" y="50181"/>
                  <a:pt x="98181" y="50181"/>
                </a:cubicBezTo>
                <a:cubicBezTo>
                  <a:pt x="98181" y="50181"/>
                  <a:pt x="100363" y="48000"/>
                  <a:pt x="100363" y="48000"/>
                </a:cubicBezTo>
                <a:cubicBezTo>
                  <a:pt x="100363" y="45818"/>
                  <a:pt x="98181" y="43636"/>
                  <a:pt x="98181" y="43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2255547" y="3396462"/>
            <a:ext cx="379744" cy="3797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9" y="120000"/>
                </a:moveTo>
                <a:cubicBezTo>
                  <a:pt x="26181" y="120000"/>
                  <a:pt x="0" y="91636"/>
                  <a:pt x="0" y="58909"/>
                </a:cubicBezTo>
                <a:cubicBezTo>
                  <a:pt x="0" y="26181"/>
                  <a:pt x="26181" y="0"/>
                  <a:pt x="58909" y="0"/>
                </a:cubicBezTo>
                <a:cubicBezTo>
                  <a:pt x="91636" y="0"/>
                  <a:pt x="120000" y="26181"/>
                  <a:pt x="120000" y="58909"/>
                </a:cubicBezTo>
                <a:cubicBezTo>
                  <a:pt x="120000" y="91636"/>
                  <a:pt x="91636" y="120000"/>
                  <a:pt x="58909" y="120000"/>
                </a:cubicBezTo>
                <a:close/>
                <a:moveTo>
                  <a:pt x="98181" y="43636"/>
                </a:moveTo>
                <a:cubicBezTo>
                  <a:pt x="91636" y="37090"/>
                  <a:pt x="91636" y="37090"/>
                  <a:pt x="91636" y="37090"/>
                </a:cubicBezTo>
                <a:cubicBezTo>
                  <a:pt x="89454" y="34909"/>
                  <a:pt x="89454" y="34909"/>
                  <a:pt x="87272" y="34909"/>
                </a:cubicBezTo>
                <a:cubicBezTo>
                  <a:pt x="85090" y="34909"/>
                  <a:pt x="85090" y="34909"/>
                  <a:pt x="82909" y="37090"/>
                </a:cubicBezTo>
                <a:cubicBezTo>
                  <a:pt x="52363" y="67636"/>
                  <a:pt x="52363" y="67636"/>
                  <a:pt x="52363" y="67636"/>
                </a:cubicBezTo>
                <a:cubicBezTo>
                  <a:pt x="34909" y="50181"/>
                  <a:pt x="34909" y="50181"/>
                  <a:pt x="34909" y="50181"/>
                </a:cubicBezTo>
                <a:cubicBezTo>
                  <a:pt x="32727" y="50181"/>
                  <a:pt x="32727" y="48000"/>
                  <a:pt x="30545" y="48000"/>
                </a:cubicBezTo>
                <a:cubicBezTo>
                  <a:pt x="30545" y="48000"/>
                  <a:pt x="28363" y="50181"/>
                  <a:pt x="28363" y="50181"/>
                </a:cubicBezTo>
                <a:cubicBezTo>
                  <a:pt x="19636" y="56727"/>
                  <a:pt x="19636" y="56727"/>
                  <a:pt x="19636" y="56727"/>
                </a:cubicBezTo>
                <a:cubicBezTo>
                  <a:pt x="19636" y="58909"/>
                  <a:pt x="19636" y="58909"/>
                  <a:pt x="19636" y="61090"/>
                </a:cubicBezTo>
                <a:cubicBezTo>
                  <a:pt x="19636" y="63272"/>
                  <a:pt x="19636" y="63272"/>
                  <a:pt x="19636" y="65454"/>
                </a:cubicBezTo>
                <a:cubicBezTo>
                  <a:pt x="48000" y="93818"/>
                  <a:pt x="48000" y="93818"/>
                  <a:pt x="48000" y="93818"/>
                </a:cubicBezTo>
                <a:cubicBezTo>
                  <a:pt x="50181" y="93818"/>
                  <a:pt x="50181" y="93818"/>
                  <a:pt x="52363" y="93818"/>
                </a:cubicBezTo>
                <a:cubicBezTo>
                  <a:pt x="54545" y="93818"/>
                  <a:pt x="54545" y="93818"/>
                  <a:pt x="56727" y="93818"/>
                </a:cubicBezTo>
                <a:cubicBezTo>
                  <a:pt x="98181" y="50181"/>
                  <a:pt x="98181" y="50181"/>
                  <a:pt x="98181" y="50181"/>
                </a:cubicBezTo>
                <a:cubicBezTo>
                  <a:pt x="98181" y="50181"/>
                  <a:pt x="100363" y="48000"/>
                  <a:pt x="100363" y="48000"/>
                </a:cubicBezTo>
                <a:cubicBezTo>
                  <a:pt x="100363" y="45818"/>
                  <a:pt x="98181" y="43636"/>
                  <a:pt x="98181" y="43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Shape 1419"/>
          <p:cNvSpPr/>
          <p:nvPr/>
        </p:nvSpPr>
        <p:spPr>
          <a:xfrm>
            <a:off x="2255547" y="4389067"/>
            <a:ext cx="379744" cy="3797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9" y="120000"/>
                </a:moveTo>
                <a:cubicBezTo>
                  <a:pt x="26181" y="120000"/>
                  <a:pt x="0" y="91636"/>
                  <a:pt x="0" y="58909"/>
                </a:cubicBezTo>
                <a:cubicBezTo>
                  <a:pt x="0" y="26181"/>
                  <a:pt x="26181" y="0"/>
                  <a:pt x="58909" y="0"/>
                </a:cubicBezTo>
                <a:cubicBezTo>
                  <a:pt x="91636" y="0"/>
                  <a:pt x="120000" y="26181"/>
                  <a:pt x="120000" y="58909"/>
                </a:cubicBezTo>
                <a:cubicBezTo>
                  <a:pt x="120000" y="91636"/>
                  <a:pt x="91636" y="120000"/>
                  <a:pt x="58909" y="120000"/>
                </a:cubicBezTo>
                <a:close/>
                <a:moveTo>
                  <a:pt x="98181" y="43636"/>
                </a:moveTo>
                <a:cubicBezTo>
                  <a:pt x="91636" y="37090"/>
                  <a:pt x="91636" y="37090"/>
                  <a:pt x="91636" y="37090"/>
                </a:cubicBezTo>
                <a:cubicBezTo>
                  <a:pt x="89454" y="34909"/>
                  <a:pt x="89454" y="34909"/>
                  <a:pt x="87272" y="34909"/>
                </a:cubicBezTo>
                <a:cubicBezTo>
                  <a:pt x="85090" y="34909"/>
                  <a:pt x="85090" y="34909"/>
                  <a:pt x="82909" y="37090"/>
                </a:cubicBezTo>
                <a:cubicBezTo>
                  <a:pt x="52363" y="67636"/>
                  <a:pt x="52363" y="67636"/>
                  <a:pt x="52363" y="67636"/>
                </a:cubicBezTo>
                <a:cubicBezTo>
                  <a:pt x="34909" y="50181"/>
                  <a:pt x="34909" y="50181"/>
                  <a:pt x="34909" y="50181"/>
                </a:cubicBezTo>
                <a:cubicBezTo>
                  <a:pt x="32727" y="50181"/>
                  <a:pt x="32727" y="48000"/>
                  <a:pt x="30545" y="48000"/>
                </a:cubicBezTo>
                <a:cubicBezTo>
                  <a:pt x="30545" y="48000"/>
                  <a:pt x="28363" y="50181"/>
                  <a:pt x="28363" y="50181"/>
                </a:cubicBezTo>
                <a:cubicBezTo>
                  <a:pt x="19636" y="56727"/>
                  <a:pt x="19636" y="56727"/>
                  <a:pt x="19636" y="56727"/>
                </a:cubicBezTo>
                <a:cubicBezTo>
                  <a:pt x="19636" y="58909"/>
                  <a:pt x="19636" y="58909"/>
                  <a:pt x="19636" y="61090"/>
                </a:cubicBezTo>
                <a:cubicBezTo>
                  <a:pt x="19636" y="63272"/>
                  <a:pt x="19636" y="63272"/>
                  <a:pt x="19636" y="65454"/>
                </a:cubicBezTo>
                <a:cubicBezTo>
                  <a:pt x="48000" y="93818"/>
                  <a:pt x="48000" y="93818"/>
                  <a:pt x="48000" y="93818"/>
                </a:cubicBezTo>
                <a:cubicBezTo>
                  <a:pt x="50181" y="93818"/>
                  <a:pt x="50181" y="93818"/>
                  <a:pt x="52363" y="93818"/>
                </a:cubicBezTo>
                <a:cubicBezTo>
                  <a:pt x="54545" y="93818"/>
                  <a:pt x="54545" y="93818"/>
                  <a:pt x="56727" y="93818"/>
                </a:cubicBezTo>
                <a:cubicBezTo>
                  <a:pt x="98181" y="50181"/>
                  <a:pt x="98181" y="50181"/>
                  <a:pt x="98181" y="50181"/>
                </a:cubicBezTo>
                <a:cubicBezTo>
                  <a:pt x="98181" y="50181"/>
                  <a:pt x="100363" y="48000"/>
                  <a:pt x="100363" y="48000"/>
                </a:cubicBezTo>
                <a:cubicBezTo>
                  <a:pt x="100363" y="45818"/>
                  <a:pt x="98181" y="43636"/>
                  <a:pt x="98181" y="436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2255547" y="5381672"/>
            <a:ext cx="379744" cy="3797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9" y="120000"/>
                </a:moveTo>
                <a:cubicBezTo>
                  <a:pt x="26181" y="120000"/>
                  <a:pt x="0" y="91636"/>
                  <a:pt x="0" y="58909"/>
                </a:cubicBezTo>
                <a:cubicBezTo>
                  <a:pt x="0" y="26181"/>
                  <a:pt x="26181" y="0"/>
                  <a:pt x="58909" y="0"/>
                </a:cubicBezTo>
                <a:cubicBezTo>
                  <a:pt x="91636" y="0"/>
                  <a:pt x="120000" y="26181"/>
                  <a:pt x="120000" y="58909"/>
                </a:cubicBezTo>
                <a:cubicBezTo>
                  <a:pt x="120000" y="91636"/>
                  <a:pt x="91636" y="120000"/>
                  <a:pt x="58909" y="120000"/>
                </a:cubicBezTo>
                <a:close/>
                <a:moveTo>
                  <a:pt x="98181" y="43636"/>
                </a:moveTo>
                <a:cubicBezTo>
                  <a:pt x="91636" y="37090"/>
                  <a:pt x="91636" y="37090"/>
                  <a:pt x="91636" y="37090"/>
                </a:cubicBezTo>
                <a:cubicBezTo>
                  <a:pt x="89454" y="34909"/>
                  <a:pt x="89454" y="34909"/>
                  <a:pt x="87272" y="34909"/>
                </a:cubicBezTo>
                <a:cubicBezTo>
                  <a:pt x="85090" y="34909"/>
                  <a:pt x="85090" y="34909"/>
                  <a:pt x="82909" y="37090"/>
                </a:cubicBezTo>
                <a:cubicBezTo>
                  <a:pt x="52363" y="67636"/>
                  <a:pt x="52363" y="67636"/>
                  <a:pt x="52363" y="67636"/>
                </a:cubicBezTo>
                <a:cubicBezTo>
                  <a:pt x="34909" y="50181"/>
                  <a:pt x="34909" y="50181"/>
                  <a:pt x="34909" y="50181"/>
                </a:cubicBezTo>
                <a:cubicBezTo>
                  <a:pt x="32727" y="50181"/>
                  <a:pt x="32727" y="48000"/>
                  <a:pt x="30545" y="48000"/>
                </a:cubicBezTo>
                <a:cubicBezTo>
                  <a:pt x="30545" y="48000"/>
                  <a:pt x="28363" y="50181"/>
                  <a:pt x="28363" y="50181"/>
                </a:cubicBezTo>
                <a:cubicBezTo>
                  <a:pt x="19636" y="56727"/>
                  <a:pt x="19636" y="56727"/>
                  <a:pt x="19636" y="56727"/>
                </a:cubicBezTo>
                <a:cubicBezTo>
                  <a:pt x="19636" y="58909"/>
                  <a:pt x="19636" y="58909"/>
                  <a:pt x="19636" y="61090"/>
                </a:cubicBezTo>
                <a:cubicBezTo>
                  <a:pt x="19636" y="63272"/>
                  <a:pt x="19636" y="63272"/>
                  <a:pt x="19636" y="65454"/>
                </a:cubicBezTo>
                <a:cubicBezTo>
                  <a:pt x="48000" y="93818"/>
                  <a:pt x="48000" y="93818"/>
                  <a:pt x="48000" y="93818"/>
                </a:cubicBezTo>
                <a:cubicBezTo>
                  <a:pt x="50181" y="93818"/>
                  <a:pt x="50181" y="93818"/>
                  <a:pt x="52363" y="93818"/>
                </a:cubicBezTo>
                <a:cubicBezTo>
                  <a:pt x="54545" y="93818"/>
                  <a:pt x="54545" y="93818"/>
                  <a:pt x="56727" y="93818"/>
                </a:cubicBezTo>
                <a:cubicBezTo>
                  <a:pt x="98181" y="50181"/>
                  <a:pt x="98181" y="50181"/>
                  <a:pt x="98181" y="50181"/>
                </a:cubicBezTo>
                <a:cubicBezTo>
                  <a:pt x="98181" y="50181"/>
                  <a:pt x="100363" y="48000"/>
                  <a:pt x="100363" y="48000"/>
                </a:cubicBezTo>
                <a:cubicBezTo>
                  <a:pt x="100363" y="45818"/>
                  <a:pt x="98181" y="43636"/>
                  <a:pt x="98181" y="436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Shape 1421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422" name="Shape 1422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423" name="Shape 1423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Shape 1424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/>
          <p:nvPr/>
        </p:nvSpPr>
        <p:spPr>
          <a:xfrm>
            <a:off x="302858" y="344837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PPT论坛：www.1ppt.cn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zh-CN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1431" name="Shape 1431"/>
          <p:cNvGrpSpPr/>
          <p:nvPr/>
        </p:nvGrpSpPr>
        <p:grpSpPr>
          <a:xfrm>
            <a:off x="1497570" y="2217808"/>
            <a:ext cx="1442320" cy="1275898"/>
            <a:chOff x="533400" y="1426519"/>
            <a:chExt cx="1181100" cy="1044819"/>
          </a:xfrm>
        </p:grpSpPr>
        <p:sp>
          <p:nvSpPr>
            <p:cNvPr id="1432" name="Shape 1432"/>
            <p:cNvSpPr/>
            <p:nvPr/>
          </p:nvSpPr>
          <p:spPr>
            <a:xfrm>
              <a:off x="533400" y="1426519"/>
              <a:ext cx="1181100" cy="3179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 rot="-5400000" flipH="1">
              <a:off x="1192090" y="1948929"/>
              <a:ext cx="726831" cy="317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Shape 1434"/>
          <p:cNvGrpSpPr/>
          <p:nvPr/>
        </p:nvGrpSpPr>
        <p:grpSpPr>
          <a:xfrm>
            <a:off x="2939891" y="3105390"/>
            <a:ext cx="1442320" cy="1275899"/>
            <a:chOff x="1714500" y="2153350"/>
            <a:chExt cx="1181100" cy="1044819"/>
          </a:xfrm>
        </p:grpSpPr>
        <p:sp>
          <p:nvSpPr>
            <p:cNvPr id="1435" name="Shape 1435"/>
            <p:cNvSpPr/>
            <p:nvPr/>
          </p:nvSpPr>
          <p:spPr>
            <a:xfrm>
              <a:off x="1714500" y="2153350"/>
              <a:ext cx="1181100" cy="3179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 rot="-5400000" flipH="1">
              <a:off x="2373190" y="2675760"/>
              <a:ext cx="726831" cy="317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Shape 1437"/>
          <p:cNvGrpSpPr/>
          <p:nvPr/>
        </p:nvGrpSpPr>
        <p:grpSpPr>
          <a:xfrm>
            <a:off x="4382212" y="3992972"/>
            <a:ext cx="1442320" cy="1275898"/>
            <a:chOff x="2895600" y="2880181"/>
            <a:chExt cx="1181100" cy="1044818"/>
          </a:xfrm>
        </p:grpSpPr>
        <p:sp>
          <p:nvSpPr>
            <p:cNvPr id="1438" name="Shape 1438"/>
            <p:cNvSpPr/>
            <p:nvPr/>
          </p:nvSpPr>
          <p:spPr>
            <a:xfrm>
              <a:off x="2895600" y="2880181"/>
              <a:ext cx="1181100" cy="3179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 rot="-5400000" flipH="1">
              <a:off x="3554290" y="3402590"/>
              <a:ext cx="726831" cy="317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Shape 1440"/>
          <p:cNvGrpSpPr/>
          <p:nvPr/>
        </p:nvGrpSpPr>
        <p:grpSpPr>
          <a:xfrm>
            <a:off x="5824531" y="4880553"/>
            <a:ext cx="1442320" cy="1275898"/>
            <a:chOff x="4076700" y="3607012"/>
            <a:chExt cx="1181100" cy="1044818"/>
          </a:xfrm>
        </p:grpSpPr>
        <p:sp>
          <p:nvSpPr>
            <p:cNvPr id="1441" name="Shape 1441"/>
            <p:cNvSpPr/>
            <p:nvPr/>
          </p:nvSpPr>
          <p:spPr>
            <a:xfrm>
              <a:off x="4076700" y="3607012"/>
              <a:ext cx="1181100" cy="3179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 rot="-5400000" flipH="1">
              <a:off x="4735390" y="4129421"/>
              <a:ext cx="726831" cy="317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692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Shape 1443"/>
          <p:cNvSpPr/>
          <p:nvPr/>
        </p:nvSpPr>
        <p:spPr>
          <a:xfrm>
            <a:off x="7266851" y="5768135"/>
            <a:ext cx="1488847" cy="3883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Shape 1444"/>
          <p:cNvSpPr/>
          <p:nvPr/>
        </p:nvSpPr>
        <p:spPr>
          <a:xfrm>
            <a:off x="3050391" y="3729878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445" name="Shape 1445"/>
          <p:cNvSpPr/>
          <p:nvPr/>
        </p:nvSpPr>
        <p:spPr>
          <a:xfrm>
            <a:off x="4457201" y="4617460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446" name="Shape 1446"/>
          <p:cNvSpPr/>
          <p:nvPr/>
        </p:nvSpPr>
        <p:spPr>
          <a:xfrm>
            <a:off x="1654904" y="2842296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447" name="Shape 1447"/>
          <p:cNvSpPr/>
          <p:nvPr/>
        </p:nvSpPr>
        <p:spPr>
          <a:xfrm>
            <a:off x="5882414" y="5505041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448" name="Shape 1448"/>
          <p:cNvSpPr/>
          <p:nvPr/>
        </p:nvSpPr>
        <p:spPr>
          <a:xfrm>
            <a:off x="7623128" y="6237873"/>
            <a:ext cx="718145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文字内容</a:t>
            </a:r>
          </a:p>
        </p:txBody>
      </p:sp>
      <p:sp>
        <p:nvSpPr>
          <p:cNvPr id="1449" name="Shape 1449"/>
          <p:cNvSpPr/>
          <p:nvPr/>
        </p:nvSpPr>
        <p:spPr>
          <a:xfrm>
            <a:off x="7685590" y="5150338"/>
            <a:ext cx="496926" cy="4969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294"/>
                </a:moveTo>
                <a:cubicBezTo>
                  <a:pt x="102352" y="107647"/>
                  <a:pt x="102352" y="107647"/>
                  <a:pt x="102352" y="107647"/>
                </a:cubicBezTo>
                <a:cubicBezTo>
                  <a:pt x="102352" y="109411"/>
                  <a:pt x="100588" y="109411"/>
                  <a:pt x="100588" y="111176"/>
                </a:cubicBezTo>
                <a:cubicBezTo>
                  <a:pt x="98823" y="111176"/>
                  <a:pt x="98823" y="111176"/>
                  <a:pt x="98823" y="111176"/>
                </a:cubicBezTo>
                <a:cubicBezTo>
                  <a:pt x="97058" y="111176"/>
                  <a:pt x="97058" y="111176"/>
                  <a:pt x="97058" y="111176"/>
                </a:cubicBezTo>
                <a:cubicBezTo>
                  <a:pt x="67058" y="98823"/>
                  <a:pt x="67058" y="98823"/>
                  <a:pt x="67058" y="98823"/>
                </a:cubicBezTo>
                <a:cubicBezTo>
                  <a:pt x="49411" y="118235"/>
                  <a:pt x="49411" y="118235"/>
                  <a:pt x="49411" y="118235"/>
                </a:cubicBezTo>
                <a:cubicBezTo>
                  <a:pt x="49411" y="118235"/>
                  <a:pt x="47647" y="120000"/>
                  <a:pt x="45882" y="120000"/>
                </a:cubicBezTo>
                <a:cubicBezTo>
                  <a:pt x="45882" y="120000"/>
                  <a:pt x="45882" y="120000"/>
                  <a:pt x="45882" y="120000"/>
                </a:cubicBezTo>
                <a:cubicBezTo>
                  <a:pt x="44117" y="118235"/>
                  <a:pt x="42352" y="116470"/>
                  <a:pt x="42352" y="114705"/>
                </a:cubicBezTo>
                <a:cubicBezTo>
                  <a:pt x="42352" y="91764"/>
                  <a:pt x="42352" y="91764"/>
                  <a:pt x="42352" y="91764"/>
                </a:cubicBezTo>
                <a:cubicBezTo>
                  <a:pt x="100588" y="21176"/>
                  <a:pt x="100588" y="21176"/>
                  <a:pt x="100588" y="21176"/>
                </a:cubicBezTo>
                <a:cubicBezTo>
                  <a:pt x="28235" y="82941"/>
                  <a:pt x="28235" y="82941"/>
                  <a:pt x="28235" y="82941"/>
                </a:cubicBezTo>
                <a:cubicBezTo>
                  <a:pt x="1764" y="72352"/>
                  <a:pt x="1764" y="72352"/>
                  <a:pt x="1764" y="72352"/>
                </a:cubicBezTo>
                <a:cubicBezTo>
                  <a:pt x="0" y="70588"/>
                  <a:pt x="0" y="70588"/>
                  <a:pt x="0" y="68823"/>
                </a:cubicBezTo>
                <a:cubicBezTo>
                  <a:pt x="0" y="67058"/>
                  <a:pt x="0" y="65294"/>
                  <a:pt x="1764" y="63529"/>
                </a:cubicBezTo>
                <a:cubicBezTo>
                  <a:pt x="112941" y="0"/>
                  <a:pt x="112941" y="0"/>
                  <a:pt x="112941" y="0"/>
                </a:cubicBezTo>
                <a:cubicBezTo>
                  <a:pt x="114705" y="0"/>
                  <a:pt x="114705" y="0"/>
                  <a:pt x="114705" y="0"/>
                </a:cubicBezTo>
                <a:cubicBezTo>
                  <a:pt x="116470" y="0"/>
                  <a:pt x="116470" y="0"/>
                  <a:pt x="118235" y="0"/>
                </a:cubicBezTo>
                <a:cubicBezTo>
                  <a:pt x="120000" y="1764"/>
                  <a:pt x="120000" y="3529"/>
                  <a:pt x="120000" y="52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Shape 1450"/>
          <p:cNvSpPr/>
          <p:nvPr/>
        </p:nvSpPr>
        <p:spPr>
          <a:xfrm>
            <a:off x="3213427" y="2588248"/>
            <a:ext cx="563939" cy="4104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384" y="119999"/>
                </a:moveTo>
                <a:cubicBezTo>
                  <a:pt x="27692" y="119999"/>
                  <a:pt x="27692" y="119999"/>
                  <a:pt x="27692" y="119999"/>
                </a:cubicBezTo>
                <a:cubicBezTo>
                  <a:pt x="13846" y="119999"/>
                  <a:pt x="0" y="103157"/>
                  <a:pt x="0" y="82105"/>
                </a:cubicBezTo>
                <a:cubicBezTo>
                  <a:pt x="0" y="67368"/>
                  <a:pt x="7692" y="54736"/>
                  <a:pt x="16923" y="48421"/>
                </a:cubicBezTo>
                <a:cubicBezTo>
                  <a:pt x="16923" y="46315"/>
                  <a:pt x="16923" y="46315"/>
                  <a:pt x="16923" y="44210"/>
                </a:cubicBezTo>
                <a:cubicBezTo>
                  <a:pt x="16923" y="21052"/>
                  <a:pt x="30769" y="0"/>
                  <a:pt x="47692" y="0"/>
                </a:cubicBezTo>
                <a:cubicBezTo>
                  <a:pt x="61538" y="0"/>
                  <a:pt x="72307" y="12631"/>
                  <a:pt x="76923" y="27368"/>
                </a:cubicBezTo>
                <a:cubicBezTo>
                  <a:pt x="80000" y="25263"/>
                  <a:pt x="84615" y="23157"/>
                  <a:pt x="87692" y="23157"/>
                </a:cubicBezTo>
                <a:cubicBezTo>
                  <a:pt x="96923" y="23157"/>
                  <a:pt x="103076" y="31578"/>
                  <a:pt x="103076" y="44210"/>
                </a:cubicBezTo>
                <a:cubicBezTo>
                  <a:pt x="103076" y="48421"/>
                  <a:pt x="103076" y="52631"/>
                  <a:pt x="101538" y="56842"/>
                </a:cubicBezTo>
                <a:cubicBezTo>
                  <a:pt x="112307" y="58947"/>
                  <a:pt x="120000" y="71578"/>
                  <a:pt x="120000" y="88421"/>
                </a:cubicBezTo>
                <a:cubicBezTo>
                  <a:pt x="120000" y="105263"/>
                  <a:pt x="109230" y="119999"/>
                  <a:pt x="95384" y="119999"/>
                </a:cubicBezTo>
                <a:close/>
                <a:moveTo>
                  <a:pt x="78461" y="65263"/>
                </a:moveTo>
                <a:cubicBezTo>
                  <a:pt x="64615" y="65263"/>
                  <a:pt x="64615" y="65263"/>
                  <a:pt x="64615" y="65263"/>
                </a:cubicBezTo>
                <a:cubicBezTo>
                  <a:pt x="64615" y="35789"/>
                  <a:pt x="64615" y="35789"/>
                  <a:pt x="64615" y="35789"/>
                </a:cubicBezTo>
                <a:cubicBezTo>
                  <a:pt x="64615" y="33684"/>
                  <a:pt x="63076" y="33684"/>
                  <a:pt x="61538" y="33684"/>
                </a:cubicBezTo>
                <a:cubicBezTo>
                  <a:pt x="50769" y="33684"/>
                  <a:pt x="50769" y="33684"/>
                  <a:pt x="50769" y="33684"/>
                </a:cubicBezTo>
                <a:cubicBezTo>
                  <a:pt x="49230" y="33684"/>
                  <a:pt x="47692" y="33684"/>
                  <a:pt x="47692" y="35789"/>
                </a:cubicBezTo>
                <a:cubicBezTo>
                  <a:pt x="47692" y="65263"/>
                  <a:pt x="47692" y="65263"/>
                  <a:pt x="47692" y="65263"/>
                </a:cubicBezTo>
                <a:cubicBezTo>
                  <a:pt x="33846" y="65263"/>
                  <a:pt x="33846" y="65263"/>
                  <a:pt x="33846" y="65263"/>
                </a:cubicBezTo>
                <a:cubicBezTo>
                  <a:pt x="33846" y="65263"/>
                  <a:pt x="32307" y="67368"/>
                  <a:pt x="32307" y="69473"/>
                </a:cubicBezTo>
                <a:cubicBezTo>
                  <a:pt x="32307" y="69473"/>
                  <a:pt x="32307" y="69473"/>
                  <a:pt x="32307" y="71578"/>
                </a:cubicBezTo>
                <a:cubicBezTo>
                  <a:pt x="55384" y="101052"/>
                  <a:pt x="55384" y="101052"/>
                  <a:pt x="55384" y="101052"/>
                </a:cubicBezTo>
                <a:cubicBezTo>
                  <a:pt x="55384" y="101052"/>
                  <a:pt x="55384" y="101052"/>
                  <a:pt x="55384" y="101052"/>
                </a:cubicBezTo>
                <a:cubicBezTo>
                  <a:pt x="56923" y="101052"/>
                  <a:pt x="56923" y="101052"/>
                  <a:pt x="56923" y="101052"/>
                </a:cubicBezTo>
                <a:cubicBezTo>
                  <a:pt x="78461" y="71578"/>
                  <a:pt x="78461" y="71578"/>
                  <a:pt x="78461" y="71578"/>
                </a:cubicBezTo>
                <a:cubicBezTo>
                  <a:pt x="80000" y="69473"/>
                  <a:pt x="80000" y="69473"/>
                  <a:pt x="80000" y="69473"/>
                </a:cubicBezTo>
                <a:cubicBezTo>
                  <a:pt x="80000" y="67368"/>
                  <a:pt x="78461" y="65263"/>
                  <a:pt x="78461" y="652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1902630" y="1566438"/>
            <a:ext cx="375384" cy="5527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714" y="56129"/>
                </a:moveTo>
                <a:cubicBezTo>
                  <a:pt x="100000" y="61935"/>
                  <a:pt x="88571" y="71612"/>
                  <a:pt x="88571" y="79354"/>
                </a:cubicBezTo>
                <a:cubicBezTo>
                  <a:pt x="91428" y="81290"/>
                  <a:pt x="94285" y="83225"/>
                  <a:pt x="94285" y="85161"/>
                </a:cubicBezTo>
                <a:cubicBezTo>
                  <a:pt x="94285" y="87096"/>
                  <a:pt x="91428" y="89032"/>
                  <a:pt x="91428" y="90967"/>
                </a:cubicBezTo>
                <a:cubicBezTo>
                  <a:pt x="91428" y="90967"/>
                  <a:pt x="94285" y="92903"/>
                  <a:pt x="94285" y="94838"/>
                </a:cubicBezTo>
                <a:cubicBezTo>
                  <a:pt x="94285" y="98709"/>
                  <a:pt x="91428" y="100645"/>
                  <a:pt x="88571" y="102580"/>
                </a:cubicBezTo>
                <a:cubicBezTo>
                  <a:pt x="88571" y="102580"/>
                  <a:pt x="88571" y="104516"/>
                  <a:pt x="88571" y="104516"/>
                </a:cubicBezTo>
                <a:cubicBezTo>
                  <a:pt x="88571" y="110322"/>
                  <a:pt x="82857" y="112258"/>
                  <a:pt x="77142" y="112258"/>
                </a:cubicBezTo>
                <a:cubicBezTo>
                  <a:pt x="74285" y="118064"/>
                  <a:pt x="68571" y="120000"/>
                  <a:pt x="60000" y="120000"/>
                </a:cubicBezTo>
                <a:cubicBezTo>
                  <a:pt x="54285" y="120000"/>
                  <a:pt x="45714" y="118064"/>
                  <a:pt x="42857" y="112258"/>
                </a:cubicBezTo>
                <a:cubicBezTo>
                  <a:pt x="37142" y="112258"/>
                  <a:pt x="31428" y="110322"/>
                  <a:pt x="31428" y="104516"/>
                </a:cubicBezTo>
                <a:cubicBezTo>
                  <a:pt x="31428" y="104516"/>
                  <a:pt x="31428" y="102580"/>
                  <a:pt x="31428" y="102580"/>
                </a:cubicBezTo>
                <a:cubicBezTo>
                  <a:pt x="28571" y="100645"/>
                  <a:pt x="25714" y="98709"/>
                  <a:pt x="25714" y="94838"/>
                </a:cubicBezTo>
                <a:cubicBezTo>
                  <a:pt x="25714" y="92903"/>
                  <a:pt x="28571" y="90967"/>
                  <a:pt x="28571" y="90967"/>
                </a:cubicBezTo>
                <a:cubicBezTo>
                  <a:pt x="28571" y="89032"/>
                  <a:pt x="25714" y="87096"/>
                  <a:pt x="25714" y="85161"/>
                </a:cubicBezTo>
                <a:cubicBezTo>
                  <a:pt x="25714" y="83225"/>
                  <a:pt x="28571" y="81290"/>
                  <a:pt x="31428" y="79354"/>
                </a:cubicBezTo>
                <a:cubicBezTo>
                  <a:pt x="31428" y="71612"/>
                  <a:pt x="20000" y="61935"/>
                  <a:pt x="14285" y="56129"/>
                </a:cubicBezTo>
                <a:cubicBezTo>
                  <a:pt x="5714" y="50322"/>
                  <a:pt x="0" y="44516"/>
                  <a:pt x="0" y="34838"/>
                </a:cubicBezTo>
                <a:cubicBezTo>
                  <a:pt x="0" y="15483"/>
                  <a:pt x="31428" y="0"/>
                  <a:pt x="60000" y="0"/>
                </a:cubicBezTo>
                <a:cubicBezTo>
                  <a:pt x="88571" y="0"/>
                  <a:pt x="120000" y="15483"/>
                  <a:pt x="120000" y="34838"/>
                </a:cubicBezTo>
                <a:cubicBezTo>
                  <a:pt x="120000" y="44516"/>
                  <a:pt x="114285" y="50322"/>
                  <a:pt x="105714" y="56129"/>
                </a:cubicBezTo>
                <a:close/>
                <a:moveTo>
                  <a:pt x="60000" y="11612"/>
                </a:moveTo>
                <a:cubicBezTo>
                  <a:pt x="40000" y="11612"/>
                  <a:pt x="17142" y="19354"/>
                  <a:pt x="17142" y="34838"/>
                </a:cubicBezTo>
                <a:cubicBezTo>
                  <a:pt x="17142" y="40645"/>
                  <a:pt x="20000" y="46451"/>
                  <a:pt x="22857" y="50322"/>
                </a:cubicBezTo>
                <a:cubicBezTo>
                  <a:pt x="25714" y="52258"/>
                  <a:pt x="28571" y="52258"/>
                  <a:pt x="31428" y="54193"/>
                </a:cubicBezTo>
                <a:cubicBezTo>
                  <a:pt x="40000" y="61935"/>
                  <a:pt x="45714" y="69677"/>
                  <a:pt x="45714" y="77419"/>
                </a:cubicBezTo>
                <a:cubicBezTo>
                  <a:pt x="74285" y="77419"/>
                  <a:pt x="74285" y="77419"/>
                  <a:pt x="74285" y="77419"/>
                </a:cubicBezTo>
                <a:cubicBezTo>
                  <a:pt x="74285" y="69677"/>
                  <a:pt x="80000" y="61935"/>
                  <a:pt x="88571" y="54193"/>
                </a:cubicBezTo>
                <a:cubicBezTo>
                  <a:pt x="91428" y="52258"/>
                  <a:pt x="94285" y="52258"/>
                  <a:pt x="97142" y="50322"/>
                </a:cubicBezTo>
                <a:cubicBezTo>
                  <a:pt x="100000" y="46451"/>
                  <a:pt x="102857" y="40645"/>
                  <a:pt x="102857" y="34838"/>
                </a:cubicBezTo>
                <a:cubicBezTo>
                  <a:pt x="102857" y="19354"/>
                  <a:pt x="80000" y="11612"/>
                  <a:pt x="60000" y="11612"/>
                </a:cubicBezTo>
                <a:close/>
                <a:moveTo>
                  <a:pt x="82857" y="38709"/>
                </a:moveTo>
                <a:cubicBezTo>
                  <a:pt x="80000" y="38709"/>
                  <a:pt x="77142" y="36774"/>
                  <a:pt x="77142" y="34838"/>
                </a:cubicBezTo>
                <a:cubicBezTo>
                  <a:pt x="77142" y="30967"/>
                  <a:pt x="65714" y="29032"/>
                  <a:pt x="60000" y="29032"/>
                </a:cubicBezTo>
                <a:cubicBezTo>
                  <a:pt x="57142" y="29032"/>
                  <a:pt x="57142" y="27096"/>
                  <a:pt x="57142" y="25161"/>
                </a:cubicBezTo>
                <a:cubicBezTo>
                  <a:pt x="57142" y="25161"/>
                  <a:pt x="57142" y="23225"/>
                  <a:pt x="60000" y="23225"/>
                </a:cubicBezTo>
                <a:cubicBezTo>
                  <a:pt x="71428" y="23225"/>
                  <a:pt x="85714" y="27096"/>
                  <a:pt x="85714" y="34838"/>
                </a:cubicBezTo>
                <a:cubicBezTo>
                  <a:pt x="85714" y="36774"/>
                  <a:pt x="82857" y="38709"/>
                  <a:pt x="82857" y="38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Shape 1452"/>
          <p:cNvSpPr/>
          <p:nvPr/>
        </p:nvSpPr>
        <p:spPr>
          <a:xfrm>
            <a:off x="4618974" y="3353604"/>
            <a:ext cx="584609" cy="584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78750"/>
                </a:moveTo>
                <a:cubicBezTo>
                  <a:pt x="120000" y="80625"/>
                  <a:pt x="118125" y="82500"/>
                  <a:pt x="118125" y="82500"/>
                </a:cubicBezTo>
                <a:cubicBezTo>
                  <a:pt x="61875" y="120000"/>
                  <a:pt x="61875" y="120000"/>
                  <a:pt x="61875" y="120000"/>
                </a:cubicBezTo>
                <a:cubicBezTo>
                  <a:pt x="61875" y="120000"/>
                  <a:pt x="60000" y="120000"/>
                  <a:pt x="60000" y="120000"/>
                </a:cubicBezTo>
                <a:cubicBezTo>
                  <a:pt x="58125" y="120000"/>
                  <a:pt x="58125" y="120000"/>
                  <a:pt x="56250" y="120000"/>
                </a:cubicBezTo>
                <a:cubicBezTo>
                  <a:pt x="1875" y="82500"/>
                  <a:pt x="1875" y="82500"/>
                  <a:pt x="1875" y="82500"/>
                </a:cubicBezTo>
                <a:cubicBezTo>
                  <a:pt x="0" y="82500"/>
                  <a:pt x="0" y="80625"/>
                  <a:pt x="0" y="78750"/>
                </a:cubicBezTo>
                <a:cubicBezTo>
                  <a:pt x="0" y="43125"/>
                  <a:pt x="0" y="43125"/>
                  <a:pt x="0" y="43125"/>
                </a:cubicBezTo>
                <a:cubicBezTo>
                  <a:pt x="0" y="41250"/>
                  <a:pt x="0" y="39375"/>
                  <a:pt x="1875" y="37500"/>
                </a:cubicBezTo>
                <a:cubicBezTo>
                  <a:pt x="56250" y="1875"/>
                  <a:pt x="56250" y="1875"/>
                  <a:pt x="56250" y="1875"/>
                </a:cubicBezTo>
                <a:cubicBezTo>
                  <a:pt x="58125" y="1875"/>
                  <a:pt x="58125" y="0"/>
                  <a:pt x="60000" y="0"/>
                </a:cubicBezTo>
                <a:cubicBezTo>
                  <a:pt x="60000" y="0"/>
                  <a:pt x="61875" y="1875"/>
                  <a:pt x="61875" y="1875"/>
                </a:cubicBezTo>
                <a:cubicBezTo>
                  <a:pt x="118125" y="37500"/>
                  <a:pt x="118125" y="37500"/>
                  <a:pt x="118125" y="37500"/>
                </a:cubicBezTo>
                <a:cubicBezTo>
                  <a:pt x="118125" y="39375"/>
                  <a:pt x="120000" y="41250"/>
                  <a:pt x="120000" y="43125"/>
                </a:cubicBezTo>
                <a:lnTo>
                  <a:pt x="120000" y="78750"/>
                </a:lnTo>
                <a:close/>
                <a:moveTo>
                  <a:pt x="22500" y="60000"/>
                </a:moveTo>
                <a:cubicBezTo>
                  <a:pt x="9375" y="52500"/>
                  <a:pt x="9375" y="52500"/>
                  <a:pt x="9375" y="52500"/>
                </a:cubicBezTo>
                <a:cubicBezTo>
                  <a:pt x="9375" y="69375"/>
                  <a:pt x="9375" y="69375"/>
                  <a:pt x="9375" y="69375"/>
                </a:cubicBezTo>
                <a:lnTo>
                  <a:pt x="22500" y="60000"/>
                </a:lnTo>
                <a:close/>
                <a:moveTo>
                  <a:pt x="54375" y="39375"/>
                </a:moveTo>
                <a:cubicBezTo>
                  <a:pt x="54375" y="15000"/>
                  <a:pt x="54375" y="15000"/>
                  <a:pt x="54375" y="15000"/>
                </a:cubicBezTo>
                <a:cubicBezTo>
                  <a:pt x="13125" y="43125"/>
                  <a:pt x="13125" y="43125"/>
                  <a:pt x="13125" y="43125"/>
                </a:cubicBezTo>
                <a:cubicBezTo>
                  <a:pt x="31875" y="54375"/>
                  <a:pt x="31875" y="54375"/>
                  <a:pt x="31875" y="54375"/>
                </a:cubicBezTo>
                <a:lnTo>
                  <a:pt x="54375" y="39375"/>
                </a:lnTo>
                <a:close/>
                <a:moveTo>
                  <a:pt x="54375" y="105000"/>
                </a:moveTo>
                <a:cubicBezTo>
                  <a:pt x="54375" y="82500"/>
                  <a:pt x="54375" y="82500"/>
                  <a:pt x="54375" y="82500"/>
                </a:cubicBezTo>
                <a:cubicBezTo>
                  <a:pt x="31875" y="67500"/>
                  <a:pt x="31875" y="67500"/>
                  <a:pt x="31875" y="67500"/>
                </a:cubicBezTo>
                <a:cubicBezTo>
                  <a:pt x="13125" y="78750"/>
                  <a:pt x="13125" y="78750"/>
                  <a:pt x="13125" y="78750"/>
                </a:cubicBezTo>
                <a:lnTo>
                  <a:pt x="54375" y="105000"/>
                </a:lnTo>
                <a:close/>
                <a:moveTo>
                  <a:pt x="76875" y="60000"/>
                </a:moveTo>
                <a:cubicBezTo>
                  <a:pt x="60000" y="48750"/>
                  <a:pt x="60000" y="48750"/>
                  <a:pt x="60000" y="48750"/>
                </a:cubicBezTo>
                <a:cubicBezTo>
                  <a:pt x="41250" y="60000"/>
                  <a:pt x="41250" y="60000"/>
                  <a:pt x="41250" y="60000"/>
                </a:cubicBezTo>
                <a:cubicBezTo>
                  <a:pt x="60000" y="73125"/>
                  <a:pt x="60000" y="73125"/>
                  <a:pt x="60000" y="73125"/>
                </a:cubicBezTo>
                <a:lnTo>
                  <a:pt x="76875" y="60000"/>
                </a:lnTo>
                <a:close/>
                <a:moveTo>
                  <a:pt x="105000" y="43125"/>
                </a:moveTo>
                <a:cubicBezTo>
                  <a:pt x="65625" y="15000"/>
                  <a:pt x="65625" y="15000"/>
                  <a:pt x="65625" y="15000"/>
                </a:cubicBezTo>
                <a:cubicBezTo>
                  <a:pt x="65625" y="39375"/>
                  <a:pt x="65625" y="39375"/>
                  <a:pt x="65625" y="39375"/>
                </a:cubicBezTo>
                <a:cubicBezTo>
                  <a:pt x="86250" y="54375"/>
                  <a:pt x="86250" y="54375"/>
                  <a:pt x="86250" y="54375"/>
                </a:cubicBezTo>
                <a:lnTo>
                  <a:pt x="105000" y="43125"/>
                </a:lnTo>
                <a:close/>
                <a:moveTo>
                  <a:pt x="105000" y="78750"/>
                </a:moveTo>
                <a:cubicBezTo>
                  <a:pt x="86250" y="67500"/>
                  <a:pt x="86250" y="67500"/>
                  <a:pt x="86250" y="67500"/>
                </a:cubicBezTo>
                <a:cubicBezTo>
                  <a:pt x="65625" y="82500"/>
                  <a:pt x="65625" y="82500"/>
                  <a:pt x="65625" y="82500"/>
                </a:cubicBezTo>
                <a:cubicBezTo>
                  <a:pt x="65625" y="105000"/>
                  <a:pt x="65625" y="105000"/>
                  <a:pt x="65625" y="105000"/>
                </a:cubicBezTo>
                <a:lnTo>
                  <a:pt x="105000" y="78750"/>
                </a:lnTo>
                <a:close/>
                <a:moveTo>
                  <a:pt x="108750" y="69375"/>
                </a:moveTo>
                <a:cubicBezTo>
                  <a:pt x="108750" y="52500"/>
                  <a:pt x="108750" y="52500"/>
                  <a:pt x="108750" y="52500"/>
                </a:cubicBezTo>
                <a:cubicBezTo>
                  <a:pt x="95625" y="60000"/>
                  <a:pt x="95625" y="60000"/>
                  <a:pt x="95625" y="60000"/>
                </a:cubicBezTo>
                <a:lnTo>
                  <a:pt x="108750" y="6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6103259" y="4336685"/>
            <a:ext cx="566813" cy="4396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8333" y="87857"/>
                </a:moveTo>
                <a:cubicBezTo>
                  <a:pt x="43333" y="87857"/>
                  <a:pt x="40000" y="85714"/>
                  <a:pt x="36666" y="85714"/>
                </a:cubicBezTo>
                <a:cubicBezTo>
                  <a:pt x="30000" y="89999"/>
                  <a:pt x="25000" y="94285"/>
                  <a:pt x="18333" y="96428"/>
                </a:cubicBezTo>
                <a:cubicBezTo>
                  <a:pt x="15000" y="96428"/>
                  <a:pt x="13333" y="98571"/>
                  <a:pt x="11666" y="98571"/>
                </a:cubicBezTo>
                <a:cubicBezTo>
                  <a:pt x="11666" y="98571"/>
                  <a:pt x="11666" y="98571"/>
                  <a:pt x="11666" y="98571"/>
                </a:cubicBezTo>
                <a:cubicBezTo>
                  <a:pt x="10000" y="98571"/>
                  <a:pt x="10000" y="96428"/>
                  <a:pt x="10000" y="96428"/>
                </a:cubicBezTo>
                <a:cubicBezTo>
                  <a:pt x="8333" y="94285"/>
                  <a:pt x="10000" y="92142"/>
                  <a:pt x="10000" y="92142"/>
                </a:cubicBezTo>
                <a:cubicBezTo>
                  <a:pt x="13333" y="87857"/>
                  <a:pt x="16666" y="85714"/>
                  <a:pt x="18333" y="77142"/>
                </a:cubicBezTo>
                <a:cubicBezTo>
                  <a:pt x="8333" y="68571"/>
                  <a:pt x="0" y="57857"/>
                  <a:pt x="0" y="42857"/>
                </a:cubicBezTo>
                <a:cubicBezTo>
                  <a:pt x="0" y="19285"/>
                  <a:pt x="21666" y="0"/>
                  <a:pt x="48333" y="0"/>
                </a:cubicBezTo>
                <a:cubicBezTo>
                  <a:pt x="73333" y="0"/>
                  <a:pt x="95000" y="19285"/>
                  <a:pt x="95000" y="42857"/>
                </a:cubicBezTo>
                <a:cubicBezTo>
                  <a:pt x="95000" y="68571"/>
                  <a:pt x="73333" y="87857"/>
                  <a:pt x="48333" y="87857"/>
                </a:cubicBezTo>
                <a:close/>
                <a:moveTo>
                  <a:pt x="103333" y="100714"/>
                </a:moveTo>
                <a:cubicBezTo>
                  <a:pt x="105000" y="107142"/>
                  <a:pt x="108333" y="109285"/>
                  <a:pt x="110000" y="113571"/>
                </a:cubicBezTo>
                <a:cubicBezTo>
                  <a:pt x="111666" y="115714"/>
                  <a:pt x="111666" y="115714"/>
                  <a:pt x="111666" y="117857"/>
                </a:cubicBezTo>
                <a:cubicBezTo>
                  <a:pt x="111666" y="119999"/>
                  <a:pt x="111666" y="119999"/>
                  <a:pt x="110000" y="119999"/>
                </a:cubicBezTo>
                <a:cubicBezTo>
                  <a:pt x="108333" y="119999"/>
                  <a:pt x="105000" y="119999"/>
                  <a:pt x="103333" y="117857"/>
                </a:cubicBezTo>
                <a:cubicBezTo>
                  <a:pt x="96666" y="115714"/>
                  <a:pt x="91666" y="113571"/>
                  <a:pt x="85000" y="107142"/>
                </a:cubicBezTo>
                <a:cubicBezTo>
                  <a:pt x="81666" y="109285"/>
                  <a:pt x="78333" y="109285"/>
                  <a:pt x="73333" y="109285"/>
                </a:cubicBezTo>
                <a:cubicBezTo>
                  <a:pt x="61666" y="109285"/>
                  <a:pt x="50000" y="104999"/>
                  <a:pt x="41666" y="98571"/>
                </a:cubicBezTo>
                <a:cubicBezTo>
                  <a:pt x="43333" y="98571"/>
                  <a:pt x="46666" y="98571"/>
                  <a:pt x="48333" y="98571"/>
                </a:cubicBezTo>
                <a:cubicBezTo>
                  <a:pt x="61666" y="98571"/>
                  <a:pt x="76666" y="92142"/>
                  <a:pt x="86666" y="83571"/>
                </a:cubicBezTo>
                <a:cubicBezTo>
                  <a:pt x="96666" y="72857"/>
                  <a:pt x="103333" y="57857"/>
                  <a:pt x="103333" y="42857"/>
                </a:cubicBezTo>
                <a:cubicBezTo>
                  <a:pt x="103333" y="38571"/>
                  <a:pt x="103333" y="34285"/>
                  <a:pt x="101666" y="29999"/>
                </a:cubicBezTo>
                <a:cubicBezTo>
                  <a:pt x="113333" y="38571"/>
                  <a:pt x="120000" y="51428"/>
                  <a:pt x="120000" y="64285"/>
                </a:cubicBezTo>
                <a:cubicBezTo>
                  <a:pt x="120000" y="79285"/>
                  <a:pt x="113333" y="92142"/>
                  <a:pt x="103333" y="100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4" name="Shape 1454"/>
          <p:cNvCxnSpPr/>
          <p:nvPr/>
        </p:nvCxnSpPr>
        <p:spPr>
          <a:xfrm>
            <a:off x="2846839" y="2225861"/>
            <a:ext cx="1535373" cy="1939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dot"/>
            <a:miter lim="800000"/>
            <a:headEnd type="oval" w="med" len="med"/>
            <a:tailEnd type="triangle" w="lg" len="lg"/>
          </a:ln>
        </p:spPr>
      </p:cxnSp>
      <p:cxnSp>
        <p:nvCxnSpPr>
          <p:cNvPr id="1455" name="Shape 1455"/>
          <p:cNvCxnSpPr/>
          <p:nvPr/>
        </p:nvCxnSpPr>
        <p:spPr>
          <a:xfrm>
            <a:off x="4289159" y="3105390"/>
            <a:ext cx="1535373" cy="1939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dot"/>
            <a:miter lim="800000"/>
            <a:headEnd type="oval" w="med" len="med"/>
            <a:tailEnd type="triangle" w="lg" len="lg"/>
          </a:ln>
        </p:spPr>
      </p:cxnSp>
      <p:cxnSp>
        <p:nvCxnSpPr>
          <p:cNvPr id="1456" name="Shape 1456"/>
          <p:cNvCxnSpPr/>
          <p:nvPr/>
        </p:nvCxnSpPr>
        <p:spPr>
          <a:xfrm>
            <a:off x="5731478" y="3991032"/>
            <a:ext cx="1535373" cy="1939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dot"/>
            <a:miter lim="800000"/>
            <a:headEnd type="oval" w="med" len="med"/>
            <a:tailEnd type="triangle" w="lg" len="lg"/>
          </a:ln>
        </p:spPr>
      </p:cxnSp>
      <p:cxnSp>
        <p:nvCxnSpPr>
          <p:cNvPr id="1457" name="Shape 1457"/>
          <p:cNvCxnSpPr/>
          <p:nvPr/>
        </p:nvCxnSpPr>
        <p:spPr>
          <a:xfrm>
            <a:off x="7220325" y="4880554"/>
            <a:ext cx="1535373" cy="1939"/>
          </a:xfrm>
          <a:prstGeom prst="straightConnector1">
            <a:avLst/>
          </a:prstGeom>
          <a:noFill/>
          <a:ln w="9525" cap="rnd" cmpd="sng">
            <a:solidFill>
              <a:srgbClr val="A5A5A5"/>
            </a:solidFill>
            <a:prstDash val="dot"/>
            <a:miter lim="800000"/>
            <a:headEnd type="oval" w="med" len="med"/>
            <a:tailEnd type="triangle" w="lg" len="lg"/>
          </a:ln>
        </p:spPr>
      </p:cxnSp>
      <p:grpSp>
        <p:nvGrpSpPr>
          <p:cNvPr id="1458" name="Shape 1458"/>
          <p:cNvGrpSpPr/>
          <p:nvPr/>
        </p:nvGrpSpPr>
        <p:grpSpPr>
          <a:xfrm>
            <a:off x="4500179" y="1889646"/>
            <a:ext cx="2148258" cy="652638"/>
            <a:chOff x="5603652" y="1684697"/>
            <a:chExt cx="1947726" cy="534439"/>
          </a:xfrm>
        </p:grpSpPr>
        <p:sp>
          <p:nvSpPr>
            <p:cNvPr id="1459" name="Shape 1459"/>
            <p:cNvSpPr txBox="1"/>
            <p:nvPr/>
          </p:nvSpPr>
          <p:spPr>
            <a:xfrm>
              <a:off x="5603652" y="1684697"/>
              <a:ext cx="1276807" cy="211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Arial"/>
                <a:buNone/>
              </a:pPr>
              <a:r>
                <a:rPr lang="zh-CN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460" name="Shape 1460"/>
            <p:cNvSpPr txBox="1"/>
            <p:nvPr/>
          </p:nvSpPr>
          <p:spPr>
            <a:xfrm>
              <a:off x="5603652" y="1856205"/>
              <a:ext cx="1947726" cy="362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1461" name="Shape 1461"/>
          <p:cNvGrpSpPr/>
          <p:nvPr/>
        </p:nvGrpSpPr>
        <p:grpSpPr>
          <a:xfrm>
            <a:off x="5945310" y="2767833"/>
            <a:ext cx="2148258" cy="652637"/>
            <a:chOff x="5603652" y="1684702"/>
            <a:chExt cx="1947726" cy="534436"/>
          </a:xfrm>
        </p:grpSpPr>
        <p:sp>
          <p:nvSpPr>
            <p:cNvPr id="1462" name="Shape 1462"/>
            <p:cNvSpPr txBox="1"/>
            <p:nvPr/>
          </p:nvSpPr>
          <p:spPr>
            <a:xfrm>
              <a:off x="5603652" y="1684702"/>
              <a:ext cx="1276807" cy="211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lang="zh-CN" sz="1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463" name="Shape 1463"/>
            <p:cNvSpPr txBox="1"/>
            <p:nvPr/>
          </p:nvSpPr>
          <p:spPr>
            <a:xfrm>
              <a:off x="5603652" y="1856209"/>
              <a:ext cx="1947726" cy="362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1464" name="Shape 1464"/>
          <p:cNvGrpSpPr/>
          <p:nvPr/>
        </p:nvGrpSpPr>
        <p:grpSpPr>
          <a:xfrm>
            <a:off x="7339121" y="3644242"/>
            <a:ext cx="2148258" cy="652636"/>
            <a:chOff x="5603652" y="1684699"/>
            <a:chExt cx="1947726" cy="534435"/>
          </a:xfrm>
        </p:grpSpPr>
        <p:sp>
          <p:nvSpPr>
            <p:cNvPr id="1465" name="Shape 1465"/>
            <p:cNvSpPr txBox="1"/>
            <p:nvPr/>
          </p:nvSpPr>
          <p:spPr>
            <a:xfrm>
              <a:off x="5603652" y="1684699"/>
              <a:ext cx="1276807" cy="211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ct val="25000"/>
                <a:buFont typeface="Arial"/>
                <a:buNone/>
              </a:pPr>
              <a:r>
                <a:rPr lang="zh-CN" sz="1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466" name="Shape 1466"/>
            <p:cNvSpPr txBox="1"/>
            <p:nvPr/>
          </p:nvSpPr>
          <p:spPr>
            <a:xfrm>
              <a:off x="5603652" y="1856205"/>
              <a:ext cx="1947726" cy="362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1467" name="Shape 1467"/>
          <p:cNvGrpSpPr/>
          <p:nvPr/>
        </p:nvGrpSpPr>
        <p:grpSpPr>
          <a:xfrm>
            <a:off x="8889629" y="4550941"/>
            <a:ext cx="2148258" cy="652639"/>
            <a:chOff x="5603652" y="1684699"/>
            <a:chExt cx="1947726" cy="534438"/>
          </a:xfrm>
        </p:grpSpPr>
        <p:sp>
          <p:nvSpPr>
            <p:cNvPr id="1468" name="Shape 1468"/>
            <p:cNvSpPr txBox="1"/>
            <p:nvPr/>
          </p:nvSpPr>
          <p:spPr>
            <a:xfrm>
              <a:off x="5603652" y="1684699"/>
              <a:ext cx="1276807" cy="211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Arial"/>
                <a:buNone/>
              </a:pPr>
              <a:r>
                <a:rPr lang="zh-CN" sz="1400" b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469" name="Shape 1469"/>
            <p:cNvSpPr txBox="1"/>
            <p:nvPr/>
          </p:nvSpPr>
          <p:spPr>
            <a:xfrm>
              <a:off x="5603652" y="1856208"/>
              <a:ext cx="1947726" cy="362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grpSp>
        <p:nvGrpSpPr>
          <p:cNvPr id="1470" name="Shape 1470"/>
          <p:cNvGrpSpPr/>
          <p:nvPr/>
        </p:nvGrpSpPr>
        <p:grpSpPr>
          <a:xfrm>
            <a:off x="8889629" y="5596895"/>
            <a:ext cx="2148258" cy="652639"/>
            <a:chOff x="5603652" y="1684701"/>
            <a:chExt cx="1947726" cy="534438"/>
          </a:xfrm>
        </p:grpSpPr>
        <p:sp>
          <p:nvSpPr>
            <p:cNvPr id="1471" name="Shape 1471"/>
            <p:cNvSpPr txBox="1"/>
            <p:nvPr/>
          </p:nvSpPr>
          <p:spPr>
            <a:xfrm>
              <a:off x="5603652" y="1684701"/>
              <a:ext cx="1276807" cy="211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ct val="25000"/>
                <a:buFont typeface="Arial"/>
                <a:buNone/>
              </a:pPr>
              <a:r>
                <a:rPr lang="zh-CN" sz="14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  <p:sp>
          <p:nvSpPr>
            <p:cNvPr id="1472" name="Shape 1472"/>
            <p:cNvSpPr txBox="1"/>
            <p:nvPr/>
          </p:nvSpPr>
          <p:spPr>
            <a:xfrm>
              <a:off x="5603652" y="1856210"/>
              <a:ext cx="1947726" cy="362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</a:t>
              </a:r>
            </a:p>
          </p:txBody>
        </p:sp>
      </p:grpSp>
      <p:sp>
        <p:nvSpPr>
          <p:cNvPr id="1473" name="Shape 1473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475" name="Shape 1475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Shape 1476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Shape 1482"/>
          <p:cNvGrpSpPr/>
          <p:nvPr/>
        </p:nvGrpSpPr>
        <p:grpSpPr>
          <a:xfrm>
            <a:off x="3996784" y="1846580"/>
            <a:ext cx="4661441" cy="4349985"/>
            <a:chOff x="6756926" y="1366738"/>
            <a:chExt cx="4883340" cy="4557062"/>
          </a:xfrm>
        </p:grpSpPr>
        <p:grpSp>
          <p:nvGrpSpPr>
            <p:cNvPr id="1483" name="Shape 1483"/>
            <p:cNvGrpSpPr/>
            <p:nvPr/>
          </p:nvGrpSpPr>
          <p:grpSpPr>
            <a:xfrm>
              <a:off x="6756926" y="1366738"/>
              <a:ext cx="4883340" cy="4139282"/>
              <a:chOff x="3104395" y="1552712"/>
              <a:chExt cx="5732645" cy="4859182"/>
            </a:xfrm>
          </p:grpSpPr>
          <p:sp>
            <p:nvSpPr>
              <p:cNvPr id="1484" name="Shape 1484"/>
              <p:cNvSpPr/>
              <p:nvPr/>
            </p:nvSpPr>
            <p:spPr>
              <a:xfrm flipH="1">
                <a:off x="5395367" y="4167630"/>
                <a:ext cx="1397174" cy="224426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084" y="38"/>
                    </a:moveTo>
                    <a:cubicBezTo>
                      <a:pt x="50228" y="777"/>
                      <a:pt x="52685" y="12043"/>
                      <a:pt x="55424" y="22080"/>
                    </a:cubicBezTo>
                    <a:cubicBezTo>
                      <a:pt x="58554" y="33437"/>
                      <a:pt x="43087" y="27128"/>
                      <a:pt x="33328" y="13477"/>
                    </a:cubicBezTo>
                    <a:cubicBezTo>
                      <a:pt x="23569" y="-172"/>
                      <a:pt x="17861" y="3727"/>
                      <a:pt x="16940" y="5677"/>
                    </a:cubicBezTo>
                    <a:cubicBezTo>
                      <a:pt x="15836" y="7627"/>
                      <a:pt x="38116" y="31946"/>
                      <a:pt x="36458" y="33207"/>
                    </a:cubicBezTo>
                    <a:cubicBezTo>
                      <a:pt x="34985" y="34354"/>
                      <a:pt x="6813" y="14165"/>
                      <a:pt x="4051" y="14739"/>
                    </a:cubicBezTo>
                    <a:cubicBezTo>
                      <a:pt x="1473" y="15313"/>
                      <a:pt x="-3313" y="16919"/>
                      <a:pt x="3499" y="23228"/>
                    </a:cubicBezTo>
                    <a:cubicBezTo>
                      <a:pt x="10128" y="29651"/>
                      <a:pt x="31119" y="40319"/>
                      <a:pt x="29830" y="42040"/>
                    </a:cubicBezTo>
                    <a:cubicBezTo>
                      <a:pt x="28541" y="43875"/>
                      <a:pt x="11048" y="34125"/>
                      <a:pt x="4788" y="33896"/>
                    </a:cubicBezTo>
                    <a:cubicBezTo>
                      <a:pt x="-1656" y="33666"/>
                      <a:pt x="921" y="39287"/>
                      <a:pt x="12337" y="44334"/>
                    </a:cubicBezTo>
                    <a:cubicBezTo>
                      <a:pt x="23753" y="49382"/>
                      <a:pt x="51557" y="55002"/>
                      <a:pt x="52478" y="74159"/>
                    </a:cubicBezTo>
                    <a:cubicBezTo>
                      <a:pt x="53111" y="87329"/>
                      <a:pt x="50437" y="107927"/>
                      <a:pt x="48703" y="119515"/>
                    </a:cubicBezTo>
                    <a:lnTo>
                      <a:pt x="48630" y="120000"/>
                    </a:lnTo>
                    <a:lnTo>
                      <a:pt x="93512" y="120000"/>
                    </a:lnTo>
                    <a:lnTo>
                      <a:pt x="92673" y="116686"/>
                    </a:lnTo>
                    <a:cubicBezTo>
                      <a:pt x="88652" y="99851"/>
                      <a:pt x="85460" y="76941"/>
                      <a:pt x="91882" y="60164"/>
                    </a:cubicBezTo>
                    <a:cubicBezTo>
                      <a:pt x="103482" y="30225"/>
                      <a:pt x="121711" y="24031"/>
                      <a:pt x="119870" y="19442"/>
                    </a:cubicBezTo>
                    <a:cubicBezTo>
                      <a:pt x="118213" y="14854"/>
                      <a:pt x="108822" y="17033"/>
                      <a:pt x="105876" y="21277"/>
                    </a:cubicBezTo>
                    <a:cubicBezTo>
                      <a:pt x="102930" y="25407"/>
                      <a:pt x="90961" y="34584"/>
                      <a:pt x="79729" y="33093"/>
                    </a:cubicBezTo>
                    <a:cubicBezTo>
                      <a:pt x="68681" y="31601"/>
                      <a:pt x="65735" y="3153"/>
                      <a:pt x="57634" y="400"/>
                    </a:cubicBezTo>
                    <a:cubicBezTo>
                      <a:pt x="56621" y="42"/>
                      <a:pt x="55778" y="-67"/>
                      <a:pt x="55084" y="38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Shape 1485"/>
              <p:cNvSpPr/>
              <p:nvPr/>
            </p:nvSpPr>
            <p:spPr>
              <a:xfrm rot="1883109">
                <a:off x="3472716" y="3077532"/>
                <a:ext cx="1975673" cy="19695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Shape 1486"/>
              <p:cNvSpPr/>
              <p:nvPr/>
            </p:nvSpPr>
            <p:spPr>
              <a:xfrm rot="4961872">
                <a:off x="4339838" y="2042516"/>
                <a:ext cx="2397282" cy="23898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Shape 1487"/>
              <p:cNvSpPr/>
              <p:nvPr/>
            </p:nvSpPr>
            <p:spPr>
              <a:xfrm rot="7696778">
                <a:off x="5819972" y="2184633"/>
                <a:ext cx="2112165" cy="210560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Shape 1488"/>
              <p:cNvSpPr/>
              <p:nvPr/>
            </p:nvSpPr>
            <p:spPr>
              <a:xfrm rot="10345882">
                <a:off x="6798191" y="3266787"/>
                <a:ext cx="1921093" cy="19151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Shape 1489"/>
              <p:cNvSpPr/>
              <p:nvPr/>
            </p:nvSpPr>
            <p:spPr>
              <a:xfrm rot="-9159993">
                <a:off x="6858380" y="4596385"/>
                <a:ext cx="1424405" cy="14199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Shape 1490"/>
              <p:cNvSpPr/>
              <p:nvPr/>
            </p:nvSpPr>
            <p:spPr>
              <a:xfrm rot="-645695">
                <a:off x="3963464" y="4429907"/>
                <a:ext cx="1424405" cy="14199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Shape 1491"/>
              <p:cNvSpPr/>
              <p:nvPr/>
            </p:nvSpPr>
            <p:spPr>
              <a:xfrm rot="2241606">
                <a:off x="3489891" y="2406325"/>
                <a:ext cx="1187759" cy="11840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Shape 1492"/>
              <p:cNvSpPr/>
              <p:nvPr/>
            </p:nvSpPr>
            <p:spPr>
              <a:xfrm rot="6355571">
                <a:off x="5654693" y="1694215"/>
                <a:ext cx="1187759" cy="11840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Shape 1493"/>
              <p:cNvSpPr/>
              <p:nvPr/>
            </p:nvSpPr>
            <p:spPr>
              <a:xfrm rot="9774375">
                <a:off x="7378684" y="2652032"/>
                <a:ext cx="1187759" cy="11840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1561"/>
                    </a:moveTo>
                    <a:cubicBezTo>
                      <a:pt x="120000" y="61561"/>
                      <a:pt x="82666" y="120000"/>
                      <a:pt x="0" y="83420"/>
                    </a:cubicBezTo>
                    <a:cubicBezTo>
                      <a:pt x="0" y="83420"/>
                      <a:pt x="41777" y="0"/>
                      <a:pt x="116444" y="52193"/>
                    </a:cubicBezTo>
                    <a:cubicBezTo>
                      <a:pt x="116444" y="52193"/>
                      <a:pt x="73333" y="68252"/>
                      <a:pt x="52888" y="67806"/>
                    </a:cubicBezTo>
                    <a:cubicBezTo>
                      <a:pt x="52888" y="67806"/>
                      <a:pt x="99555" y="73159"/>
                      <a:pt x="120000" y="615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6425" tIns="48200" rIns="96425" bIns="482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4" name="Shape 1494"/>
            <p:cNvSpPr/>
            <p:nvPr/>
          </p:nvSpPr>
          <p:spPr>
            <a:xfrm>
              <a:off x="7135090" y="5202683"/>
              <a:ext cx="4139963" cy="7211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cubicBezTo>
                    <a:pt x="83008" y="0"/>
                    <a:pt x="103567" y="40928"/>
                    <a:pt x="117151" y="105140"/>
                  </a:cubicBezTo>
                  <a:lnTo>
                    <a:pt x="120000" y="120000"/>
                  </a:lnTo>
                  <a:lnTo>
                    <a:pt x="116784" y="112814"/>
                  </a:lnTo>
                  <a:cubicBezTo>
                    <a:pt x="100574" y="80090"/>
                    <a:pt x="81034" y="60982"/>
                    <a:pt x="59999" y="60982"/>
                  </a:cubicBezTo>
                  <a:cubicBezTo>
                    <a:pt x="38965" y="60982"/>
                    <a:pt x="19425" y="80090"/>
                    <a:pt x="3215" y="112814"/>
                  </a:cubicBezTo>
                  <a:lnTo>
                    <a:pt x="0" y="119999"/>
                  </a:lnTo>
                  <a:lnTo>
                    <a:pt x="2848" y="105140"/>
                  </a:lnTo>
                  <a:cubicBezTo>
                    <a:pt x="16432" y="40928"/>
                    <a:pt x="36991" y="0"/>
                    <a:pt x="59999" y="0"/>
                  </a:cubicBezTo>
                  <a:close/>
                </a:path>
              </a:pathLst>
            </a:custGeom>
            <a:solidFill>
              <a:srgbClr val="F49C0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4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Shape 1495"/>
          <p:cNvGrpSpPr/>
          <p:nvPr/>
        </p:nvGrpSpPr>
        <p:grpSpPr>
          <a:xfrm>
            <a:off x="1248762" y="2419598"/>
            <a:ext cx="2597148" cy="978505"/>
            <a:chOff x="786306" y="2525730"/>
            <a:chExt cx="2462751" cy="927870"/>
          </a:xfrm>
        </p:grpSpPr>
        <p:sp>
          <p:nvSpPr>
            <p:cNvPr id="1496" name="Shape 1496"/>
            <p:cNvSpPr/>
            <p:nvPr/>
          </p:nvSpPr>
          <p:spPr>
            <a:xfrm>
              <a:off x="786306" y="2805693"/>
              <a:ext cx="2462751" cy="647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497" name="Shape 1497"/>
            <p:cNvSpPr txBox="1"/>
            <p:nvPr/>
          </p:nvSpPr>
          <p:spPr>
            <a:xfrm>
              <a:off x="1874328" y="2525730"/>
              <a:ext cx="1366830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</p:grpSp>
      <p:grpSp>
        <p:nvGrpSpPr>
          <p:cNvPr id="1498" name="Shape 1498"/>
          <p:cNvGrpSpPr/>
          <p:nvPr/>
        </p:nvGrpSpPr>
        <p:grpSpPr>
          <a:xfrm>
            <a:off x="1307737" y="4577351"/>
            <a:ext cx="2597148" cy="978505"/>
            <a:chOff x="842229" y="4571823"/>
            <a:chExt cx="2462751" cy="927870"/>
          </a:xfrm>
        </p:grpSpPr>
        <p:sp>
          <p:nvSpPr>
            <p:cNvPr id="1499" name="Shape 1499"/>
            <p:cNvSpPr/>
            <p:nvPr/>
          </p:nvSpPr>
          <p:spPr>
            <a:xfrm>
              <a:off x="842229" y="4851786"/>
              <a:ext cx="2462751" cy="647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500" name="Shape 1500"/>
            <p:cNvSpPr txBox="1"/>
            <p:nvPr/>
          </p:nvSpPr>
          <p:spPr>
            <a:xfrm>
              <a:off x="1938150" y="4571823"/>
              <a:ext cx="1366830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</p:grpSp>
      <p:grpSp>
        <p:nvGrpSpPr>
          <p:cNvPr id="1501" name="Shape 1501"/>
          <p:cNvGrpSpPr/>
          <p:nvPr/>
        </p:nvGrpSpPr>
        <p:grpSpPr>
          <a:xfrm>
            <a:off x="8779047" y="2419600"/>
            <a:ext cx="2597148" cy="978505"/>
            <a:chOff x="8887019" y="2525730"/>
            <a:chExt cx="2462751" cy="927870"/>
          </a:xfrm>
        </p:grpSpPr>
        <p:sp>
          <p:nvSpPr>
            <p:cNvPr id="1502" name="Shape 1502"/>
            <p:cNvSpPr/>
            <p:nvPr/>
          </p:nvSpPr>
          <p:spPr>
            <a:xfrm flipH="1">
              <a:off x="8887019" y="2805693"/>
              <a:ext cx="2462751" cy="647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503" name="Shape 1503"/>
            <p:cNvSpPr txBox="1"/>
            <p:nvPr/>
          </p:nvSpPr>
          <p:spPr>
            <a:xfrm flipH="1">
              <a:off x="8887022" y="2525730"/>
              <a:ext cx="1366830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</p:grpSp>
      <p:grpSp>
        <p:nvGrpSpPr>
          <p:cNvPr id="1504" name="Shape 1504"/>
          <p:cNvGrpSpPr/>
          <p:nvPr/>
        </p:nvGrpSpPr>
        <p:grpSpPr>
          <a:xfrm>
            <a:off x="8838022" y="4577352"/>
            <a:ext cx="2597148" cy="978505"/>
            <a:chOff x="8942942" y="4571823"/>
            <a:chExt cx="2462751" cy="927870"/>
          </a:xfrm>
        </p:grpSpPr>
        <p:sp>
          <p:nvSpPr>
            <p:cNvPr id="1505" name="Shape 1505"/>
            <p:cNvSpPr/>
            <p:nvPr/>
          </p:nvSpPr>
          <p:spPr>
            <a:xfrm flipH="1">
              <a:off x="8942942" y="4851786"/>
              <a:ext cx="2462751" cy="647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8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506" name="Shape 1506"/>
            <p:cNvSpPr txBox="1"/>
            <p:nvPr/>
          </p:nvSpPr>
          <p:spPr>
            <a:xfrm flipH="1">
              <a:off x="8942945" y="4571823"/>
              <a:ext cx="1366830" cy="3115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zh-CN" sz="14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请替换文字内容</a:t>
              </a:r>
            </a:p>
          </p:txBody>
        </p:sp>
      </p:grpSp>
      <p:sp>
        <p:nvSpPr>
          <p:cNvPr id="1507" name="Shape 1507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508" name="Shape 1508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509" name="Shape 1509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Shape 1510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txBody>
          <a:bodyPr wrap="square" lIns="114775" tIns="57375" rIns="114775" bIns="57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PPT模板下载：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www.1ppt.com/moban/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行业PPT模板：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www.1ppt.com/hangye/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节日PPT模板：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www.1ppt.com/jieri/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      PPT素材下载：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www.1ppt.com/sucai/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PPT背景图片：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www.1ppt.com/beijing/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 PPT图表下载：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www.1ppt.com/tubiao/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优秀PPT下载：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www.1ppt.com/xiazai/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   PPT教程：   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www.1ppt.com/powerpoint/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Word教程：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www.1ppt.com/word/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    Excel教程： 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www.1ppt.com/excel/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资料下载：  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www.1ppt.com/ziliao/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    PPT课件下载：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www.1ppt.com/kejian/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范文下载：  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www.1ppt.com/fanwen/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 试卷下载：  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www.1ppt.com/shiti/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教案下载：  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www.1ppt.com/jiaoan/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      PPT论坛：      </a:t>
            </a:r>
            <a:r>
              <a:rPr lang="zh-C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www.1ppt.cn</a:t>
            </a:r>
            <a:r>
              <a:rPr lang="zh-CN" sz="14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</a:p>
        </p:txBody>
      </p:sp>
      <p:sp>
        <p:nvSpPr>
          <p:cNvPr id="1595" name="Shape 1595"/>
          <p:cNvSpPr/>
          <p:nvPr/>
        </p:nvSpPr>
        <p:spPr>
          <a:xfrm>
            <a:off x="0" y="3162070"/>
            <a:ext cx="12858750" cy="1441498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wrap="square" lIns="114775" tIns="57375" rIns="114775" bIns="57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53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6" name="Shape 159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54254" y="332398"/>
            <a:ext cx="10827140" cy="2823185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Shape 1597"/>
          <p:cNvSpPr/>
          <p:nvPr/>
        </p:nvSpPr>
        <p:spPr>
          <a:xfrm>
            <a:off x="658567" y="3266553"/>
            <a:ext cx="5770810" cy="1707107"/>
          </a:xfrm>
          <a:prstGeom prst="rect">
            <a:avLst/>
          </a:prstGeom>
          <a:noFill/>
          <a:ln>
            <a:noFill/>
          </a:ln>
        </p:spPr>
        <p:txBody>
          <a:bodyPr wrap="square" lIns="114775" tIns="57375" rIns="114775" bIns="57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可以在下列情况使用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SzPct val="100000"/>
              <a:buFont typeface="Noto Sans Symbols"/>
              <a:buChar char="■"/>
            </a:pPr>
            <a:r>
              <a:rPr lang="zh-C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不限次数的用于您个人/公司、企业的商业演示。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SzPct val="100000"/>
              <a:buFont typeface="Noto Sans Symbols"/>
              <a:buChar char="■"/>
            </a:pPr>
            <a:r>
              <a:rPr lang="zh-C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拷贝模板中的内容用于其它幻灯片母版中使用。</a:t>
            </a:r>
          </a:p>
        </p:txBody>
      </p:sp>
      <p:sp>
        <p:nvSpPr>
          <p:cNvPr id="1598" name="Shape 1598"/>
          <p:cNvSpPr/>
          <p:nvPr/>
        </p:nvSpPr>
        <p:spPr>
          <a:xfrm>
            <a:off x="6429375" y="3266553"/>
            <a:ext cx="5770811" cy="1631165"/>
          </a:xfrm>
          <a:prstGeom prst="rect">
            <a:avLst/>
          </a:prstGeom>
          <a:noFill/>
          <a:ln>
            <a:noFill/>
          </a:ln>
        </p:spPr>
        <p:txBody>
          <a:bodyPr wrap="square" lIns="114775" tIns="57375" rIns="114775" bIns="573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5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不可以在以下情况使用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SzPct val="100000"/>
              <a:buFont typeface="Noto Sans Symbols"/>
              <a:buChar char="■"/>
            </a:pPr>
            <a:r>
              <a:rPr lang="zh-C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用于任何形式的在线付费下载。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SzPct val="100000"/>
              <a:buFont typeface="Noto Sans Symbols"/>
              <a:buChar char="■"/>
            </a:pPr>
            <a:r>
              <a:rPr lang="zh-C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收集整理我们发布的免费资源后，刻录光碟销售。</a:t>
            </a:r>
          </a:p>
        </p:txBody>
      </p:sp>
      <p:pic>
        <p:nvPicPr>
          <p:cNvPr id="1599" name="Shape 1599" descr="png-06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100366" y="3266552"/>
            <a:ext cx="553484" cy="41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Shape 1600" descr="png-065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172815" y="3266552"/>
            <a:ext cx="553484" cy="41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/>
          <p:nvPr/>
        </p:nvSpPr>
        <p:spPr>
          <a:xfrm>
            <a:off x="10056356" y="3620153"/>
            <a:ext cx="761300" cy="1779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Shape 1517"/>
          <p:cNvSpPr/>
          <p:nvPr/>
        </p:nvSpPr>
        <p:spPr>
          <a:xfrm>
            <a:off x="10056356" y="5018893"/>
            <a:ext cx="761300" cy="761300"/>
          </a:xfrm>
          <a:prstGeom prst="ellipse">
            <a:avLst/>
          </a:prstGeom>
          <a:solidFill>
            <a:srgbClr val="A368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Shape 1518"/>
          <p:cNvSpPr/>
          <p:nvPr/>
        </p:nvSpPr>
        <p:spPr>
          <a:xfrm>
            <a:off x="8986908" y="2496332"/>
            <a:ext cx="761300" cy="2903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Shape 1519"/>
          <p:cNvSpPr/>
          <p:nvPr/>
        </p:nvSpPr>
        <p:spPr>
          <a:xfrm>
            <a:off x="8986908" y="5018893"/>
            <a:ext cx="761300" cy="761300"/>
          </a:xfrm>
          <a:prstGeom prst="ellipse">
            <a:avLst/>
          </a:prstGeom>
          <a:solidFill>
            <a:srgbClr val="A368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7917464" y="2943444"/>
            <a:ext cx="761300" cy="245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Shape 1521"/>
          <p:cNvSpPr/>
          <p:nvPr/>
        </p:nvSpPr>
        <p:spPr>
          <a:xfrm>
            <a:off x="7917464" y="5018893"/>
            <a:ext cx="761300" cy="761300"/>
          </a:xfrm>
          <a:prstGeom prst="ellipse">
            <a:avLst/>
          </a:prstGeom>
          <a:solidFill>
            <a:srgbClr val="A368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Shape 1522"/>
          <p:cNvSpPr/>
          <p:nvPr/>
        </p:nvSpPr>
        <p:spPr>
          <a:xfrm>
            <a:off x="6848019" y="4115605"/>
            <a:ext cx="761300" cy="1283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Shape 1523"/>
          <p:cNvSpPr/>
          <p:nvPr/>
        </p:nvSpPr>
        <p:spPr>
          <a:xfrm>
            <a:off x="6848019" y="5018893"/>
            <a:ext cx="761300" cy="761300"/>
          </a:xfrm>
          <a:prstGeom prst="ellipse">
            <a:avLst/>
          </a:prstGeom>
          <a:solidFill>
            <a:srgbClr val="A368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Shape 1524"/>
          <p:cNvSpPr/>
          <p:nvPr/>
        </p:nvSpPr>
        <p:spPr>
          <a:xfrm>
            <a:off x="5778573" y="3620153"/>
            <a:ext cx="761300" cy="1779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Shape 1525"/>
          <p:cNvSpPr/>
          <p:nvPr/>
        </p:nvSpPr>
        <p:spPr>
          <a:xfrm>
            <a:off x="5778573" y="5018893"/>
            <a:ext cx="761300" cy="761300"/>
          </a:xfrm>
          <a:prstGeom prst="ellipse">
            <a:avLst/>
          </a:prstGeom>
          <a:solidFill>
            <a:srgbClr val="A368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Shape 1526"/>
          <p:cNvGrpSpPr/>
          <p:nvPr/>
        </p:nvGrpSpPr>
        <p:grpSpPr>
          <a:xfrm>
            <a:off x="10243704" y="5202609"/>
            <a:ext cx="386598" cy="387259"/>
            <a:chOff x="9145588" y="4435475"/>
            <a:chExt cx="464344" cy="465138"/>
          </a:xfrm>
        </p:grpSpPr>
        <p:sp>
          <p:nvSpPr>
            <p:cNvPr id="1527" name="Shape 1527"/>
            <p:cNvSpPr/>
            <p:nvPr/>
          </p:nvSpPr>
          <p:spPr>
            <a:xfrm>
              <a:off x="9145588" y="4435475"/>
              <a:ext cx="464344" cy="4651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486" y="108723"/>
                  </a:moveTo>
                  <a:cubicBezTo>
                    <a:pt x="13613" y="97963"/>
                    <a:pt x="516" y="67357"/>
                    <a:pt x="11270" y="40491"/>
                  </a:cubicBezTo>
                  <a:cubicBezTo>
                    <a:pt x="22031" y="13625"/>
                    <a:pt x="52639" y="509"/>
                    <a:pt x="79506" y="11276"/>
                  </a:cubicBezTo>
                  <a:cubicBezTo>
                    <a:pt x="106374" y="22030"/>
                    <a:pt x="119477" y="52642"/>
                    <a:pt x="108722" y="79508"/>
                  </a:cubicBezTo>
                  <a:cubicBezTo>
                    <a:pt x="97962" y="106374"/>
                    <a:pt x="67348" y="119477"/>
                    <a:pt x="40486" y="108723"/>
                  </a:cubicBezTo>
                  <a:moveTo>
                    <a:pt x="82296" y="4312"/>
                  </a:moveTo>
                  <a:cubicBezTo>
                    <a:pt x="51543" y="-7996"/>
                    <a:pt x="16629" y="6944"/>
                    <a:pt x="4313" y="37695"/>
                  </a:cubicBezTo>
                  <a:cubicBezTo>
                    <a:pt x="-8002" y="68452"/>
                    <a:pt x="6945" y="103371"/>
                    <a:pt x="37697" y="115680"/>
                  </a:cubicBezTo>
                  <a:cubicBezTo>
                    <a:pt x="68449" y="128002"/>
                    <a:pt x="103364" y="113048"/>
                    <a:pt x="115686" y="82298"/>
                  </a:cubicBezTo>
                  <a:cubicBezTo>
                    <a:pt x="128002" y="51541"/>
                    <a:pt x="113048" y="16628"/>
                    <a:pt x="82296" y="431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9348788" y="4638675"/>
              <a:ext cx="57944" cy="579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814" y="87852"/>
                  </a:moveTo>
                  <a:cubicBezTo>
                    <a:pt x="33464" y="81668"/>
                    <a:pt x="25997" y="64212"/>
                    <a:pt x="32117" y="48835"/>
                  </a:cubicBezTo>
                  <a:cubicBezTo>
                    <a:pt x="38300" y="33520"/>
                    <a:pt x="55784" y="26020"/>
                    <a:pt x="71134" y="32141"/>
                  </a:cubicBezTo>
                  <a:cubicBezTo>
                    <a:pt x="86478" y="38293"/>
                    <a:pt x="93977" y="55780"/>
                    <a:pt x="87826" y="71158"/>
                  </a:cubicBezTo>
                  <a:cubicBezTo>
                    <a:pt x="81674" y="86505"/>
                    <a:pt x="64190" y="93973"/>
                    <a:pt x="48814" y="87852"/>
                  </a:cubicBezTo>
                  <a:moveTo>
                    <a:pt x="82291" y="4319"/>
                  </a:moveTo>
                  <a:cubicBezTo>
                    <a:pt x="51566" y="-8010"/>
                    <a:pt x="16622" y="6952"/>
                    <a:pt x="4319" y="37707"/>
                  </a:cubicBezTo>
                  <a:cubicBezTo>
                    <a:pt x="-8008" y="68463"/>
                    <a:pt x="6957" y="103375"/>
                    <a:pt x="37682" y="115673"/>
                  </a:cubicBezTo>
                  <a:cubicBezTo>
                    <a:pt x="68440" y="128010"/>
                    <a:pt x="103352" y="113041"/>
                    <a:pt x="115687" y="82317"/>
                  </a:cubicBezTo>
                  <a:cubicBezTo>
                    <a:pt x="127989" y="51561"/>
                    <a:pt x="113080" y="16649"/>
                    <a:pt x="82291" y="43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9290050" y="4580732"/>
              <a:ext cx="174625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137" y="97118"/>
                  </a:moveTo>
                  <a:cubicBezTo>
                    <a:pt x="24656" y="88926"/>
                    <a:pt x="14676" y="65591"/>
                    <a:pt x="22867" y="45127"/>
                  </a:cubicBezTo>
                  <a:cubicBezTo>
                    <a:pt x="31065" y="24663"/>
                    <a:pt x="54386" y="14677"/>
                    <a:pt x="74855" y="22869"/>
                  </a:cubicBezTo>
                  <a:cubicBezTo>
                    <a:pt x="95331" y="31067"/>
                    <a:pt x="105323" y="54402"/>
                    <a:pt x="97119" y="74866"/>
                  </a:cubicBezTo>
                  <a:cubicBezTo>
                    <a:pt x="88928" y="95330"/>
                    <a:pt x="65600" y="105328"/>
                    <a:pt x="45137" y="97118"/>
                  </a:cubicBezTo>
                  <a:moveTo>
                    <a:pt x="82298" y="4313"/>
                  </a:moveTo>
                  <a:cubicBezTo>
                    <a:pt x="51541" y="-8002"/>
                    <a:pt x="16615" y="6951"/>
                    <a:pt x="4319" y="37697"/>
                  </a:cubicBezTo>
                  <a:cubicBezTo>
                    <a:pt x="-8002" y="68449"/>
                    <a:pt x="6951" y="103364"/>
                    <a:pt x="37695" y="115680"/>
                  </a:cubicBezTo>
                  <a:cubicBezTo>
                    <a:pt x="68465" y="128002"/>
                    <a:pt x="103371" y="113054"/>
                    <a:pt x="115693" y="82296"/>
                  </a:cubicBezTo>
                  <a:cubicBezTo>
                    <a:pt x="127989" y="51543"/>
                    <a:pt x="113055" y="16629"/>
                    <a:pt x="82298" y="43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9406732" y="4696619"/>
              <a:ext cx="72231" cy="746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32" y="16109"/>
                  </a:moveTo>
                  <a:cubicBezTo>
                    <a:pt x="121591" y="10099"/>
                    <a:pt x="118596" y="3261"/>
                    <a:pt x="112468" y="849"/>
                  </a:cubicBezTo>
                  <a:cubicBezTo>
                    <a:pt x="106324" y="-1579"/>
                    <a:pt x="99352" y="1357"/>
                    <a:pt x="96899" y="7390"/>
                  </a:cubicBezTo>
                  <a:lnTo>
                    <a:pt x="96876" y="7367"/>
                  </a:lnTo>
                  <a:cubicBezTo>
                    <a:pt x="79669" y="49567"/>
                    <a:pt x="46680" y="80885"/>
                    <a:pt x="7240" y="97451"/>
                  </a:cubicBezTo>
                  <a:cubicBezTo>
                    <a:pt x="1181" y="100000"/>
                    <a:pt x="-1643" y="106906"/>
                    <a:pt x="969" y="112848"/>
                  </a:cubicBezTo>
                  <a:cubicBezTo>
                    <a:pt x="3588" y="118842"/>
                    <a:pt x="10629" y="121596"/>
                    <a:pt x="16682" y="119047"/>
                  </a:cubicBezTo>
                  <a:cubicBezTo>
                    <a:pt x="16893" y="118956"/>
                    <a:pt x="17013" y="118773"/>
                    <a:pt x="17195" y="118699"/>
                  </a:cubicBezTo>
                  <a:cubicBezTo>
                    <a:pt x="62039" y="99681"/>
                    <a:pt x="99563" y="64023"/>
                    <a:pt x="119109" y="16109"/>
                  </a:cubicBezTo>
                  <a:cubicBezTo>
                    <a:pt x="119109" y="16109"/>
                    <a:pt x="119132" y="16109"/>
                    <a:pt x="119132" y="16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9435307" y="4725988"/>
              <a:ext cx="103981" cy="1063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13" y="588"/>
                  </a:moveTo>
                  <a:cubicBezTo>
                    <a:pt x="110417" y="-1097"/>
                    <a:pt x="105532" y="956"/>
                    <a:pt x="103800" y="5160"/>
                  </a:cubicBezTo>
                  <a:cubicBezTo>
                    <a:pt x="84850" y="51544"/>
                    <a:pt x="48495" y="85989"/>
                    <a:pt x="5060" y="104219"/>
                  </a:cubicBezTo>
                  <a:cubicBezTo>
                    <a:pt x="815" y="106002"/>
                    <a:pt x="-1149" y="110834"/>
                    <a:pt x="684" y="115009"/>
                  </a:cubicBezTo>
                  <a:cubicBezTo>
                    <a:pt x="2501" y="119202"/>
                    <a:pt x="7437" y="121114"/>
                    <a:pt x="11699" y="119326"/>
                  </a:cubicBezTo>
                  <a:cubicBezTo>
                    <a:pt x="11897" y="119230"/>
                    <a:pt x="12027" y="119055"/>
                    <a:pt x="12220" y="118958"/>
                  </a:cubicBezTo>
                  <a:cubicBezTo>
                    <a:pt x="59380" y="99014"/>
                    <a:pt x="98831" y="61564"/>
                    <a:pt x="119400" y="11282"/>
                  </a:cubicBezTo>
                  <a:cubicBezTo>
                    <a:pt x="121109" y="7072"/>
                    <a:pt x="119009" y="2285"/>
                    <a:pt x="114713" y="58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9421019" y="4711700"/>
              <a:ext cx="88106" cy="896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2" y="692"/>
                  </a:moveTo>
                  <a:cubicBezTo>
                    <a:pt x="108720" y="-1288"/>
                    <a:pt x="102995" y="1106"/>
                    <a:pt x="100973" y="6079"/>
                  </a:cubicBezTo>
                  <a:cubicBezTo>
                    <a:pt x="82758" y="50722"/>
                    <a:pt x="47777" y="83882"/>
                    <a:pt x="5969" y="101416"/>
                  </a:cubicBezTo>
                  <a:lnTo>
                    <a:pt x="5986" y="101416"/>
                  </a:lnTo>
                  <a:cubicBezTo>
                    <a:pt x="976" y="103533"/>
                    <a:pt x="-1351" y="109220"/>
                    <a:pt x="806" y="114136"/>
                  </a:cubicBezTo>
                  <a:cubicBezTo>
                    <a:pt x="2964" y="119046"/>
                    <a:pt x="8763" y="121311"/>
                    <a:pt x="13773" y="119216"/>
                  </a:cubicBezTo>
                  <a:cubicBezTo>
                    <a:pt x="13966" y="119120"/>
                    <a:pt x="14062" y="118949"/>
                    <a:pt x="14278" y="118836"/>
                  </a:cubicBezTo>
                  <a:cubicBezTo>
                    <a:pt x="60494" y="99281"/>
                    <a:pt x="99161" y="62591"/>
                    <a:pt x="119284" y="13276"/>
                  </a:cubicBezTo>
                  <a:cubicBezTo>
                    <a:pt x="121323" y="8304"/>
                    <a:pt x="118858" y="2679"/>
                    <a:pt x="113792" y="6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9275763" y="4566444"/>
              <a:ext cx="73025" cy="738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1" y="7116"/>
                  </a:moveTo>
                  <a:cubicBezTo>
                    <a:pt x="116418" y="1123"/>
                    <a:pt x="109379" y="-1602"/>
                    <a:pt x="103305" y="963"/>
                  </a:cubicBezTo>
                  <a:cubicBezTo>
                    <a:pt x="103094" y="1032"/>
                    <a:pt x="102951" y="1220"/>
                    <a:pt x="102786" y="1288"/>
                  </a:cubicBezTo>
                  <a:cubicBezTo>
                    <a:pt x="57943" y="20311"/>
                    <a:pt x="20436" y="55996"/>
                    <a:pt x="866" y="103896"/>
                  </a:cubicBezTo>
                  <a:lnTo>
                    <a:pt x="844" y="103896"/>
                  </a:lnTo>
                  <a:cubicBezTo>
                    <a:pt x="-1585" y="109929"/>
                    <a:pt x="1380" y="116743"/>
                    <a:pt x="7528" y="119156"/>
                  </a:cubicBezTo>
                  <a:cubicBezTo>
                    <a:pt x="13677" y="121562"/>
                    <a:pt x="20647" y="118625"/>
                    <a:pt x="23077" y="112615"/>
                  </a:cubicBezTo>
                  <a:lnTo>
                    <a:pt x="23105" y="112615"/>
                  </a:lnTo>
                  <a:cubicBezTo>
                    <a:pt x="40313" y="70458"/>
                    <a:pt x="73326" y="39106"/>
                    <a:pt x="112727" y="22558"/>
                  </a:cubicBezTo>
                  <a:cubicBezTo>
                    <a:pt x="118807" y="19992"/>
                    <a:pt x="121614" y="13103"/>
                    <a:pt x="119041" y="711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9217819" y="4508500"/>
              <a:ext cx="103981" cy="1055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09" y="4979"/>
                  </a:moveTo>
                  <a:cubicBezTo>
                    <a:pt x="117475" y="803"/>
                    <a:pt x="112539" y="-1120"/>
                    <a:pt x="108282" y="662"/>
                  </a:cubicBezTo>
                  <a:cubicBezTo>
                    <a:pt x="108101" y="741"/>
                    <a:pt x="107954" y="916"/>
                    <a:pt x="107773" y="1012"/>
                  </a:cubicBezTo>
                  <a:cubicBezTo>
                    <a:pt x="60602" y="20975"/>
                    <a:pt x="21165" y="58404"/>
                    <a:pt x="600" y="108683"/>
                  </a:cubicBezTo>
                  <a:cubicBezTo>
                    <a:pt x="-1120" y="112921"/>
                    <a:pt x="973" y="117708"/>
                    <a:pt x="5287" y="119394"/>
                  </a:cubicBezTo>
                  <a:cubicBezTo>
                    <a:pt x="9560" y="121092"/>
                    <a:pt x="14445" y="119055"/>
                    <a:pt x="16183" y="114817"/>
                  </a:cubicBezTo>
                  <a:cubicBezTo>
                    <a:pt x="35129" y="68442"/>
                    <a:pt x="71465" y="33994"/>
                    <a:pt x="114916" y="15769"/>
                  </a:cubicBezTo>
                  <a:cubicBezTo>
                    <a:pt x="119162" y="13970"/>
                    <a:pt x="121149" y="9155"/>
                    <a:pt x="119309" y="49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9247188" y="4537075"/>
              <a:ext cx="88107" cy="90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13" y="18544"/>
                  </a:moveTo>
                  <a:cubicBezTo>
                    <a:pt x="119000" y="16449"/>
                    <a:pt x="121357" y="10779"/>
                    <a:pt x="119193" y="5846"/>
                  </a:cubicBezTo>
                  <a:cubicBezTo>
                    <a:pt x="117058" y="953"/>
                    <a:pt x="111253" y="-1328"/>
                    <a:pt x="106244" y="783"/>
                  </a:cubicBezTo>
                  <a:cubicBezTo>
                    <a:pt x="106034" y="862"/>
                    <a:pt x="105915" y="1050"/>
                    <a:pt x="105721" y="1123"/>
                  </a:cubicBezTo>
                  <a:cubicBezTo>
                    <a:pt x="59525" y="20701"/>
                    <a:pt x="20860" y="57431"/>
                    <a:pt x="704" y="106723"/>
                  </a:cubicBezTo>
                  <a:cubicBezTo>
                    <a:pt x="-1317" y="111695"/>
                    <a:pt x="1164" y="117303"/>
                    <a:pt x="6213" y="119307"/>
                  </a:cubicBezTo>
                  <a:cubicBezTo>
                    <a:pt x="11262" y="121277"/>
                    <a:pt x="16987" y="118893"/>
                    <a:pt x="19048" y="113926"/>
                  </a:cubicBezTo>
                  <a:cubicBezTo>
                    <a:pt x="37262" y="69277"/>
                    <a:pt x="72224" y="36100"/>
                    <a:pt x="114013" y="18583"/>
                  </a:cubicBezTo>
                  <a:cubicBezTo>
                    <a:pt x="114013" y="18583"/>
                    <a:pt x="114013" y="18544"/>
                    <a:pt x="114013" y="185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6" name="Shape 1536"/>
          <p:cNvGrpSpPr/>
          <p:nvPr/>
        </p:nvGrpSpPr>
        <p:grpSpPr>
          <a:xfrm>
            <a:off x="9186484" y="5199066"/>
            <a:ext cx="362146" cy="386598"/>
            <a:chOff x="9159875" y="1647825"/>
            <a:chExt cx="434975" cy="464344"/>
          </a:xfrm>
        </p:grpSpPr>
        <p:sp>
          <p:nvSpPr>
            <p:cNvPr id="1537" name="Shape 1537"/>
            <p:cNvSpPr/>
            <p:nvPr/>
          </p:nvSpPr>
          <p:spPr>
            <a:xfrm>
              <a:off x="9159875" y="1647825"/>
              <a:ext cx="434975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105000"/>
                  </a:moveTo>
                  <a:cubicBezTo>
                    <a:pt x="112000" y="109127"/>
                    <a:pt x="108405" y="112494"/>
                    <a:pt x="104000" y="112494"/>
                  </a:cubicBezTo>
                  <a:lnTo>
                    <a:pt x="16000" y="112494"/>
                  </a:lnTo>
                  <a:cubicBezTo>
                    <a:pt x="11588" y="112494"/>
                    <a:pt x="8000" y="109127"/>
                    <a:pt x="8000" y="105000"/>
                  </a:cubicBezTo>
                  <a:lnTo>
                    <a:pt x="8000" y="15000"/>
                  </a:lnTo>
                  <a:cubicBezTo>
                    <a:pt x="8000" y="10861"/>
                    <a:pt x="11588" y="7500"/>
                    <a:pt x="16000" y="7500"/>
                  </a:cubicBezTo>
                  <a:lnTo>
                    <a:pt x="104000" y="7500"/>
                  </a:lnTo>
                  <a:cubicBezTo>
                    <a:pt x="108405" y="7500"/>
                    <a:pt x="112000" y="10861"/>
                    <a:pt x="112000" y="15000"/>
                  </a:cubicBezTo>
                  <a:cubicBezTo>
                    <a:pt x="112000" y="15000"/>
                    <a:pt x="112000" y="105000"/>
                    <a:pt x="112000" y="105000"/>
                  </a:cubicBezTo>
                  <a:close/>
                  <a:moveTo>
                    <a:pt x="104000" y="0"/>
                  </a:moveTo>
                  <a:lnTo>
                    <a:pt x="16000" y="0"/>
                  </a:lnTo>
                  <a:cubicBezTo>
                    <a:pt x="7161" y="0"/>
                    <a:pt x="0" y="6711"/>
                    <a:pt x="0" y="15000"/>
                  </a:cubicBezTo>
                  <a:lnTo>
                    <a:pt x="0" y="105000"/>
                  </a:lnTo>
                  <a:cubicBezTo>
                    <a:pt x="0" y="113283"/>
                    <a:pt x="7161" y="119994"/>
                    <a:pt x="16000" y="119994"/>
                  </a:cubicBezTo>
                  <a:lnTo>
                    <a:pt x="104000" y="119994"/>
                  </a:lnTo>
                  <a:cubicBezTo>
                    <a:pt x="112833" y="119994"/>
                    <a:pt x="119994" y="113283"/>
                    <a:pt x="119994" y="105000"/>
                  </a:cubicBezTo>
                  <a:lnTo>
                    <a:pt x="119994" y="15000"/>
                  </a:lnTo>
                  <a:cubicBezTo>
                    <a:pt x="119994" y="6711"/>
                    <a:pt x="112833" y="0"/>
                    <a:pt x="10400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9217819" y="1705769"/>
              <a:ext cx="319088" cy="290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66" y="113994"/>
                  </a:moveTo>
                  <a:lnTo>
                    <a:pt x="78072" y="90266"/>
                  </a:lnTo>
                  <a:lnTo>
                    <a:pt x="92722" y="71994"/>
                  </a:lnTo>
                  <a:lnTo>
                    <a:pt x="114544" y="98272"/>
                  </a:lnTo>
                  <a:lnTo>
                    <a:pt x="114544" y="113994"/>
                  </a:lnTo>
                  <a:cubicBezTo>
                    <a:pt x="114544" y="113994"/>
                    <a:pt x="96766" y="113994"/>
                    <a:pt x="96766" y="113994"/>
                  </a:cubicBezTo>
                  <a:close/>
                  <a:moveTo>
                    <a:pt x="5450" y="63588"/>
                  </a:moveTo>
                  <a:lnTo>
                    <a:pt x="27272" y="35994"/>
                  </a:lnTo>
                  <a:lnTo>
                    <a:pt x="71266" y="90850"/>
                  </a:lnTo>
                  <a:lnTo>
                    <a:pt x="74433" y="94800"/>
                  </a:lnTo>
                  <a:lnTo>
                    <a:pt x="89494" y="113994"/>
                  </a:lnTo>
                  <a:lnTo>
                    <a:pt x="5450" y="113994"/>
                  </a:lnTo>
                  <a:cubicBezTo>
                    <a:pt x="5450" y="113994"/>
                    <a:pt x="5450" y="63588"/>
                    <a:pt x="5450" y="63588"/>
                  </a:cubicBezTo>
                  <a:close/>
                  <a:moveTo>
                    <a:pt x="114544" y="6000"/>
                  </a:moveTo>
                  <a:lnTo>
                    <a:pt x="114544" y="89211"/>
                  </a:lnTo>
                  <a:lnTo>
                    <a:pt x="96816" y="68022"/>
                  </a:lnTo>
                  <a:cubicBezTo>
                    <a:pt x="95777" y="66733"/>
                    <a:pt x="94288" y="65994"/>
                    <a:pt x="92722" y="65994"/>
                  </a:cubicBezTo>
                  <a:cubicBezTo>
                    <a:pt x="91161" y="65994"/>
                    <a:pt x="89672" y="66733"/>
                    <a:pt x="88633" y="68022"/>
                  </a:cubicBezTo>
                  <a:lnTo>
                    <a:pt x="74438" y="85733"/>
                  </a:lnTo>
                  <a:lnTo>
                    <a:pt x="31361" y="32022"/>
                  </a:lnTo>
                  <a:cubicBezTo>
                    <a:pt x="30322" y="30733"/>
                    <a:pt x="28833" y="30000"/>
                    <a:pt x="27272" y="30000"/>
                  </a:cubicBezTo>
                  <a:cubicBezTo>
                    <a:pt x="25705" y="30000"/>
                    <a:pt x="24216" y="30733"/>
                    <a:pt x="23177" y="32022"/>
                  </a:cubicBezTo>
                  <a:lnTo>
                    <a:pt x="5450" y="54511"/>
                  </a:lnTo>
                  <a:lnTo>
                    <a:pt x="5450" y="6000"/>
                  </a:lnTo>
                  <a:cubicBezTo>
                    <a:pt x="5450" y="6000"/>
                    <a:pt x="114544" y="6000"/>
                    <a:pt x="114544" y="6000"/>
                  </a:cubicBezTo>
                  <a:close/>
                  <a:moveTo>
                    <a:pt x="114544" y="0"/>
                  </a:moveTo>
                  <a:lnTo>
                    <a:pt x="5450" y="0"/>
                  </a:lnTo>
                  <a:cubicBezTo>
                    <a:pt x="2438" y="0"/>
                    <a:pt x="0" y="2683"/>
                    <a:pt x="0" y="6000"/>
                  </a:cubicBezTo>
                  <a:lnTo>
                    <a:pt x="0" y="113994"/>
                  </a:lnTo>
                  <a:cubicBezTo>
                    <a:pt x="0" y="117311"/>
                    <a:pt x="2438" y="119994"/>
                    <a:pt x="5450" y="119994"/>
                  </a:cubicBezTo>
                  <a:lnTo>
                    <a:pt x="114544" y="119994"/>
                  </a:lnTo>
                  <a:cubicBezTo>
                    <a:pt x="117555" y="119994"/>
                    <a:pt x="120000" y="117311"/>
                    <a:pt x="120000" y="113994"/>
                  </a:cubicBezTo>
                  <a:lnTo>
                    <a:pt x="120000" y="6000"/>
                  </a:lnTo>
                  <a:cubicBezTo>
                    <a:pt x="120000" y="2683"/>
                    <a:pt x="117555" y="0"/>
                    <a:pt x="11454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9391650" y="1749425"/>
              <a:ext cx="87313" cy="87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0000"/>
                  </a:moveTo>
                  <a:cubicBezTo>
                    <a:pt x="82050" y="20000"/>
                    <a:pt x="99994" y="37927"/>
                    <a:pt x="99994" y="60000"/>
                  </a:cubicBezTo>
                  <a:cubicBezTo>
                    <a:pt x="99994" y="82050"/>
                    <a:pt x="82050" y="100000"/>
                    <a:pt x="60000" y="100000"/>
                  </a:cubicBezTo>
                  <a:cubicBezTo>
                    <a:pt x="37944" y="100000"/>
                    <a:pt x="20000" y="82050"/>
                    <a:pt x="20000" y="60000"/>
                  </a:cubicBezTo>
                  <a:cubicBezTo>
                    <a:pt x="20000" y="37927"/>
                    <a:pt x="37944" y="20000"/>
                    <a:pt x="60000" y="20000"/>
                  </a:cubicBezTo>
                  <a:moveTo>
                    <a:pt x="60000" y="119994"/>
                  </a:moveTo>
                  <a:cubicBezTo>
                    <a:pt x="93144" y="119994"/>
                    <a:pt x="120000" y="93122"/>
                    <a:pt x="120000" y="60000"/>
                  </a:cubicBezTo>
                  <a:cubicBezTo>
                    <a:pt x="120000" y="26850"/>
                    <a:pt x="93144" y="0"/>
                    <a:pt x="60000" y="0"/>
                  </a:cubicBezTo>
                  <a:cubicBezTo>
                    <a:pt x="26850" y="0"/>
                    <a:pt x="0" y="26850"/>
                    <a:pt x="0" y="60000"/>
                  </a:cubicBezTo>
                  <a:cubicBezTo>
                    <a:pt x="0" y="93122"/>
                    <a:pt x="26850" y="119994"/>
                    <a:pt x="60000" y="11999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0" name="Shape 1540"/>
          <p:cNvGrpSpPr/>
          <p:nvPr/>
        </p:nvGrpSpPr>
        <p:grpSpPr>
          <a:xfrm>
            <a:off x="8103492" y="5236642"/>
            <a:ext cx="387259" cy="325800"/>
            <a:chOff x="5368132" y="2625725"/>
            <a:chExt cx="465138" cy="391319"/>
          </a:xfrm>
        </p:grpSpPr>
        <p:sp>
          <p:nvSpPr>
            <p:cNvPr id="1541" name="Shape 1541"/>
            <p:cNvSpPr/>
            <p:nvPr/>
          </p:nvSpPr>
          <p:spPr>
            <a:xfrm>
              <a:off x="5484813" y="2727325"/>
              <a:ext cx="231775" cy="23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55" y="89277"/>
                  </a:moveTo>
                  <a:cubicBezTo>
                    <a:pt x="77983" y="108155"/>
                    <a:pt x="49583" y="110327"/>
                    <a:pt x="30716" y="94155"/>
                  </a:cubicBezTo>
                  <a:cubicBezTo>
                    <a:pt x="11833" y="77988"/>
                    <a:pt x="9666" y="49577"/>
                    <a:pt x="25838" y="30705"/>
                  </a:cubicBezTo>
                  <a:cubicBezTo>
                    <a:pt x="41994" y="11838"/>
                    <a:pt x="70411" y="9666"/>
                    <a:pt x="89277" y="25833"/>
                  </a:cubicBezTo>
                  <a:cubicBezTo>
                    <a:pt x="108144" y="42000"/>
                    <a:pt x="110327" y="70405"/>
                    <a:pt x="94155" y="89277"/>
                  </a:cubicBezTo>
                  <a:moveTo>
                    <a:pt x="60000" y="0"/>
                  </a:moveTo>
                  <a:cubicBezTo>
                    <a:pt x="26850" y="0"/>
                    <a:pt x="0" y="26855"/>
                    <a:pt x="0" y="60000"/>
                  </a:cubicBezTo>
                  <a:cubicBezTo>
                    <a:pt x="0" y="93138"/>
                    <a:pt x="26850" y="119994"/>
                    <a:pt x="60000" y="119994"/>
                  </a:cubicBezTo>
                  <a:cubicBezTo>
                    <a:pt x="93133" y="119994"/>
                    <a:pt x="120000" y="93138"/>
                    <a:pt x="120000" y="60000"/>
                  </a:cubicBezTo>
                  <a:cubicBezTo>
                    <a:pt x="120000" y="26855"/>
                    <a:pt x="93133" y="0"/>
                    <a:pt x="6000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542757" y="2785269"/>
              <a:ext cx="65088" cy="65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6" y="0"/>
                  </a:moveTo>
                  <a:cubicBezTo>
                    <a:pt x="47755" y="0"/>
                    <a:pt x="0" y="47755"/>
                    <a:pt x="0" y="106638"/>
                  </a:cubicBezTo>
                  <a:lnTo>
                    <a:pt x="0" y="106661"/>
                  </a:lnTo>
                  <a:cubicBezTo>
                    <a:pt x="0" y="114022"/>
                    <a:pt x="5933" y="119994"/>
                    <a:pt x="13333" y="119994"/>
                  </a:cubicBezTo>
                  <a:cubicBezTo>
                    <a:pt x="20672" y="119994"/>
                    <a:pt x="26666" y="114022"/>
                    <a:pt x="26666" y="106661"/>
                  </a:cubicBezTo>
                  <a:lnTo>
                    <a:pt x="26666" y="106638"/>
                  </a:lnTo>
                  <a:cubicBezTo>
                    <a:pt x="26666" y="62483"/>
                    <a:pt x="62444" y="26661"/>
                    <a:pt x="106666" y="26661"/>
                  </a:cubicBezTo>
                  <a:cubicBezTo>
                    <a:pt x="114005" y="26661"/>
                    <a:pt x="120000" y="20688"/>
                    <a:pt x="120000" y="13327"/>
                  </a:cubicBezTo>
                  <a:cubicBezTo>
                    <a:pt x="120000" y="5972"/>
                    <a:pt x="114005" y="0"/>
                    <a:pt x="106666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368132" y="2625725"/>
              <a:ext cx="465138" cy="3913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94" y="106661"/>
                  </a:moveTo>
                  <a:cubicBezTo>
                    <a:pt x="112494" y="109122"/>
                    <a:pt x="110822" y="111105"/>
                    <a:pt x="108750" y="111105"/>
                  </a:cubicBezTo>
                  <a:lnTo>
                    <a:pt x="11244" y="111105"/>
                  </a:lnTo>
                  <a:cubicBezTo>
                    <a:pt x="9172" y="111105"/>
                    <a:pt x="7494" y="109122"/>
                    <a:pt x="7494" y="106661"/>
                  </a:cubicBezTo>
                  <a:lnTo>
                    <a:pt x="7494" y="40000"/>
                  </a:lnTo>
                  <a:cubicBezTo>
                    <a:pt x="7494" y="37827"/>
                    <a:pt x="8822" y="35972"/>
                    <a:pt x="10633" y="35616"/>
                  </a:cubicBezTo>
                  <a:lnTo>
                    <a:pt x="31044" y="31577"/>
                  </a:lnTo>
                  <a:lnTo>
                    <a:pt x="37761" y="11683"/>
                  </a:lnTo>
                  <a:cubicBezTo>
                    <a:pt x="38333" y="9994"/>
                    <a:pt x="39711" y="8888"/>
                    <a:pt x="41244" y="8888"/>
                  </a:cubicBezTo>
                  <a:lnTo>
                    <a:pt x="78744" y="8888"/>
                  </a:lnTo>
                  <a:cubicBezTo>
                    <a:pt x="80277" y="8888"/>
                    <a:pt x="81655" y="9994"/>
                    <a:pt x="82227" y="11683"/>
                  </a:cubicBezTo>
                  <a:lnTo>
                    <a:pt x="88944" y="31577"/>
                  </a:lnTo>
                  <a:lnTo>
                    <a:pt x="109361" y="35616"/>
                  </a:lnTo>
                  <a:cubicBezTo>
                    <a:pt x="111172" y="35972"/>
                    <a:pt x="112494" y="37827"/>
                    <a:pt x="112494" y="40000"/>
                  </a:cubicBezTo>
                  <a:cubicBezTo>
                    <a:pt x="112494" y="40000"/>
                    <a:pt x="112494" y="106661"/>
                    <a:pt x="112494" y="106661"/>
                  </a:cubicBezTo>
                  <a:close/>
                  <a:moveTo>
                    <a:pt x="110594" y="26844"/>
                  </a:moveTo>
                  <a:lnTo>
                    <a:pt x="94338" y="23633"/>
                  </a:lnTo>
                  <a:lnTo>
                    <a:pt x="89188" y="8372"/>
                  </a:lnTo>
                  <a:cubicBezTo>
                    <a:pt x="87472" y="3283"/>
                    <a:pt x="83366" y="0"/>
                    <a:pt x="78744" y="0"/>
                  </a:cubicBezTo>
                  <a:lnTo>
                    <a:pt x="41244" y="0"/>
                  </a:lnTo>
                  <a:cubicBezTo>
                    <a:pt x="36627" y="0"/>
                    <a:pt x="32522" y="3283"/>
                    <a:pt x="30794" y="8383"/>
                  </a:cubicBezTo>
                  <a:lnTo>
                    <a:pt x="25655" y="23633"/>
                  </a:lnTo>
                  <a:lnTo>
                    <a:pt x="9400" y="26844"/>
                  </a:lnTo>
                  <a:cubicBezTo>
                    <a:pt x="3950" y="27916"/>
                    <a:pt x="0" y="33444"/>
                    <a:pt x="0" y="40000"/>
                  </a:cubicBezTo>
                  <a:lnTo>
                    <a:pt x="0" y="106661"/>
                  </a:lnTo>
                  <a:cubicBezTo>
                    <a:pt x="0" y="114016"/>
                    <a:pt x="5044" y="120000"/>
                    <a:pt x="11244" y="120000"/>
                  </a:cubicBezTo>
                  <a:lnTo>
                    <a:pt x="108750" y="120000"/>
                  </a:lnTo>
                  <a:cubicBezTo>
                    <a:pt x="114950" y="120000"/>
                    <a:pt x="120000" y="114016"/>
                    <a:pt x="120000" y="106661"/>
                  </a:cubicBezTo>
                  <a:lnTo>
                    <a:pt x="120000" y="40000"/>
                  </a:lnTo>
                  <a:cubicBezTo>
                    <a:pt x="120000" y="33444"/>
                    <a:pt x="116044" y="27916"/>
                    <a:pt x="110594" y="2684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4" name="Shape 1544"/>
          <p:cNvGrpSpPr/>
          <p:nvPr/>
        </p:nvGrpSpPr>
        <p:grpSpPr>
          <a:xfrm>
            <a:off x="7035037" y="5206241"/>
            <a:ext cx="386598" cy="386598"/>
            <a:chOff x="4439444" y="1652588"/>
            <a:chExt cx="464344" cy="464344"/>
          </a:xfrm>
        </p:grpSpPr>
        <p:sp>
          <p:nvSpPr>
            <p:cNvPr id="1545" name="Shape 1545"/>
            <p:cNvSpPr/>
            <p:nvPr/>
          </p:nvSpPr>
          <p:spPr>
            <a:xfrm>
              <a:off x="4686300" y="1710532"/>
              <a:ext cx="152400" cy="15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44" y="114327"/>
                  </a:moveTo>
                  <a:lnTo>
                    <a:pt x="108566" y="114327"/>
                  </a:lnTo>
                  <a:cubicBezTo>
                    <a:pt x="108588" y="117455"/>
                    <a:pt x="111133" y="120000"/>
                    <a:pt x="114283" y="120000"/>
                  </a:cubicBezTo>
                  <a:cubicBezTo>
                    <a:pt x="117427" y="120000"/>
                    <a:pt x="119994" y="117433"/>
                    <a:pt x="119994" y="114283"/>
                  </a:cubicBezTo>
                  <a:cubicBezTo>
                    <a:pt x="119994" y="114250"/>
                    <a:pt x="119972" y="114227"/>
                    <a:pt x="119972" y="114194"/>
                  </a:cubicBezTo>
                  <a:cubicBezTo>
                    <a:pt x="119905" y="51227"/>
                    <a:pt x="68950" y="227"/>
                    <a:pt x="6000" y="66"/>
                  </a:cubicBezTo>
                  <a:cubicBezTo>
                    <a:pt x="5911" y="55"/>
                    <a:pt x="5822" y="0"/>
                    <a:pt x="5711" y="0"/>
                  </a:cubicBezTo>
                  <a:cubicBezTo>
                    <a:pt x="2544" y="0"/>
                    <a:pt x="0" y="2561"/>
                    <a:pt x="0" y="5711"/>
                  </a:cubicBezTo>
                  <a:cubicBezTo>
                    <a:pt x="0" y="8855"/>
                    <a:pt x="2544" y="11416"/>
                    <a:pt x="5688" y="11427"/>
                  </a:cubicBezTo>
                  <a:lnTo>
                    <a:pt x="5688" y="11472"/>
                  </a:lnTo>
                  <a:cubicBezTo>
                    <a:pt x="62405" y="11472"/>
                    <a:pt x="108544" y="57611"/>
                    <a:pt x="108544" y="1143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4439444" y="1652588"/>
              <a:ext cx="464344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06" y="95183"/>
                  </a:moveTo>
                  <a:cubicBezTo>
                    <a:pt x="111630" y="96588"/>
                    <a:pt x="110269" y="97494"/>
                    <a:pt x="108744" y="97494"/>
                  </a:cubicBezTo>
                  <a:lnTo>
                    <a:pt x="107631" y="97494"/>
                  </a:lnTo>
                  <a:lnTo>
                    <a:pt x="22494" y="12366"/>
                  </a:lnTo>
                  <a:lnTo>
                    <a:pt x="22494" y="11250"/>
                  </a:lnTo>
                  <a:cubicBezTo>
                    <a:pt x="22494" y="9722"/>
                    <a:pt x="23403" y="8366"/>
                    <a:pt x="24809" y="7783"/>
                  </a:cubicBezTo>
                  <a:cubicBezTo>
                    <a:pt x="25272" y="7594"/>
                    <a:pt x="25753" y="7500"/>
                    <a:pt x="26244" y="7500"/>
                  </a:cubicBezTo>
                  <a:cubicBezTo>
                    <a:pt x="27243" y="7500"/>
                    <a:pt x="28187" y="7888"/>
                    <a:pt x="28893" y="8594"/>
                  </a:cubicBezTo>
                  <a:lnTo>
                    <a:pt x="111393" y="91094"/>
                  </a:lnTo>
                  <a:cubicBezTo>
                    <a:pt x="112471" y="92172"/>
                    <a:pt x="112793" y="93777"/>
                    <a:pt x="112206" y="95183"/>
                  </a:cubicBezTo>
                  <a:moveTo>
                    <a:pt x="57159" y="97494"/>
                  </a:moveTo>
                  <a:cubicBezTo>
                    <a:pt x="56571" y="97494"/>
                    <a:pt x="56035" y="97700"/>
                    <a:pt x="55481" y="97827"/>
                  </a:cubicBezTo>
                  <a:lnTo>
                    <a:pt x="22155" y="64511"/>
                  </a:lnTo>
                  <a:cubicBezTo>
                    <a:pt x="22285" y="63955"/>
                    <a:pt x="22488" y="63416"/>
                    <a:pt x="22488" y="62838"/>
                  </a:cubicBezTo>
                  <a:lnTo>
                    <a:pt x="22494" y="17666"/>
                  </a:lnTo>
                  <a:lnTo>
                    <a:pt x="102328" y="97494"/>
                  </a:lnTo>
                  <a:cubicBezTo>
                    <a:pt x="102328" y="97494"/>
                    <a:pt x="57159" y="97494"/>
                    <a:pt x="57159" y="97494"/>
                  </a:cubicBezTo>
                  <a:close/>
                  <a:moveTo>
                    <a:pt x="51856" y="99694"/>
                  </a:moveTo>
                  <a:lnTo>
                    <a:pt x="40148" y="111400"/>
                  </a:lnTo>
                  <a:cubicBezTo>
                    <a:pt x="39188" y="112355"/>
                    <a:pt x="38076" y="112494"/>
                    <a:pt x="37500" y="112494"/>
                  </a:cubicBezTo>
                  <a:cubicBezTo>
                    <a:pt x="36918" y="112494"/>
                    <a:pt x="35800" y="112355"/>
                    <a:pt x="34845" y="111400"/>
                  </a:cubicBezTo>
                  <a:lnTo>
                    <a:pt x="8595" y="85150"/>
                  </a:lnTo>
                  <a:cubicBezTo>
                    <a:pt x="7635" y="84188"/>
                    <a:pt x="7494" y="83072"/>
                    <a:pt x="7494" y="82500"/>
                  </a:cubicBezTo>
                  <a:cubicBezTo>
                    <a:pt x="7494" y="81916"/>
                    <a:pt x="7635" y="80800"/>
                    <a:pt x="8595" y="79850"/>
                  </a:cubicBezTo>
                  <a:lnTo>
                    <a:pt x="20291" y="68144"/>
                  </a:lnTo>
                  <a:cubicBezTo>
                    <a:pt x="20325" y="68111"/>
                    <a:pt x="20336" y="68061"/>
                    <a:pt x="20370" y="68027"/>
                  </a:cubicBezTo>
                  <a:lnTo>
                    <a:pt x="51969" y="99622"/>
                  </a:lnTo>
                  <a:cubicBezTo>
                    <a:pt x="51935" y="99650"/>
                    <a:pt x="51884" y="99661"/>
                    <a:pt x="51856" y="99694"/>
                  </a:cubicBezTo>
                  <a:moveTo>
                    <a:pt x="34201" y="3294"/>
                  </a:moveTo>
                  <a:cubicBezTo>
                    <a:pt x="32050" y="1138"/>
                    <a:pt x="29169" y="0"/>
                    <a:pt x="26244" y="0"/>
                  </a:cubicBezTo>
                  <a:cubicBezTo>
                    <a:pt x="24792" y="0"/>
                    <a:pt x="23335" y="272"/>
                    <a:pt x="21940" y="855"/>
                  </a:cubicBezTo>
                  <a:cubicBezTo>
                    <a:pt x="17739" y="2594"/>
                    <a:pt x="14994" y="6694"/>
                    <a:pt x="14994" y="11250"/>
                  </a:cubicBezTo>
                  <a:lnTo>
                    <a:pt x="14988" y="62838"/>
                  </a:lnTo>
                  <a:lnTo>
                    <a:pt x="3292" y="74544"/>
                  </a:lnTo>
                  <a:cubicBezTo>
                    <a:pt x="-1101" y="78933"/>
                    <a:pt x="-1101" y="86061"/>
                    <a:pt x="3292" y="90450"/>
                  </a:cubicBezTo>
                  <a:lnTo>
                    <a:pt x="29542" y="116700"/>
                  </a:lnTo>
                  <a:cubicBezTo>
                    <a:pt x="31739" y="118900"/>
                    <a:pt x="34625" y="119994"/>
                    <a:pt x="37500" y="119994"/>
                  </a:cubicBezTo>
                  <a:cubicBezTo>
                    <a:pt x="40380" y="119994"/>
                    <a:pt x="43254" y="118900"/>
                    <a:pt x="45451" y="116700"/>
                  </a:cubicBezTo>
                  <a:lnTo>
                    <a:pt x="57159" y="105000"/>
                  </a:lnTo>
                  <a:lnTo>
                    <a:pt x="108744" y="105000"/>
                  </a:lnTo>
                  <a:cubicBezTo>
                    <a:pt x="113301" y="105000"/>
                    <a:pt x="117402" y="102261"/>
                    <a:pt x="119135" y="98055"/>
                  </a:cubicBezTo>
                  <a:cubicBezTo>
                    <a:pt x="120886" y="93850"/>
                    <a:pt x="119920" y="89011"/>
                    <a:pt x="116696" y="85794"/>
                  </a:cubicBezTo>
                  <a:cubicBezTo>
                    <a:pt x="116696" y="85794"/>
                    <a:pt x="34201" y="3294"/>
                    <a:pt x="34201" y="32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686300" y="1652588"/>
              <a:ext cx="217488" cy="2174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3" y="16000"/>
                  </a:moveTo>
                  <a:lnTo>
                    <a:pt x="7983" y="16027"/>
                  </a:lnTo>
                  <a:cubicBezTo>
                    <a:pt x="60916" y="16027"/>
                    <a:pt x="103983" y="59094"/>
                    <a:pt x="103983" y="112027"/>
                  </a:cubicBezTo>
                  <a:lnTo>
                    <a:pt x="104000" y="112027"/>
                  </a:lnTo>
                  <a:cubicBezTo>
                    <a:pt x="104011" y="116438"/>
                    <a:pt x="107588" y="120000"/>
                    <a:pt x="112000" y="120000"/>
                  </a:cubicBezTo>
                  <a:cubicBezTo>
                    <a:pt x="116416" y="120000"/>
                    <a:pt x="119994" y="116422"/>
                    <a:pt x="119994" y="112000"/>
                  </a:cubicBezTo>
                  <a:cubicBezTo>
                    <a:pt x="119994" y="111972"/>
                    <a:pt x="119983" y="111955"/>
                    <a:pt x="119983" y="111933"/>
                  </a:cubicBezTo>
                  <a:cubicBezTo>
                    <a:pt x="119933" y="50188"/>
                    <a:pt x="69933" y="155"/>
                    <a:pt x="8200" y="44"/>
                  </a:cubicBezTo>
                  <a:cubicBezTo>
                    <a:pt x="8138" y="38"/>
                    <a:pt x="8077" y="0"/>
                    <a:pt x="8000" y="0"/>
                  </a:cubicBezTo>
                  <a:cubicBezTo>
                    <a:pt x="3577" y="0"/>
                    <a:pt x="0" y="3577"/>
                    <a:pt x="0" y="8000"/>
                  </a:cubicBezTo>
                  <a:cubicBezTo>
                    <a:pt x="0" y="12411"/>
                    <a:pt x="3577" y="15988"/>
                    <a:pt x="7983" y="16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Shape 1548"/>
          <p:cNvGrpSpPr/>
          <p:nvPr/>
        </p:nvGrpSpPr>
        <p:grpSpPr>
          <a:xfrm>
            <a:off x="5965922" y="5260340"/>
            <a:ext cx="386598" cy="302009"/>
            <a:chOff x="2581275" y="1710532"/>
            <a:chExt cx="464344" cy="362744"/>
          </a:xfrm>
        </p:grpSpPr>
        <p:sp>
          <p:nvSpPr>
            <p:cNvPr id="1549" name="Shape 1549"/>
            <p:cNvSpPr/>
            <p:nvPr/>
          </p:nvSpPr>
          <p:spPr>
            <a:xfrm>
              <a:off x="2639219" y="1768475"/>
              <a:ext cx="290513" cy="235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97" y="106544"/>
                  </a:moveTo>
                  <a:cubicBezTo>
                    <a:pt x="75926" y="114616"/>
                    <a:pt x="44056" y="114616"/>
                    <a:pt x="12191" y="106544"/>
                  </a:cubicBezTo>
                  <a:cubicBezTo>
                    <a:pt x="3902" y="75511"/>
                    <a:pt x="3902" y="44488"/>
                    <a:pt x="12191" y="13450"/>
                  </a:cubicBezTo>
                  <a:cubicBezTo>
                    <a:pt x="44056" y="5377"/>
                    <a:pt x="75926" y="5377"/>
                    <a:pt x="107797" y="13450"/>
                  </a:cubicBezTo>
                  <a:cubicBezTo>
                    <a:pt x="116085" y="44488"/>
                    <a:pt x="116085" y="75511"/>
                    <a:pt x="107797" y="106544"/>
                  </a:cubicBezTo>
                  <a:moveTo>
                    <a:pt x="109006" y="6200"/>
                  </a:moveTo>
                  <a:cubicBezTo>
                    <a:pt x="92751" y="2083"/>
                    <a:pt x="76260" y="0"/>
                    <a:pt x="59994" y="0"/>
                  </a:cubicBezTo>
                  <a:cubicBezTo>
                    <a:pt x="43727" y="0"/>
                    <a:pt x="27237" y="2083"/>
                    <a:pt x="10982" y="6200"/>
                  </a:cubicBezTo>
                  <a:cubicBezTo>
                    <a:pt x="8881" y="6738"/>
                    <a:pt x="7160" y="8622"/>
                    <a:pt x="6486" y="11133"/>
                  </a:cubicBezTo>
                  <a:cubicBezTo>
                    <a:pt x="-2164" y="43561"/>
                    <a:pt x="-2164" y="76438"/>
                    <a:pt x="6486" y="108850"/>
                  </a:cubicBezTo>
                  <a:cubicBezTo>
                    <a:pt x="7160" y="111372"/>
                    <a:pt x="8881" y="113255"/>
                    <a:pt x="10982" y="113788"/>
                  </a:cubicBezTo>
                  <a:cubicBezTo>
                    <a:pt x="27237" y="117911"/>
                    <a:pt x="43727" y="120000"/>
                    <a:pt x="59994" y="120000"/>
                  </a:cubicBezTo>
                  <a:cubicBezTo>
                    <a:pt x="76260" y="120000"/>
                    <a:pt x="92751" y="117911"/>
                    <a:pt x="109006" y="113788"/>
                  </a:cubicBezTo>
                  <a:cubicBezTo>
                    <a:pt x="111107" y="113255"/>
                    <a:pt x="112828" y="111372"/>
                    <a:pt x="113501" y="108850"/>
                  </a:cubicBezTo>
                  <a:cubicBezTo>
                    <a:pt x="122158" y="76438"/>
                    <a:pt x="122158" y="43561"/>
                    <a:pt x="113501" y="11133"/>
                  </a:cubicBezTo>
                  <a:cubicBezTo>
                    <a:pt x="112828" y="8622"/>
                    <a:pt x="111107" y="6738"/>
                    <a:pt x="109006" y="62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581275" y="1710532"/>
              <a:ext cx="464344" cy="362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395" y="101838"/>
                  </a:moveTo>
                  <a:cubicBezTo>
                    <a:pt x="76126" y="106850"/>
                    <a:pt x="43862" y="106850"/>
                    <a:pt x="11592" y="101838"/>
                  </a:cubicBezTo>
                  <a:cubicBezTo>
                    <a:pt x="6109" y="72344"/>
                    <a:pt x="6109" y="42850"/>
                    <a:pt x="11592" y="13355"/>
                  </a:cubicBezTo>
                  <a:cubicBezTo>
                    <a:pt x="43862" y="8344"/>
                    <a:pt x="76126" y="8344"/>
                    <a:pt x="108395" y="13355"/>
                  </a:cubicBezTo>
                  <a:cubicBezTo>
                    <a:pt x="113885" y="42850"/>
                    <a:pt x="113885" y="72344"/>
                    <a:pt x="108395" y="101838"/>
                  </a:cubicBezTo>
                  <a:moveTo>
                    <a:pt x="115688" y="11138"/>
                  </a:moveTo>
                  <a:cubicBezTo>
                    <a:pt x="114965" y="7227"/>
                    <a:pt x="112411" y="4311"/>
                    <a:pt x="109300" y="3827"/>
                  </a:cubicBezTo>
                  <a:cubicBezTo>
                    <a:pt x="92940" y="1288"/>
                    <a:pt x="76353" y="0"/>
                    <a:pt x="59994" y="0"/>
                  </a:cubicBezTo>
                  <a:cubicBezTo>
                    <a:pt x="43634" y="0"/>
                    <a:pt x="27047" y="1288"/>
                    <a:pt x="10688" y="3827"/>
                  </a:cubicBezTo>
                  <a:cubicBezTo>
                    <a:pt x="7576" y="4311"/>
                    <a:pt x="5022" y="7227"/>
                    <a:pt x="4300" y="11138"/>
                  </a:cubicBezTo>
                  <a:cubicBezTo>
                    <a:pt x="-1433" y="41961"/>
                    <a:pt x="-1433" y="73227"/>
                    <a:pt x="4300" y="104061"/>
                  </a:cubicBezTo>
                  <a:cubicBezTo>
                    <a:pt x="5022" y="107966"/>
                    <a:pt x="7576" y="110883"/>
                    <a:pt x="10688" y="111366"/>
                  </a:cubicBezTo>
                  <a:cubicBezTo>
                    <a:pt x="18572" y="112588"/>
                    <a:pt x="26507" y="113494"/>
                    <a:pt x="34442" y="114133"/>
                  </a:cubicBezTo>
                  <a:cubicBezTo>
                    <a:pt x="34010" y="114477"/>
                    <a:pt x="33737" y="114833"/>
                    <a:pt x="33737" y="115194"/>
                  </a:cubicBezTo>
                  <a:cubicBezTo>
                    <a:pt x="33737" y="117850"/>
                    <a:pt x="45489" y="119994"/>
                    <a:pt x="59994" y="119994"/>
                  </a:cubicBezTo>
                  <a:cubicBezTo>
                    <a:pt x="74499" y="119994"/>
                    <a:pt x="86257" y="117850"/>
                    <a:pt x="86257" y="115194"/>
                  </a:cubicBezTo>
                  <a:cubicBezTo>
                    <a:pt x="86257" y="114833"/>
                    <a:pt x="85978" y="114477"/>
                    <a:pt x="85551" y="114133"/>
                  </a:cubicBezTo>
                  <a:cubicBezTo>
                    <a:pt x="93481" y="113494"/>
                    <a:pt x="101422" y="112588"/>
                    <a:pt x="109300" y="111366"/>
                  </a:cubicBezTo>
                  <a:cubicBezTo>
                    <a:pt x="112411" y="110883"/>
                    <a:pt x="114965" y="107966"/>
                    <a:pt x="115688" y="104061"/>
                  </a:cubicBezTo>
                  <a:cubicBezTo>
                    <a:pt x="121427" y="73227"/>
                    <a:pt x="121427" y="41961"/>
                    <a:pt x="115688" y="111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944019" y="1783557"/>
              <a:ext cx="43656" cy="42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40000"/>
                  </a:moveTo>
                  <a:cubicBezTo>
                    <a:pt x="70994" y="40000"/>
                    <a:pt x="79994" y="49000"/>
                    <a:pt x="79994" y="60000"/>
                  </a:cubicBezTo>
                  <a:cubicBezTo>
                    <a:pt x="79994" y="70994"/>
                    <a:pt x="70994" y="80000"/>
                    <a:pt x="60000" y="80000"/>
                  </a:cubicBezTo>
                  <a:cubicBezTo>
                    <a:pt x="49000" y="80000"/>
                    <a:pt x="39994" y="70994"/>
                    <a:pt x="39994" y="60000"/>
                  </a:cubicBezTo>
                  <a:cubicBezTo>
                    <a:pt x="39994" y="49000"/>
                    <a:pt x="49000" y="40000"/>
                    <a:pt x="60000" y="40000"/>
                  </a:cubicBezTo>
                  <a:moveTo>
                    <a:pt x="60000" y="119994"/>
                  </a:moveTo>
                  <a:cubicBezTo>
                    <a:pt x="93122" y="119994"/>
                    <a:pt x="120000" y="93122"/>
                    <a:pt x="120000" y="60000"/>
                  </a:cubicBezTo>
                  <a:cubicBezTo>
                    <a:pt x="120000" y="26872"/>
                    <a:pt x="93122" y="0"/>
                    <a:pt x="60000" y="0"/>
                  </a:cubicBezTo>
                  <a:cubicBezTo>
                    <a:pt x="26872" y="0"/>
                    <a:pt x="0" y="26872"/>
                    <a:pt x="0" y="60000"/>
                  </a:cubicBezTo>
                  <a:cubicBezTo>
                    <a:pt x="0" y="93122"/>
                    <a:pt x="26872" y="119994"/>
                    <a:pt x="60000" y="11999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929732" y="1971675"/>
              <a:ext cx="57944" cy="1508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944019" y="1928019"/>
              <a:ext cx="58738" cy="150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944019" y="1885157"/>
              <a:ext cx="58738" cy="14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994" y="0"/>
                  </a:moveTo>
                  <a:lnTo>
                    <a:pt x="14994" y="0"/>
                  </a:lnTo>
                  <a:cubicBezTo>
                    <a:pt x="6722" y="0"/>
                    <a:pt x="0" y="26894"/>
                    <a:pt x="0" y="60000"/>
                  </a:cubicBezTo>
                  <a:cubicBezTo>
                    <a:pt x="0" y="93100"/>
                    <a:pt x="6722" y="119994"/>
                    <a:pt x="14994" y="119994"/>
                  </a:cubicBezTo>
                  <a:lnTo>
                    <a:pt x="104994" y="119994"/>
                  </a:lnTo>
                  <a:cubicBezTo>
                    <a:pt x="113272" y="119994"/>
                    <a:pt x="120000" y="93100"/>
                    <a:pt x="120000" y="60000"/>
                  </a:cubicBezTo>
                  <a:cubicBezTo>
                    <a:pt x="120000" y="26894"/>
                    <a:pt x="113272" y="0"/>
                    <a:pt x="10499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97957" y="1826419"/>
              <a:ext cx="86519" cy="61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951" y="11"/>
                  </a:moveTo>
                  <a:lnTo>
                    <a:pt x="17814" y="10275"/>
                  </a:lnTo>
                  <a:cubicBezTo>
                    <a:pt x="12330" y="11194"/>
                    <a:pt x="7081" y="18289"/>
                    <a:pt x="6156" y="26041"/>
                  </a:cubicBezTo>
                  <a:lnTo>
                    <a:pt x="5" y="105737"/>
                  </a:lnTo>
                  <a:cubicBezTo>
                    <a:pt x="-244" y="113600"/>
                    <a:pt x="4030" y="120000"/>
                    <a:pt x="9530" y="120000"/>
                  </a:cubicBezTo>
                  <a:cubicBezTo>
                    <a:pt x="15019" y="120000"/>
                    <a:pt x="19717" y="113600"/>
                    <a:pt x="19940" y="105692"/>
                  </a:cubicBezTo>
                  <a:lnTo>
                    <a:pt x="23297" y="51520"/>
                  </a:lnTo>
                  <a:cubicBezTo>
                    <a:pt x="24043" y="43712"/>
                    <a:pt x="29142" y="36712"/>
                    <a:pt x="34626" y="35904"/>
                  </a:cubicBezTo>
                  <a:lnTo>
                    <a:pt x="109951" y="28558"/>
                  </a:lnTo>
                  <a:cubicBezTo>
                    <a:pt x="115474" y="28280"/>
                    <a:pt x="120000" y="21630"/>
                    <a:pt x="120000" y="13739"/>
                  </a:cubicBezTo>
                  <a:cubicBezTo>
                    <a:pt x="120000" y="5875"/>
                    <a:pt x="115474" y="-295"/>
                    <a:pt x="109951" y="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6" name="Shape 1556"/>
          <p:cNvSpPr txBox="1"/>
          <p:nvPr/>
        </p:nvSpPr>
        <p:spPr>
          <a:xfrm>
            <a:off x="5800147" y="5858408"/>
            <a:ext cx="718145" cy="147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557" name="Shape 1557"/>
          <p:cNvSpPr txBox="1"/>
          <p:nvPr/>
        </p:nvSpPr>
        <p:spPr>
          <a:xfrm>
            <a:off x="6869265" y="5858407"/>
            <a:ext cx="718145" cy="147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558" name="Shape 1558"/>
          <p:cNvSpPr txBox="1"/>
          <p:nvPr/>
        </p:nvSpPr>
        <p:spPr>
          <a:xfrm>
            <a:off x="7943995" y="5858407"/>
            <a:ext cx="718145" cy="147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559" name="Shape 1559"/>
          <p:cNvSpPr txBox="1"/>
          <p:nvPr/>
        </p:nvSpPr>
        <p:spPr>
          <a:xfrm>
            <a:off x="10077597" y="5854862"/>
            <a:ext cx="718145" cy="147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560" name="Shape 1560"/>
          <p:cNvSpPr txBox="1"/>
          <p:nvPr/>
        </p:nvSpPr>
        <p:spPr>
          <a:xfrm>
            <a:off x="9008483" y="5855290"/>
            <a:ext cx="718145" cy="1477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561" name="Shape 1561"/>
          <p:cNvSpPr txBox="1"/>
          <p:nvPr/>
        </p:nvSpPr>
        <p:spPr>
          <a:xfrm>
            <a:off x="9188020" y="2084768"/>
            <a:ext cx="359073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96%</a:t>
            </a:r>
          </a:p>
        </p:txBody>
      </p:sp>
      <p:sp>
        <p:nvSpPr>
          <p:cNvPr id="1562" name="Shape 1562"/>
          <p:cNvSpPr txBox="1"/>
          <p:nvPr/>
        </p:nvSpPr>
        <p:spPr>
          <a:xfrm>
            <a:off x="5979684" y="3211997"/>
            <a:ext cx="359073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</a:p>
        </p:txBody>
      </p:sp>
      <p:sp>
        <p:nvSpPr>
          <p:cNvPr id="1563" name="Shape 1563"/>
          <p:cNvSpPr txBox="1"/>
          <p:nvPr/>
        </p:nvSpPr>
        <p:spPr>
          <a:xfrm>
            <a:off x="7047937" y="3744885"/>
            <a:ext cx="359073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35%</a:t>
            </a:r>
          </a:p>
        </p:txBody>
      </p:sp>
      <p:sp>
        <p:nvSpPr>
          <p:cNvPr id="1564" name="Shape 1564"/>
          <p:cNvSpPr txBox="1"/>
          <p:nvPr/>
        </p:nvSpPr>
        <p:spPr>
          <a:xfrm>
            <a:off x="10255329" y="3269140"/>
            <a:ext cx="359073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46%</a:t>
            </a:r>
          </a:p>
        </p:txBody>
      </p:sp>
      <p:sp>
        <p:nvSpPr>
          <p:cNvPr id="1565" name="Shape 1565"/>
          <p:cNvSpPr txBox="1"/>
          <p:nvPr/>
        </p:nvSpPr>
        <p:spPr>
          <a:xfrm>
            <a:off x="8096438" y="2586094"/>
            <a:ext cx="359073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82%</a:t>
            </a:r>
          </a:p>
        </p:txBody>
      </p:sp>
      <p:sp>
        <p:nvSpPr>
          <p:cNvPr id="1566" name="Shape 1566"/>
          <p:cNvSpPr txBox="1"/>
          <p:nvPr/>
        </p:nvSpPr>
        <p:spPr>
          <a:xfrm>
            <a:off x="1962595" y="3342273"/>
            <a:ext cx="1256754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567" name="Shape 1567"/>
          <p:cNvSpPr txBox="1"/>
          <p:nvPr/>
        </p:nvSpPr>
        <p:spPr>
          <a:xfrm>
            <a:off x="1962489" y="4083785"/>
            <a:ext cx="51296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</a:p>
        </p:txBody>
      </p:sp>
      <p:sp>
        <p:nvSpPr>
          <p:cNvPr id="1568" name="Shape 1568"/>
          <p:cNvSpPr/>
          <p:nvPr/>
        </p:nvSpPr>
        <p:spPr>
          <a:xfrm>
            <a:off x="1958204" y="3587254"/>
            <a:ext cx="3510358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569" name="Shape 1569"/>
          <p:cNvSpPr/>
          <p:nvPr/>
        </p:nvSpPr>
        <p:spPr>
          <a:xfrm>
            <a:off x="2484057" y="4137242"/>
            <a:ext cx="1694091" cy="2585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</a:t>
            </a:r>
          </a:p>
        </p:txBody>
      </p:sp>
      <p:sp>
        <p:nvSpPr>
          <p:cNvPr id="1570" name="Shape 1570"/>
          <p:cNvSpPr/>
          <p:nvPr/>
        </p:nvSpPr>
        <p:spPr>
          <a:xfrm>
            <a:off x="1958203" y="4409488"/>
            <a:ext cx="351036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cxnSp>
        <p:nvCxnSpPr>
          <p:cNvPr id="1571" name="Shape 1571"/>
          <p:cNvCxnSpPr/>
          <p:nvPr/>
        </p:nvCxnSpPr>
        <p:spPr>
          <a:xfrm>
            <a:off x="2033099" y="4889858"/>
            <a:ext cx="3424433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572" name="Shape 1572"/>
          <p:cNvGrpSpPr/>
          <p:nvPr/>
        </p:nvGrpSpPr>
        <p:grpSpPr>
          <a:xfrm>
            <a:off x="2108270" y="5195081"/>
            <a:ext cx="425258" cy="425258"/>
            <a:chOff x="3510757" y="2582069"/>
            <a:chExt cx="464344" cy="464344"/>
          </a:xfrm>
        </p:grpSpPr>
        <p:sp>
          <p:nvSpPr>
            <p:cNvPr id="1573" name="Shape 1573"/>
            <p:cNvSpPr/>
            <p:nvPr/>
          </p:nvSpPr>
          <p:spPr>
            <a:xfrm>
              <a:off x="3510757" y="2582069"/>
              <a:ext cx="464344" cy="4643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994" y="82500"/>
                  </a:moveTo>
                  <a:cubicBezTo>
                    <a:pt x="54288" y="82500"/>
                    <a:pt x="37494" y="65705"/>
                    <a:pt x="37494" y="45000"/>
                  </a:cubicBezTo>
                  <a:cubicBezTo>
                    <a:pt x="37494" y="24288"/>
                    <a:pt x="54288" y="7500"/>
                    <a:pt x="74994" y="7500"/>
                  </a:cubicBezTo>
                  <a:cubicBezTo>
                    <a:pt x="95705" y="7500"/>
                    <a:pt x="112494" y="24288"/>
                    <a:pt x="112494" y="45000"/>
                  </a:cubicBezTo>
                  <a:cubicBezTo>
                    <a:pt x="112494" y="65705"/>
                    <a:pt x="95705" y="82500"/>
                    <a:pt x="74994" y="82500"/>
                  </a:cubicBezTo>
                  <a:moveTo>
                    <a:pt x="17977" y="111344"/>
                  </a:moveTo>
                  <a:cubicBezTo>
                    <a:pt x="16772" y="112588"/>
                    <a:pt x="15100" y="113377"/>
                    <a:pt x="13233" y="113377"/>
                  </a:cubicBezTo>
                  <a:cubicBezTo>
                    <a:pt x="9577" y="113377"/>
                    <a:pt x="6616" y="110416"/>
                    <a:pt x="6616" y="106766"/>
                  </a:cubicBezTo>
                  <a:cubicBezTo>
                    <a:pt x="6616" y="104894"/>
                    <a:pt x="7400" y="103222"/>
                    <a:pt x="8650" y="102016"/>
                  </a:cubicBezTo>
                  <a:lnTo>
                    <a:pt x="8616" y="101988"/>
                  </a:lnTo>
                  <a:lnTo>
                    <a:pt x="38866" y="71738"/>
                  </a:lnTo>
                  <a:cubicBezTo>
                    <a:pt x="41511" y="75305"/>
                    <a:pt x="44661" y="78455"/>
                    <a:pt x="48222" y="81105"/>
                  </a:cubicBezTo>
                  <a:cubicBezTo>
                    <a:pt x="48222" y="81105"/>
                    <a:pt x="17977" y="111344"/>
                    <a:pt x="17977" y="111344"/>
                  </a:cubicBezTo>
                  <a:close/>
                  <a:moveTo>
                    <a:pt x="74994" y="0"/>
                  </a:moveTo>
                  <a:cubicBezTo>
                    <a:pt x="50144" y="0"/>
                    <a:pt x="29994" y="20144"/>
                    <a:pt x="29994" y="45000"/>
                  </a:cubicBezTo>
                  <a:cubicBezTo>
                    <a:pt x="29994" y="52594"/>
                    <a:pt x="31900" y="59744"/>
                    <a:pt x="35227" y="66022"/>
                  </a:cubicBezTo>
                  <a:lnTo>
                    <a:pt x="3938" y="97305"/>
                  </a:lnTo>
                  <a:lnTo>
                    <a:pt x="3961" y="97333"/>
                  </a:lnTo>
                  <a:cubicBezTo>
                    <a:pt x="1522" y="99738"/>
                    <a:pt x="0" y="103066"/>
                    <a:pt x="0" y="106766"/>
                  </a:cubicBezTo>
                  <a:cubicBezTo>
                    <a:pt x="0" y="114072"/>
                    <a:pt x="5922" y="119994"/>
                    <a:pt x="13233" y="119994"/>
                  </a:cubicBezTo>
                  <a:cubicBezTo>
                    <a:pt x="16927" y="119994"/>
                    <a:pt x="20261" y="118477"/>
                    <a:pt x="22661" y="116027"/>
                  </a:cubicBezTo>
                  <a:lnTo>
                    <a:pt x="22655" y="116022"/>
                  </a:lnTo>
                  <a:lnTo>
                    <a:pt x="53933" y="84750"/>
                  </a:lnTo>
                  <a:cubicBezTo>
                    <a:pt x="60216" y="88088"/>
                    <a:pt x="67377" y="90000"/>
                    <a:pt x="74994" y="90000"/>
                  </a:cubicBezTo>
                  <a:cubicBezTo>
                    <a:pt x="99850" y="90000"/>
                    <a:pt x="120000" y="69850"/>
                    <a:pt x="120000" y="45000"/>
                  </a:cubicBezTo>
                  <a:cubicBezTo>
                    <a:pt x="120000" y="20144"/>
                    <a:pt x="99850" y="0"/>
                    <a:pt x="7499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3698875" y="2654300"/>
              <a:ext cx="109538" cy="1087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cubicBezTo>
                    <a:pt x="50138" y="0"/>
                    <a:pt x="0" y="50138"/>
                    <a:pt x="0" y="112000"/>
                  </a:cubicBezTo>
                  <a:cubicBezTo>
                    <a:pt x="0" y="116411"/>
                    <a:pt x="3577" y="120000"/>
                    <a:pt x="8000" y="120000"/>
                  </a:cubicBezTo>
                  <a:cubicBezTo>
                    <a:pt x="12416" y="120000"/>
                    <a:pt x="16000" y="116411"/>
                    <a:pt x="16000" y="112000"/>
                  </a:cubicBezTo>
                  <a:cubicBezTo>
                    <a:pt x="16000" y="58988"/>
                    <a:pt x="58983" y="16000"/>
                    <a:pt x="112000" y="16000"/>
                  </a:cubicBezTo>
                  <a:cubicBezTo>
                    <a:pt x="116416" y="16000"/>
                    <a:pt x="119994" y="12411"/>
                    <a:pt x="119994" y="8000"/>
                  </a:cubicBezTo>
                  <a:cubicBezTo>
                    <a:pt x="119994" y="3583"/>
                    <a:pt x="116416" y="0"/>
                    <a:pt x="11200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17425" tIns="17425" rIns="17425" bIns="17425" anchor="ctr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5" name="Shape 1575"/>
          <p:cNvSpPr/>
          <p:nvPr/>
        </p:nvSpPr>
        <p:spPr>
          <a:xfrm>
            <a:off x="2641735" y="5169346"/>
            <a:ext cx="2777089" cy="4431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576" name="Shape 1576"/>
          <p:cNvSpPr/>
          <p:nvPr/>
        </p:nvSpPr>
        <p:spPr>
          <a:xfrm>
            <a:off x="1967997" y="5737139"/>
            <a:ext cx="3450827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577" name="Shape 1577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点击添加相关标题文字</a:t>
            </a:r>
          </a:p>
        </p:txBody>
      </p:sp>
      <p:sp>
        <p:nvSpPr>
          <p:cNvPr id="1578" name="Shape 1578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0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RELATED TITLE WORDS</a:t>
            </a:r>
          </a:p>
        </p:txBody>
      </p:sp>
      <p:sp>
        <p:nvSpPr>
          <p:cNvPr id="1579" name="Shape 1579"/>
          <p:cNvSpPr/>
          <p:nvPr/>
        </p:nvSpPr>
        <p:spPr>
          <a:xfrm>
            <a:off x="302858" y="267892"/>
            <a:ext cx="410284" cy="410284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Shape 1580"/>
          <p:cNvSpPr/>
          <p:nvPr/>
        </p:nvSpPr>
        <p:spPr>
          <a:xfrm rot="10800000" flipH="1">
            <a:off x="580000" y="238474"/>
            <a:ext cx="119698" cy="119698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596977" y="3042251"/>
            <a:ext cx="3081300" cy="18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" y="54111"/>
                </a:moveTo>
                <a:cubicBezTo>
                  <a:pt x="53980" y="3501"/>
                  <a:pt x="53980" y="3501"/>
                  <a:pt x="53980" y="3501"/>
                </a:cubicBezTo>
                <a:cubicBezTo>
                  <a:pt x="57281" y="0"/>
                  <a:pt x="63106" y="318"/>
                  <a:pt x="66796" y="4137"/>
                </a:cubicBezTo>
                <a:cubicBezTo>
                  <a:pt x="115922" y="53156"/>
                  <a:pt x="115922" y="53156"/>
                  <a:pt x="115922" y="53156"/>
                </a:cubicBezTo>
                <a:cubicBezTo>
                  <a:pt x="119805" y="56976"/>
                  <a:pt x="120000" y="62705"/>
                  <a:pt x="116699" y="66206"/>
                </a:cubicBezTo>
                <a:cubicBezTo>
                  <a:pt x="66019" y="116816"/>
                  <a:pt x="66019" y="116816"/>
                  <a:pt x="66019" y="116816"/>
                </a:cubicBezTo>
                <a:cubicBezTo>
                  <a:pt x="62718" y="120000"/>
                  <a:pt x="56893" y="119681"/>
                  <a:pt x="53203" y="115862"/>
                </a:cubicBezTo>
                <a:cubicBezTo>
                  <a:pt x="4077" y="66843"/>
                  <a:pt x="4077" y="66843"/>
                  <a:pt x="4077" y="66843"/>
                </a:cubicBezTo>
                <a:cubicBezTo>
                  <a:pt x="388" y="63023"/>
                  <a:pt x="0" y="57294"/>
                  <a:pt x="3300" y="54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550290" y="1714007"/>
            <a:ext cx="3081300" cy="18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" y="54111"/>
                </a:moveTo>
                <a:cubicBezTo>
                  <a:pt x="53980" y="3501"/>
                  <a:pt x="53980" y="3501"/>
                  <a:pt x="53980" y="3501"/>
                </a:cubicBezTo>
                <a:cubicBezTo>
                  <a:pt x="57281" y="0"/>
                  <a:pt x="63106" y="318"/>
                  <a:pt x="66796" y="4137"/>
                </a:cubicBezTo>
                <a:cubicBezTo>
                  <a:pt x="115922" y="53156"/>
                  <a:pt x="115922" y="53156"/>
                  <a:pt x="115922" y="53156"/>
                </a:cubicBezTo>
                <a:cubicBezTo>
                  <a:pt x="119805" y="56976"/>
                  <a:pt x="120000" y="62705"/>
                  <a:pt x="116699" y="66206"/>
                </a:cubicBezTo>
                <a:cubicBezTo>
                  <a:pt x="66019" y="116816"/>
                  <a:pt x="66019" y="116816"/>
                  <a:pt x="66019" y="116816"/>
                </a:cubicBezTo>
                <a:cubicBezTo>
                  <a:pt x="62718" y="120000"/>
                  <a:pt x="56893" y="119681"/>
                  <a:pt x="53203" y="115862"/>
                </a:cubicBezTo>
                <a:cubicBezTo>
                  <a:pt x="4077" y="66843"/>
                  <a:pt x="4077" y="66843"/>
                  <a:pt x="4077" y="66843"/>
                </a:cubicBezTo>
                <a:cubicBezTo>
                  <a:pt x="388" y="63023"/>
                  <a:pt x="0" y="57294"/>
                  <a:pt x="3300" y="54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9607741" y="4502414"/>
            <a:ext cx="1770900" cy="72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8648773" y="2482916"/>
            <a:ext cx="797100" cy="770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8648785" y="4990276"/>
            <a:ext cx="797100" cy="770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80000" y="1290725"/>
            <a:ext cx="2279700" cy="3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百分制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部分中国大陆大学采用</a:t>
            </a:r>
          </a:p>
          <a:p>
            <a:pPr lvl="0" algn="just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sz="1500">
                <a:solidFill>
                  <a:srgbClr val="A5A5A5"/>
                </a:solidFill>
              </a:rPr>
              <a:t>- 微观地看待成绩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精准反映学业成绩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不存在marginal case，考几分得几分，X争议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消除分数转换等级的不公平现象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细微的波动会造成较大的差距，计较分数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偶然因素影响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125046" y="2482926"/>
            <a:ext cx="797100" cy="770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Shape 239"/>
          <p:cNvGrpSpPr/>
          <p:nvPr/>
        </p:nvGrpSpPr>
        <p:grpSpPr>
          <a:xfrm>
            <a:off x="8762349" y="2596371"/>
            <a:ext cx="547748" cy="543496"/>
            <a:chOff x="1979613" y="3067051"/>
            <a:chExt cx="231900" cy="230100"/>
          </a:xfrm>
        </p:grpSpPr>
        <p:sp>
          <p:nvSpPr>
            <p:cNvPr id="240" name="Shape 240"/>
            <p:cNvSpPr/>
            <p:nvPr/>
          </p:nvSpPr>
          <p:spPr>
            <a:xfrm>
              <a:off x="1979613" y="3067051"/>
              <a:ext cx="231900" cy="23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557" y="0"/>
                    <a:pt x="0" y="26557"/>
                    <a:pt x="0" y="60000"/>
                  </a:cubicBezTo>
                  <a:cubicBezTo>
                    <a:pt x="0" y="93442"/>
                    <a:pt x="26557" y="120000"/>
                    <a:pt x="60000" y="120000"/>
                  </a:cubicBezTo>
                  <a:cubicBezTo>
                    <a:pt x="92459" y="120000"/>
                    <a:pt x="120000" y="93442"/>
                    <a:pt x="120000" y="60000"/>
                  </a:cubicBezTo>
                  <a:cubicBezTo>
                    <a:pt x="120000" y="26557"/>
                    <a:pt x="92459" y="0"/>
                    <a:pt x="60000" y="0"/>
                  </a:cubicBezTo>
                  <a:close/>
                  <a:moveTo>
                    <a:pt x="62950" y="107213"/>
                  </a:moveTo>
                  <a:cubicBezTo>
                    <a:pt x="62950" y="100327"/>
                    <a:pt x="62950" y="100327"/>
                    <a:pt x="62950" y="100327"/>
                  </a:cubicBezTo>
                  <a:cubicBezTo>
                    <a:pt x="56065" y="100327"/>
                    <a:pt x="56065" y="100327"/>
                    <a:pt x="56065" y="100327"/>
                  </a:cubicBezTo>
                  <a:cubicBezTo>
                    <a:pt x="56065" y="107213"/>
                    <a:pt x="56065" y="107213"/>
                    <a:pt x="56065" y="107213"/>
                  </a:cubicBezTo>
                  <a:cubicBezTo>
                    <a:pt x="45245" y="106229"/>
                    <a:pt x="36393" y="102295"/>
                    <a:pt x="28524" y="95409"/>
                  </a:cubicBezTo>
                  <a:cubicBezTo>
                    <a:pt x="28524" y="95409"/>
                    <a:pt x="28524" y="95409"/>
                    <a:pt x="27540" y="95409"/>
                  </a:cubicBezTo>
                  <a:cubicBezTo>
                    <a:pt x="27540" y="94426"/>
                    <a:pt x="26557" y="94426"/>
                    <a:pt x="26557" y="93442"/>
                  </a:cubicBezTo>
                  <a:cubicBezTo>
                    <a:pt x="25573" y="93442"/>
                    <a:pt x="24590" y="92459"/>
                    <a:pt x="24590" y="91475"/>
                  </a:cubicBezTo>
                  <a:cubicBezTo>
                    <a:pt x="24590" y="91475"/>
                    <a:pt x="24590" y="91475"/>
                    <a:pt x="23606" y="91475"/>
                  </a:cubicBezTo>
                  <a:cubicBezTo>
                    <a:pt x="17704" y="83606"/>
                    <a:pt x="12786" y="73770"/>
                    <a:pt x="12786" y="63934"/>
                  </a:cubicBezTo>
                  <a:cubicBezTo>
                    <a:pt x="19672" y="63934"/>
                    <a:pt x="19672" y="63934"/>
                    <a:pt x="19672" y="63934"/>
                  </a:cubicBezTo>
                  <a:cubicBezTo>
                    <a:pt x="19672" y="57049"/>
                    <a:pt x="19672" y="57049"/>
                    <a:pt x="19672" y="57049"/>
                  </a:cubicBezTo>
                  <a:cubicBezTo>
                    <a:pt x="12786" y="57049"/>
                    <a:pt x="12786" y="57049"/>
                    <a:pt x="12786" y="57049"/>
                  </a:cubicBezTo>
                  <a:cubicBezTo>
                    <a:pt x="14754" y="33442"/>
                    <a:pt x="32459" y="14754"/>
                    <a:pt x="56065" y="12786"/>
                  </a:cubicBezTo>
                  <a:cubicBezTo>
                    <a:pt x="56065" y="19672"/>
                    <a:pt x="56065" y="19672"/>
                    <a:pt x="56065" y="19672"/>
                  </a:cubicBezTo>
                  <a:cubicBezTo>
                    <a:pt x="62950" y="19672"/>
                    <a:pt x="62950" y="19672"/>
                    <a:pt x="62950" y="19672"/>
                  </a:cubicBezTo>
                  <a:cubicBezTo>
                    <a:pt x="62950" y="12786"/>
                    <a:pt x="62950" y="12786"/>
                    <a:pt x="62950" y="12786"/>
                  </a:cubicBezTo>
                  <a:cubicBezTo>
                    <a:pt x="69836" y="13770"/>
                    <a:pt x="75737" y="15737"/>
                    <a:pt x="81639" y="17704"/>
                  </a:cubicBezTo>
                  <a:cubicBezTo>
                    <a:pt x="81639" y="18688"/>
                    <a:pt x="81639" y="18688"/>
                    <a:pt x="81639" y="18688"/>
                  </a:cubicBezTo>
                  <a:cubicBezTo>
                    <a:pt x="82622" y="18688"/>
                    <a:pt x="83606" y="19672"/>
                    <a:pt x="84590" y="20655"/>
                  </a:cubicBezTo>
                  <a:cubicBezTo>
                    <a:pt x="85573" y="20655"/>
                    <a:pt x="85573" y="20655"/>
                    <a:pt x="85573" y="20655"/>
                  </a:cubicBezTo>
                  <a:cubicBezTo>
                    <a:pt x="86557" y="21639"/>
                    <a:pt x="87540" y="21639"/>
                    <a:pt x="88524" y="22622"/>
                  </a:cubicBezTo>
                  <a:cubicBezTo>
                    <a:pt x="88524" y="22622"/>
                    <a:pt x="89508" y="23606"/>
                    <a:pt x="89508" y="23606"/>
                  </a:cubicBezTo>
                  <a:cubicBezTo>
                    <a:pt x="90491" y="24590"/>
                    <a:pt x="90491" y="24590"/>
                    <a:pt x="91475" y="25573"/>
                  </a:cubicBezTo>
                  <a:cubicBezTo>
                    <a:pt x="92459" y="25573"/>
                    <a:pt x="92459" y="26557"/>
                    <a:pt x="92459" y="26557"/>
                  </a:cubicBezTo>
                  <a:cubicBezTo>
                    <a:pt x="93442" y="27540"/>
                    <a:pt x="94426" y="27540"/>
                    <a:pt x="94426" y="28524"/>
                  </a:cubicBezTo>
                  <a:cubicBezTo>
                    <a:pt x="95409" y="28524"/>
                    <a:pt x="95409" y="29508"/>
                    <a:pt x="96393" y="30491"/>
                  </a:cubicBezTo>
                  <a:cubicBezTo>
                    <a:pt x="96393" y="30491"/>
                    <a:pt x="96393" y="31475"/>
                    <a:pt x="97377" y="31475"/>
                  </a:cubicBezTo>
                  <a:cubicBezTo>
                    <a:pt x="97377" y="32459"/>
                    <a:pt x="98360" y="33442"/>
                    <a:pt x="99344" y="34426"/>
                  </a:cubicBezTo>
                  <a:cubicBezTo>
                    <a:pt x="99344" y="34426"/>
                    <a:pt x="99344" y="34426"/>
                    <a:pt x="99344" y="35409"/>
                  </a:cubicBezTo>
                  <a:cubicBezTo>
                    <a:pt x="100327" y="36393"/>
                    <a:pt x="101311" y="37377"/>
                    <a:pt x="101311" y="38360"/>
                  </a:cubicBezTo>
                  <a:cubicBezTo>
                    <a:pt x="101311" y="38360"/>
                    <a:pt x="101311" y="38360"/>
                    <a:pt x="101311" y="38360"/>
                  </a:cubicBezTo>
                  <a:cubicBezTo>
                    <a:pt x="104262" y="44262"/>
                    <a:pt x="106229" y="50163"/>
                    <a:pt x="106229" y="57049"/>
                  </a:cubicBezTo>
                  <a:cubicBezTo>
                    <a:pt x="100327" y="57049"/>
                    <a:pt x="100327" y="57049"/>
                    <a:pt x="100327" y="57049"/>
                  </a:cubicBezTo>
                  <a:cubicBezTo>
                    <a:pt x="100327" y="63934"/>
                    <a:pt x="100327" y="63934"/>
                    <a:pt x="100327" y="63934"/>
                  </a:cubicBezTo>
                  <a:cubicBezTo>
                    <a:pt x="106229" y="63934"/>
                    <a:pt x="106229" y="63934"/>
                    <a:pt x="106229" y="63934"/>
                  </a:cubicBezTo>
                  <a:cubicBezTo>
                    <a:pt x="105245" y="86557"/>
                    <a:pt x="86557" y="105245"/>
                    <a:pt x="62950" y="107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063750" y="3125788"/>
              <a:ext cx="69900" cy="9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66923"/>
                  </a:moveTo>
                  <a:cubicBezTo>
                    <a:pt x="30000" y="66923"/>
                    <a:pt x="30000" y="66923"/>
                    <a:pt x="30000" y="66923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66666" y="83076"/>
                    <a:pt x="66666" y="83076"/>
                    <a:pt x="66666" y="83076"/>
                  </a:cubicBezTo>
                  <a:cubicBezTo>
                    <a:pt x="66666" y="83076"/>
                    <a:pt x="66666" y="83076"/>
                    <a:pt x="66666" y="83076"/>
                  </a:cubicBezTo>
                  <a:cubicBezTo>
                    <a:pt x="73333" y="80769"/>
                    <a:pt x="73333" y="76153"/>
                    <a:pt x="73333" y="7384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36666" y="57692"/>
                    <a:pt x="36666" y="57692"/>
                    <a:pt x="36666" y="57692"/>
                  </a:cubicBezTo>
                  <a:cubicBezTo>
                    <a:pt x="33333" y="60000"/>
                    <a:pt x="30000" y="62307"/>
                    <a:pt x="30000" y="66923"/>
                  </a:cubicBezTo>
                  <a:close/>
                  <a:moveTo>
                    <a:pt x="53333" y="62307"/>
                  </a:moveTo>
                  <a:cubicBezTo>
                    <a:pt x="56666" y="62307"/>
                    <a:pt x="63333" y="64615"/>
                    <a:pt x="63333" y="69230"/>
                  </a:cubicBezTo>
                  <a:cubicBezTo>
                    <a:pt x="63333" y="73846"/>
                    <a:pt x="56666" y="76153"/>
                    <a:pt x="53333" y="76153"/>
                  </a:cubicBezTo>
                  <a:cubicBezTo>
                    <a:pt x="46666" y="76153"/>
                    <a:pt x="43333" y="73846"/>
                    <a:pt x="43333" y="69230"/>
                  </a:cubicBezTo>
                  <a:cubicBezTo>
                    <a:pt x="43333" y="64615"/>
                    <a:pt x="46666" y="62307"/>
                    <a:pt x="53333" y="62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090738" y="3179763"/>
              <a:ext cx="6300" cy="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8810485" y="5158206"/>
            <a:ext cx="451483" cy="434553"/>
            <a:chOff x="4616450" y="1549401"/>
            <a:chExt cx="216000" cy="207900"/>
          </a:xfrm>
        </p:grpSpPr>
        <p:sp>
          <p:nvSpPr>
            <p:cNvPr id="244" name="Shape 244"/>
            <p:cNvSpPr/>
            <p:nvPr/>
          </p:nvSpPr>
          <p:spPr>
            <a:xfrm>
              <a:off x="4616450" y="1549401"/>
              <a:ext cx="216000" cy="2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879" y="0"/>
                  </a:moveTo>
                  <a:cubicBezTo>
                    <a:pt x="8120" y="0"/>
                    <a:pt x="8120" y="0"/>
                    <a:pt x="8120" y="0"/>
                  </a:cubicBezTo>
                  <a:cubicBezTo>
                    <a:pt x="3609" y="0"/>
                    <a:pt x="0" y="3779"/>
                    <a:pt x="0" y="8503"/>
                  </a:cubicBezTo>
                  <a:cubicBezTo>
                    <a:pt x="0" y="85984"/>
                    <a:pt x="0" y="85984"/>
                    <a:pt x="0" y="85984"/>
                  </a:cubicBezTo>
                  <a:cubicBezTo>
                    <a:pt x="0" y="90708"/>
                    <a:pt x="3609" y="94488"/>
                    <a:pt x="8120" y="94488"/>
                  </a:cubicBezTo>
                  <a:cubicBezTo>
                    <a:pt x="47819" y="94488"/>
                    <a:pt x="47819" y="94488"/>
                    <a:pt x="47819" y="94488"/>
                  </a:cubicBezTo>
                  <a:cubicBezTo>
                    <a:pt x="47819" y="94488"/>
                    <a:pt x="49624" y="111496"/>
                    <a:pt x="35187" y="111496"/>
                  </a:cubicBezTo>
                  <a:cubicBezTo>
                    <a:pt x="35187" y="120000"/>
                    <a:pt x="35187" y="120000"/>
                    <a:pt x="35187" y="120000"/>
                  </a:cubicBezTo>
                  <a:cubicBezTo>
                    <a:pt x="47819" y="120000"/>
                    <a:pt x="47819" y="120000"/>
                    <a:pt x="47819" y="120000"/>
                  </a:cubicBezTo>
                  <a:cubicBezTo>
                    <a:pt x="72180" y="120000"/>
                    <a:pt x="72180" y="120000"/>
                    <a:pt x="72180" y="120000"/>
                  </a:cubicBezTo>
                  <a:cubicBezTo>
                    <a:pt x="83909" y="120000"/>
                    <a:pt x="83909" y="120000"/>
                    <a:pt x="83909" y="120000"/>
                  </a:cubicBezTo>
                  <a:cubicBezTo>
                    <a:pt x="83909" y="111496"/>
                    <a:pt x="83909" y="111496"/>
                    <a:pt x="83909" y="111496"/>
                  </a:cubicBezTo>
                  <a:cubicBezTo>
                    <a:pt x="69473" y="111496"/>
                    <a:pt x="72180" y="94488"/>
                    <a:pt x="72180" y="94488"/>
                  </a:cubicBezTo>
                  <a:cubicBezTo>
                    <a:pt x="111879" y="94488"/>
                    <a:pt x="111879" y="94488"/>
                    <a:pt x="111879" y="94488"/>
                  </a:cubicBezTo>
                  <a:cubicBezTo>
                    <a:pt x="116390" y="94488"/>
                    <a:pt x="120000" y="90708"/>
                    <a:pt x="120000" y="85984"/>
                  </a:cubicBezTo>
                  <a:cubicBezTo>
                    <a:pt x="120000" y="8503"/>
                    <a:pt x="120000" y="8503"/>
                    <a:pt x="120000" y="8503"/>
                  </a:cubicBezTo>
                  <a:cubicBezTo>
                    <a:pt x="120000" y="3779"/>
                    <a:pt x="116390" y="0"/>
                    <a:pt x="111879" y="0"/>
                  </a:cubicBezTo>
                  <a:close/>
                  <a:moveTo>
                    <a:pt x="53233" y="84094"/>
                  </a:moveTo>
                  <a:cubicBezTo>
                    <a:pt x="53233" y="80314"/>
                    <a:pt x="56842" y="77480"/>
                    <a:pt x="60451" y="77480"/>
                  </a:cubicBezTo>
                  <a:cubicBezTo>
                    <a:pt x="64060" y="77480"/>
                    <a:pt x="67669" y="80314"/>
                    <a:pt x="67669" y="84094"/>
                  </a:cubicBezTo>
                  <a:cubicBezTo>
                    <a:pt x="67669" y="87874"/>
                    <a:pt x="64060" y="91653"/>
                    <a:pt x="60451" y="91653"/>
                  </a:cubicBezTo>
                  <a:cubicBezTo>
                    <a:pt x="56842" y="91653"/>
                    <a:pt x="53233" y="87874"/>
                    <a:pt x="53233" y="84094"/>
                  </a:cubicBezTo>
                  <a:close/>
                  <a:moveTo>
                    <a:pt x="110977" y="74645"/>
                  </a:moveTo>
                  <a:cubicBezTo>
                    <a:pt x="8120" y="74645"/>
                    <a:pt x="8120" y="74645"/>
                    <a:pt x="8120" y="74645"/>
                  </a:cubicBezTo>
                  <a:cubicBezTo>
                    <a:pt x="8120" y="9448"/>
                    <a:pt x="8120" y="9448"/>
                    <a:pt x="8120" y="9448"/>
                  </a:cubicBezTo>
                  <a:cubicBezTo>
                    <a:pt x="110977" y="9448"/>
                    <a:pt x="110977" y="9448"/>
                    <a:pt x="110977" y="9448"/>
                  </a:cubicBezTo>
                  <a:lnTo>
                    <a:pt x="110977" y="746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718050" y="1685926"/>
              <a:ext cx="15900" cy="17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Shape 246"/>
          <p:cNvSpPr/>
          <p:nvPr/>
        </p:nvSpPr>
        <p:spPr>
          <a:xfrm>
            <a:off x="3327393" y="2605019"/>
            <a:ext cx="392400" cy="52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14444" y="102620"/>
                  <a:pt x="14444" y="102620"/>
                  <a:pt x="14444" y="102620"/>
                </a:cubicBezTo>
                <a:cubicBezTo>
                  <a:pt x="106666" y="102620"/>
                  <a:pt x="106666" y="102620"/>
                  <a:pt x="106666" y="102620"/>
                </a:cubicBezTo>
                <a:cubicBezTo>
                  <a:pt x="120000" y="111724"/>
                  <a:pt x="120000" y="111724"/>
                  <a:pt x="120000" y="111724"/>
                </a:cubicBezTo>
                <a:lnTo>
                  <a:pt x="120000" y="120000"/>
                </a:lnTo>
                <a:close/>
                <a:moveTo>
                  <a:pt x="17777" y="96000"/>
                </a:moveTo>
                <a:cubicBezTo>
                  <a:pt x="26666" y="75310"/>
                  <a:pt x="26666" y="75310"/>
                  <a:pt x="26666" y="75310"/>
                </a:cubicBezTo>
                <a:cubicBezTo>
                  <a:pt x="94444" y="75310"/>
                  <a:pt x="94444" y="75310"/>
                  <a:pt x="94444" y="75310"/>
                </a:cubicBezTo>
                <a:cubicBezTo>
                  <a:pt x="103333" y="96000"/>
                  <a:pt x="103333" y="96000"/>
                  <a:pt x="103333" y="96000"/>
                </a:cubicBezTo>
                <a:lnTo>
                  <a:pt x="17777" y="96000"/>
                </a:lnTo>
                <a:close/>
                <a:moveTo>
                  <a:pt x="31111" y="62896"/>
                </a:moveTo>
                <a:cubicBezTo>
                  <a:pt x="40000" y="42206"/>
                  <a:pt x="40000" y="42206"/>
                  <a:pt x="40000" y="42206"/>
                </a:cubicBezTo>
                <a:cubicBezTo>
                  <a:pt x="80000" y="42206"/>
                  <a:pt x="80000" y="42206"/>
                  <a:pt x="80000" y="42206"/>
                </a:cubicBezTo>
                <a:cubicBezTo>
                  <a:pt x="88888" y="62896"/>
                  <a:pt x="88888" y="62896"/>
                  <a:pt x="88888" y="62896"/>
                </a:cubicBezTo>
                <a:lnTo>
                  <a:pt x="31111" y="62896"/>
                </a:lnTo>
                <a:close/>
                <a:moveTo>
                  <a:pt x="54444" y="9931"/>
                </a:moveTo>
                <a:cubicBezTo>
                  <a:pt x="54444" y="9931"/>
                  <a:pt x="60000" y="0"/>
                  <a:pt x="66666" y="9931"/>
                </a:cubicBezTo>
                <a:cubicBezTo>
                  <a:pt x="75555" y="29793"/>
                  <a:pt x="75555" y="29793"/>
                  <a:pt x="75555" y="29793"/>
                </a:cubicBezTo>
                <a:cubicBezTo>
                  <a:pt x="45555" y="29793"/>
                  <a:pt x="45555" y="29793"/>
                  <a:pt x="45555" y="29793"/>
                </a:cubicBezTo>
                <a:lnTo>
                  <a:pt x="54444" y="99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111650" tIns="55825" rIns="111650" bIns="558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880976" y="267900"/>
            <a:ext cx="3800700" cy="30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200">
                <a:solidFill>
                  <a:schemeClr val="accent2"/>
                </a:solidFill>
              </a:rPr>
              <a:t>不同评分系统的特点</a:t>
            </a:r>
          </a:p>
        </p:txBody>
      </p:sp>
      <p:sp>
        <p:nvSpPr>
          <p:cNvPr id="248" name="Shape 248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 rot="10800000" flipH="1">
            <a:off x="580000" y="238472"/>
            <a:ext cx="119700" cy="1197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182575" y="2271850"/>
            <a:ext cx="1816800" cy="77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000"/>
              <a:t>绝对分值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855263" y="3713500"/>
            <a:ext cx="2564700" cy="54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000"/>
              <a:t>    等级制度</a:t>
            </a:r>
          </a:p>
        </p:txBody>
      </p:sp>
      <p:sp>
        <p:nvSpPr>
          <p:cNvPr id="252" name="Shape 252"/>
          <p:cNvSpPr/>
          <p:nvPr/>
        </p:nvSpPr>
        <p:spPr>
          <a:xfrm>
            <a:off x="3125059" y="4928351"/>
            <a:ext cx="797100" cy="770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3338109" y="5160540"/>
            <a:ext cx="370986" cy="429867"/>
            <a:chOff x="3581400" y="3905251"/>
            <a:chExt cx="160350" cy="185800"/>
          </a:xfrm>
        </p:grpSpPr>
        <p:sp>
          <p:nvSpPr>
            <p:cNvPr id="254" name="Shape 254"/>
            <p:cNvSpPr/>
            <p:nvPr/>
          </p:nvSpPr>
          <p:spPr>
            <a:xfrm>
              <a:off x="3670300" y="3941763"/>
              <a:ext cx="28500" cy="1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627438" y="3971926"/>
              <a:ext cx="27000" cy="11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581400" y="3994151"/>
              <a:ext cx="27000" cy="9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714750" y="3905251"/>
              <a:ext cx="27000" cy="185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11650" tIns="55825" rIns="111650" bIns="55825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Shape 258"/>
          <p:cNvSpPr txBox="1"/>
          <p:nvPr/>
        </p:nvSpPr>
        <p:spPr>
          <a:xfrm>
            <a:off x="554300" y="4184075"/>
            <a:ext cx="2113200" cy="292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259" name="Shape 259"/>
          <p:cNvSpPr/>
          <p:nvPr/>
        </p:nvSpPr>
        <p:spPr>
          <a:xfrm>
            <a:off x="580000" y="4445525"/>
            <a:ext cx="2279700" cy="3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等级制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国际的趋势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宏观看待分数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缩短原始分数的差距，缩短同学之间的差异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降低分数竞争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容许学生在一定范围中的成绩波动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成绩划分不够精准，同一等级中的高低不可见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9955975" y="4285625"/>
            <a:ext cx="2279700" cy="2721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>
                <a:solidFill>
                  <a:srgbClr val="A5A5A5"/>
                </a:solidFill>
              </a:rPr>
              <a:t>标准参照评量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课程前界定评量指标</a:t>
            </a:r>
          </a:p>
          <a:p>
            <a:pPr lvl="0" algn="just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「绝对比较」观点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 精准反映学业成绩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1500">
                <a:solidFill>
                  <a:srgbClr val="A5A5A5"/>
                </a:solidFill>
              </a:rPr>
              <a:t>- 不存在marginal case，考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A5A5A5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9595825" y="987425"/>
            <a:ext cx="3000000" cy="226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>
                <a:solidFill>
                  <a:srgbClr val="A5A5A5"/>
                </a:solidFill>
              </a:rPr>
              <a:t>常模参照评量</a:t>
            </a:r>
          </a:p>
          <a:p>
            <a:pPr lvl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1500">
                <a:solidFill>
                  <a:srgbClr val="A5A5A5"/>
                </a:solidFill>
              </a:rPr>
              <a:t>- 俗称「拉curve」</a:t>
            </a:r>
          </a:p>
          <a:p>
            <a:pPr lvl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1500">
                <a:solidFill>
                  <a:srgbClr val="A5A5A5"/>
                </a:solidFill>
              </a:rPr>
              <a:t>- 个人成绩和全体成绩比较</a:t>
            </a:r>
          </a:p>
          <a:p>
            <a:pPr lvl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1500">
                <a:solidFill>
                  <a:srgbClr val="A5A5A5"/>
                </a:solidFill>
              </a:rPr>
              <a:t>-  「相对比较」观点</a:t>
            </a:r>
          </a:p>
          <a:p>
            <a:pPr lvl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1500">
                <a:solidFill>
                  <a:srgbClr val="A5A5A5"/>
                </a:solidFill>
              </a:rPr>
              <a:t>- 不存在marginal case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/>
          <p:nvPr/>
        </p:nvSpPr>
        <p:spPr>
          <a:xfrm>
            <a:off x="706" y="5106529"/>
            <a:ext cx="12858044" cy="131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29122"/>
                </a:lnTo>
                <a:lnTo>
                  <a:pt x="115241" y="41721"/>
                </a:lnTo>
                <a:lnTo>
                  <a:pt x="110293" y="53287"/>
                </a:lnTo>
                <a:lnTo>
                  <a:pt x="105197" y="64027"/>
                </a:lnTo>
                <a:lnTo>
                  <a:pt x="99912" y="73734"/>
                </a:lnTo>
                <a:lnTo>
                  <a:pt x="94437" y="82409"/>
                </a:lnTo>
                <a:lnTo>
                  <a:pt x="88794" y="90258"/>
                </a:lnTo>
                <a:lnTo>
                  <a:pt x="83004" y="97074"/>
                </a:lnTo>
                <a:lnTo>
                  <a:pt x="77024" y="103270"/>
                </a:lnTo>
                <a:lnTo>
                  <a:pt x="70917" y="108227"/>
                </a:lnTo>
                <a:lnTo>
                  <a:pt x="64600" y="112564"/>
                </a:lnTo>
                <a:lnTo>
                  <a:pt x="58115" y="115869"/>
                </a:lnTo>
                <a:lnTo>
                  <a:pt x="51440" y="117934"/>
                </a:lnTo>
                <a:lnTo>
                  <a:pt x="44618" y="119380"/>
                </a:lnTo>
                <a:lnTo>
                  <a:pt x="37627" y="120000"/>
                </a:lnTo>
                <a:lnTo>
                  <a:pt x="30426" y="119793"/>
                </a:lnTo>
                <a:lnTo>
                  <a:pt x="23056" y="118347"/>
                </a:lnTo>
                <a:lnTo>
                  <a:pt x="15539" y="115869"/>
                </a:lnTo>
                <a:lnTo>
                  <a:pt x="7896" y="112977"/>
                </a:lnTo>
                <a:lnTo>
                  <a:pt x="0" y="108640"/>
                </a:lnTo>
                <a:lnTo>
                  <a:pt x="0" y="103889"/>
                </a:lnTo>
                <a:lnTo>
                  <a:pt x="8296" y="106368"/>
                </a:lnTo>
                <a:lnTo>
                  <a:pt x="16402" y="108227"/>
                </a:lnTo>
                <a:lnTo>
                  <a:pt x="24320" y="108846"/>
                </a:lnTo>
                <a:lnTo>
                  <a:pt x="32047" y="108640"/>
                </a:lnTo>
                <a:lnTo>
                  <a:pt x="39564" y="107194"/>
                </a:lnTo>
                <a:lnTo>
                  <a:pt x="46892" y="104716"/>
                </a:lnTo>
                <a:lnTo>
                  <a:pt x="54051" y="101411"/>
                </a:lnTo>
                <a:lnTo>
                  <a:pt x="61021" y="97074"/>
                </a:lnTo>
                <a:lnTo>
                  <a:pt x="67759" y="92117"/>
                </a:lnTo>
                <a:lnTo>
                  <a:pt x="74328" y="85507"/>
                </a:lnTo>
                <a:lnTo>
                  <a:pt x="80687" y="78485"/>
                </a:lnTo>
                <a:lnTo>
                  <a:pt x="86899" y="70017"/>
                </a:lnTo>
                <a:lnTo>
                  <a:pt x="92900" y="60722"/>
                </a:lnTo>
                <a:lnTo>
                  <a:pt x="98690" y="50602"/>
                </a:lnTo>
                <a:lnTo>
                  <a:pt x="104313" y="39655"/>
                </a:lnTo>
                <a:lnTo>
                  <a:pt x="109724" y="27263"/>
                </a:lnTo>
                <a:lnTo>
                  <a:pt x="114946" y="14044"/>
                </a:lnTo>
                <a:lnTo>
                  <a:pt x="12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28575" tIns="64275" rIns="128575" bIns="6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Shape 1587"/>
          <p:cNvSpPr/>
          <p:nvPr/>
        </p:nvSpPr>
        <p:spPr>
          <a:xfrm>
            <a:off x="-30207" y="1267594"/>
            <a:ext cx="12858044" cy="23206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76" y="0"/>
                </a:moveTo>
                <a:lnTo>
                  <a:pt x="112525" y="349"/>
                </a:lnTo>
                <a:lnTo>
                  <a:pt x="120000" y="1399"/>
                </a:lnTo>
                <a:lnTo>
                  <a:pt x="120000" y="5014"/>
                </a:lnTo>
                <a:lnTo>
                  <a:pt x="112103" y="5247"/>
                </a:lnTo>
                <a:lnTo>
                  <a:pt x="104418" y="6064"/>
                </a:lnTo>
                <a:lnTo>
                  <a:pt x="96901" y="7696"/>
                </a:lnTo>
                <a:lnTo>
                  <a:pt x="89573" y="9912"/>
                </a:lnTo>
                <a:lnTo>
                  <a:pt x="82372" y="12711"/>
                </a:lnTo>
                <a:lnTo>
                  <a:pt x="75381" y="16209"/>
                </a:lnTo>
                <a:lnTo>
                  <a:pt x="68559" y="20291"/>
                </a:lnTo>
                <a:lnTo>
                  <a:pt x="61884" y="24956"/>
                </a:lnTo>
                <a:lnTo>
                  <a:pt x="55399" y="30437"/>
                </a:lnTo>
                <a:lnTo>
                  <a:pt x="49082" y="36501"/>
                </a:lnTo>
                <a:lnTo>
                  <a:pt x="42933" y="43265"/>
                </a:lnTo>
                <a:lnTo>
                  <a:pt x="36995" y="50495"/>
                </a:lnTo>
                <a:lnTo>
                  <a:pt x="31163" y="58425"/>
                </a:lnTo>
                <a:lnTo>
                  <a:pt x="25562" y="67172"/>
                </a:lnTo>
                <a:lnTo>
                  <a:pt x="20087" y="76268"/>
                </a:lnTo>
                <a:lnTo>
                  <a:pt x="14802" y="86297"/>
                </a:lnTo>
                <a:lnTo>
                  <a:pt x="9706" y="96793"/>
                </a:lnTo>
                <a:lnTo>
                  <a:pt x="4758" y="107988"/>
                </a:lnTo>
                <a:lnTo>
                  <a:pt x="0" y="120000"/>
                </a:lnTo>
                <a:lnTo>
                  <a:pt x="0" y="97026"/>
                </a:lnTo>
                <a:lnTo>
                  <a:pt x="4506" y="86413"/>
                </a:lnTo>
                <a:lnTo>
                  <a:pt x="9201" y="76501"/>
                </a:lnTo>
                <a:lnTo>
                  <a:pt x="14044" y="67172"/>
                </a:lnTo>
                <a:lnTo>
                  <a:pt x="19034" y="58425"/>
                </a:lnTo>
                <a:lnTo>
                  <a:pt x="24151" y="50379"/>
                </a:lnTo>
                <a:lnTo>
                  <a:pt x="29478" y="42798"/>
                </a:lnTo>
                <a:lnTo>
                  <a:pt x="34932" y="35918"/>
                </a:lnTo>
                <a:lnTo>
                  <a:pt x="40554" y="29620"/>
                </a:lnTo>
                <a:lnTo>
                  <a:pt x="46302" y="23906"/>
                </a:lnTo>
                <a:lnTo>
                  <a:pt x="52240" y="18892"/>
                </a:lnTo>
                <a:lnTo>
                  <a:pt x="58283" y="14344"/>
                </a:lnTo>
                <a:lnTo>
                  <a:pt x="64516" y="10495"/>
                </a:lnTo>
                <a:lnTo>
                  <a:pt x="70896" y="7230"/>
                </a:lnTo>
                <a:lnTo>
                  <a:pt x="77466" y="4664"/>
                </a:lnTo>
                <a:lnTo>
                  <a:pt x="84183" y="2448"/>
                </a:lnTo>
                <a:lnTo>
                  <a:pt x="91026" y="932"/>
                </a:lnTo>
                <a:lnTo>
                  <a:pt x="98038" y="233"/>
                </a:lnTo>
                <a:lnTo>
                  <a:pt x="1051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128575" tIns="64275" rIns="128575" bIns="6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Shape 1588"/>
          <p:cNvSpPr/>
          <p:nvPr/>
        </p:nvSpPr>
        <p:spPr>
          <a:xfrm>
            <a:off x="2036887" y="2874008"/>
            <a:ext cx="8093360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zh-CN" sz="6000" b="1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感谢聆听，批评指导</a:t>
            </a:r>
          </a:p>
        </p:txBody>
      </p:sp>
      <p:sp>
        <p:nvSpPr>
          <p:cNvPr id="1589" name="Shape 1589"/>
          <p:cNvSpPr/>
          <p:nvPr/>
        </p:nvSpPr>
        <p:spPr>
          <a:xfrm>
            <a:off x="3232559" y="4163629"/>
            <a:ext cx="6154962" cy="5247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zh-CN" sz="155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 YOU TO LISTEN TO CRITICISM GUIDANCE</a:t>
            </a: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zh-CN" sz="1550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|适用于述职报告|个人简介|工作总结|会议报告等|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80974" y="267900"/>
            <a:ext cx="7113900" cy="307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200">
                <a:solidFill>
                  <a:schemeClr val="accent2"/>
                </a:solidFill>
              </a:rPr>
              <a:t>香港中文大学采用评分系统及理念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302858" y="267892"/>
            <a:ext cx="410400" cy="410400"/>
          </a:xfrm>
          <a:prstGeom prst="ellipse">
            <a:avLst/>
          </a:prstGeom>
          <a:solidFill>
            <a:srgbClr val="AB0019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880975" y="267900"/>
            <a:ext cx="7611600" cy="665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200">
                <a:solidFill>
                  <a:schemeClr val="accent2"/>
                </a:solidFill>
              </a:rPr>
              <a:t>香港中文大学采用评分系统及理念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accent2"/>
              </a:solidFill>
            </a:endParaRP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575" y="2215031"/>
            <a:ext cx="9199599" cy="45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5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FFBD47"/>
      </a:accent1>
      <a:accent2>
        <a:srgbClr val="FFBD47"/>
      </a:accent2>
      <a:accent3>
        <a:srgbClr val="FFBD47"/>
      </a:accent3>
      <a:accent4>
        <a:srgbClr val="FFBD47"/>
      </a:accent4>
      <a:accent5>
        <a:srgbClr val="FFBD47"/>
      </a:accent5>
      <a:accent6>
        <a:srgbClr val="FFBD47"/>
      </a:accent6>
      <a:hlink>
        <a:srgbClr val="FFBD47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7203</Words>
  <Application>Microsoft Office PowerPoint</Application>
  <PresentationFormat>自定义</PresentationFormat>
  <Paragraphs>677</Paragraphs>
  <Slides>70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79" baseType="lpstr">
      <vt:lpstr>Microsoft Yahei</vt:lpstr>
      <vt:lpstr>Noto Sans Symbols</vt:lpstr>
      <vt:lpstr>宋体</vt:lpstr>
      <vt:lpstr>微软雅黑</vt:lpstr>
      <vt:lpstr>Arial</vt:lpstr>
      <vt:lpstr>Calibri</vt:lpstr>
      <vt:lpstr>Impact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neway</cp:lastModifiedBy>
  <cp:revision>55</cp:revision>
  <dcterms:modified xsi:type="dcterms:W3CDTF">2017-10-20T05:03:53Z</dcterms:modified>
</cp:coreProperties>
</file>