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01826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300" y="1122363"/>
            <a:ext cx="10513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300" y="3602038"/>
            <a:ext cx="1051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1918" y="365125"/>
            <a:ext cx="302271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3765" y="365125"/>
            <a:ext cx="889292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464" y="1709738"/>
            <a:ext cx="120908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464" y="4589463"/>
            <a:ext cx="120908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765" y="1825625"/>
            <a:ext cx="59578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6815" y="1825625"/>
            <a:ext cx="59578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91" y="365125"/>
            <a:ext cx="1209087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591" y="1681163"/>
            <a:ext cx="59304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591" y="2505075"/>
            <a:ext cx="59304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96815" y="1681163"/>
            <a:ext cx="59596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96815" y="2505075"/>
            <a:ext cx="595964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91" y="457200"/>
            <a:ext cx="45212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646" y="987425"/>
            <a:ext cx="70968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591" y="2057400"/>
            <a:ext cx="45212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91" y="457200"/>
            <a:ext cx="45212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59646" y="987425"/>
            <a:ext cx="709681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591" y="2057400"/>
            <a:ext cx="45212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3765" y="365125"/>
            <a:ext cx="120908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765" y="1825625"/>
            <a:ext cx="120908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3765" y="6356350"/>
            <a:ext cx="3154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3595" y="6356350"/>
            <a:ext cx="473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95" y="6356350"/>
            <a:ext cx="3154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708305" y="2884327"/>
            <a:ext cx="4618041" cy="449757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070"/>
          </a:p>
        </p:txBody>
      </p:sp>
      <p:sp>
        <p:nvSpPr>
          <p:cNvPr id="35" name="Rectangles 34"/>
          <p:cNvSpPr/>
          <p:nvPr/>
        </p:nvSpPr>
        <p:spPr>
          <a:xfrm>
            <a:off x="1789430" y="-48895"/>
            <a:ext cx="10371455" cy="1036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olidFill>
                  <a:schemeClr val="bg1"/>
                </a:solidFill>
                <a:latin typeface="Menlo Regular" panose="020B0609030804020204" charset="0"/>
                <a:cs typeface="Menlo Regular" panose="020B0609030804020204" charset="0"/>
              </a:rPr>
              <a:t>Anfas Gallery</a:t>
            </a:r>
            <a:endParaRPr lang="en-US" sz="3200">
              <a:solidFill>
                <a:schemeClr val="bg1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90855" y="1112520"/>
            <a:ext cx="3789045" cy="5418455"/>
          </a:xfrm>
          <a:prstGeom prst="roundRect">
            <a:avLst>
              <a:gd name="adj" fmla="val 3837"/>
            </a:avLst>
          </a:prstGeom>
          <a:blipFill rotWithShape="1">
            <a:blip r:embed="rId1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898390" y="1112520"/>
            <a:ext cx="3789045" cy="5418455"/>
          </a:xfrm>
          <a:prstGeom prst="roundRect">
            <a:avLst>
              <a:gd name="adj" fmla="val 3837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9618345" y="1112520"/>
            <a:ext cx="3789045" cy="5418455"/>
          </a:xfrm>
          <a:prstGeom prst="roundRect">
            <a:avLst>
              <a:gd name="adj" fmla="val 3837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3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汉仪中简黑简</vt:lpstr>
      <vt:lpstr>汉仪楷体简</vt:lpstr>
      <vt:lpstr>HYQiHei</vt:lpstr>
      <vt:lpstr>PingFang SC</vt:lpstr>
      <vt:lpstr>Songti TC Regular</vt:lpstr>
      <vt:lpstr>Academy Engraved LET</vt:lpstr>
      <vt:lpstr>American Typewriter Regular</vt:lpstr>
      <vt:lpstr>Apple Braille Outline 6 Dot</vt:lpstr>
      <vt:lpstr>Apple Chancery</vt:lpstr>
      <vt:lpstr>Apple Color Emoji</vt:lpstr>
      <vt:lpstr>Apple SD Gothic Neo Regular</vt:lpstr>
      <vt:lpstr>Apple Symbols</vt:lpstr>
      <vt:lpstr>Arial Regular</vt:lpstr>
      <vt:lpstr>Arial Black</vt:lpstr>
      <vt:lpstr>Arial Narrow Regular</vt:lpstr>
      <vt:lpstr>Avenir Book</vt:lpstr>
      <vt:lpstr>Athelas Regular</vt:lpstr>
      <vt:lpstr>Al Bayan Plain</vt:lpstr>
      <vt:lpstr>Devanagari MT Regular</vt:lpstr>
      <vt:lpstr>Devanagari Sangam MN Regular</vt:lpstr>
      <vt:lpstr>PingFang HK Regular</vt:lpstr>
      <vt:lpstr>Hiragino Sans GB W3</vt:lpstr>
      <vt:lpstr>方正书宋_GBK</vt:lpstr>
      <vt:lpstr>Heiti SC Light</vt:lpstr>
      <vt:lpstr>方正仿宋_GBK</vt:lpstr>
      <vt:lpstr>Baskerville Regular</vt:lpstr>
      <vt:lpstr>Beirut</vt:lpstr>
      <vt:lpstr>Baghdad</vt:lpstr>
      <vt:lpstr>Ayuthaya</vt:lpstr>
      <vt:lpstr>Avenir Next Condensed Regular</vt:lpstr>
      <vt:lpstr>Avenir Next Condensed Medium</vt:lpstr>
      <vt:lpstr>Avenir Next Condensed Demi Bold Italic</vt:lpstr>
      <vt:lpstr>Avenir Next Condensed Heavy Italic</vt:lpstr>
      <vt:lpstr>Brush Script MT</vt:lpstr>
      <vt:lpstr>Heiti TC Light</vt:lpstr>
      <vt:lpstr>Hiragino Sans GB W6</vt:lpstr>
      <vt:lpstr>Hiragino Maru Gothic ProN</vt:lpstr>
      <vt:lpstr>Hiragino Kaku Gothic StdN</vt:lpstr>
      <vt:lpstr>Hiragino Kaku Gothic ProN W3</vt:lpstr>
      <vt:lpstr>Hiragino Kaku Gothic Pro W3</vt:lpstr>
      <vt:lpstr>Hiragino Sans W0</vt:lpstr>
      <vt:lpstr>ITF Devanagari Book</vt:lpstr>
      <vt:lpstr>InaiMathi Regular</vt:lpstr>
      <vt:lpstr>Kailasa Regular</vt:lpstr>
      <vt:lpstr>Kannada MN Regular</vt:lpstr>
      <vt:lpstr>Kannada Sangam MN Regular</vt:lpstr>
      <vt:lpstr>Hiragino Mincho Pro W3</vt:lpstr>
      <vt:lpstr>Malayalam Sangam MN Regular</vt:lpstr>
      <vt:lpstr>Marion Regular</vt:lpstr>
      <vt:lpstr>Marker Felt Thin</vt:lpstr>
      <vt:lpstr>Menlo Regular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mac</dc:creator>
  <cp:lastModifiedBy>mac</cp:lastModifiedBy>
  <cp:revision>11</cp:revision>
  <dcterms:created xsi:type="dcterms:W3CDTF">2024-12-19T18:14:16Z</dcterms:created>
  <dcterms:modified xsi:type="dcterms:W3CDTF">2024-12-19T18:14:16Z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5449729E220EADEEF2DD61673B9CA622_41</vt:lpwstr>
  </property>
  <property fmtid="{D5CDD505-2E9C-101B-9397-08002B2CF9AE}" pid="3" name="KSOProductBuildVer">
    <vt:lpwstr>1033-6.10.2.8397</vt:lpwstr>
  </property>
</Properties>
</file>