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83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56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11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5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2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2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57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04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9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318E-30AC-4F74-BF02-08BD776C29DD}" type="datetimeFigureOut">
              <a:rPr kumimoji="1" lang="ja-JP" altLang="en-US" smtClean="0"/>
              <a:t>2019/1/26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A1BC-9C32-4440-B1EE-A8A5A03C75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70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5004" y="715992"/>
            <a:ext cx="6760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地上子はタイマー式と速度計式の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つがあります。</a:t>
            </a:r>
            <a:endParaRPr kumimoji="1" lang="en-US" altLang="ja-JP" dirty="0" smtClean="0"/>
          </a:p>
          <a:p>
            <a:r>
              <a:rPr lang="ja-JP" altLang="en-US" dirty="0" smtClean="0"/>
              <a:t>タイマー</a:t>
            </a:r>
            <a:r>
              <a:rPr lang="ja-JP" altLang="en-US" dirty="0"/>
              <a:t>式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Type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7</a:t>
            </a:r>
            <a:r>
              <a:rPr lang="ja-JP" altLang="en-US" dirty="0" smtClean="0"/>
              <a:t>番，速度計式の</a:t>
            </a:r>
            <a:r>
              <a:rPr lang="en-US" altLang="ja-JP" dirty="0" smtClean="0"/>
              <a:t>Type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17</a:t>
            </a:r>
            <a:r>
              <a:rPr lang="ja-JP" altLang="en-US" dirty="0" smtClean="0"/>
              <a:t>番です。</a:t>
            </a:r>
            <a:endParaRPr lang="en-US" altLang="ja-JP" dirty="0" smtClean="0"/>
          </a:p>
          <a:p>
            <a:r>
              <a:rPr lang="ja-JP" altLang="en-US" dirty="0" smtClean="0"/>
              <a:t>信号</a:t>
            </a:r>
            <a:r>
              <a:rPr lang="ja-JP" altLang="en-US" dirty="0"/>
              <a:t>インデックス</a:t>
            </a:r>
            <a:r>
              <a:rPr lang="ja-JP" altLang="en-US" dirty="0" smtClean="0"/>
              <a:t>は</a:t>
            </a:r>
            <a:r>
              <a:rPr lang="en-US" altLang="ja-JP" dirty="0" smtClean="0"/>
              <a:t>R</a:t>
            </a:r>
            <a:r>
              <a:rPr lang="ja-JP" altLang="en-US" dirty="0" smtClean="0"/>
              <a:t>：</a:t>
            </a:r>
            <a:r>
              <a:rPr lang="en-US" altLang="ja-JP" dirty="0" smtClean="0"/>
              <a:t>0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YY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YG</a:t>
            </a:r>
            <a:r>
              <a:rPr lang="ja-JP" altLang="en-US" dirty="0" smtClean="0"/>
              <a:t>：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G</a:t>
            </a:r>
            <a:r>
              <a:rPr lang="ja-JP" altLang="en-US" dirty="0" smtClean="0"/>
              <a:t>：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です。</a:t>
            </a:r>
            <a:endParaRPr lang="en-US" altLang="ja-JP" dirty="0" smtClean="0"/>
          </a:p>
          <a:p>
            <a:r>
              <a:rPr lang="ja-JP" altLang="en-US" dirty="0" smtClean="0"/>
              <a:t>それぞれ次の表のように動作します。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0984"/>
              </p:ext>
            </p:extLst>
          </p:nvPr>
        </p:nvGraphicFramePr>
        <p:xfrm>
          <a:off x="439947" y="2138872"/>
          <a:ext cx="4166559" cy="2967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53">
                  <a:extLst>
                    <a:ext uri="{9D8B030D-6E8A-4147-A177-3AD203B41FA5}">
                      <a16:colId xmlns:a16="http://schemas.microsoft.com/office/drawing/2014/main" val="1704366718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2298560739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349565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Beacon.Put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有効なとき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動作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7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(7,1,13)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YY</a:t>
                      </a:r>
                      <a:r>
                        <a:rPr kumimoji="1" lang="ja-JP" altLang="en-US" dirty="0" err="1" smtClean="0"/>
                        <a:t>，</a:t>
                      </a:r>
                      <a:r>
                        <a:rPr kumimoji="1" lang="en-US" altLang="ja-JP" dirty="0" smtClean="0"/>
                        <a:t>YG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種類を問わず，有効なものを</a:t>
                      </a:r>
                      <a:r>
                        <a:rPr kumimoji="1" lang="en-US" altLang="ja-JP" dirty="0" smtClean="0"/>
                        <a:t>0.5</a:t>
                      </a:r>
                      <a:r>
                        <a:rPr kumimoji="1" lang="ja-JP" altLang="en-US" dirty="0" smtClean="0"/>
                        <a:t>秒以内に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個通過すれば非常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(7,1,12)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YY</a:t>
                      </a:r>
                      <a:r>
                        <a:rPr kumimoji="1" lang="ja-JP" altLang="en-US" dirty="0" err="1" smtClean="0"/>
                        <a:t>，</a:t>
                      </a:r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99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(7,1,23)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err="1" smtClean="0"/>
                        <a:t>，</a:t>
                      </a:r>
                      <a:r>
                        <a:rPr kumimoji="1" lang="en-US" altLang="ja-JP" dirty="0" smtClean="0"/>
                        <a:t>YG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1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(7,1,0)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1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(7,-1,-1)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常に有効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(7,1,5)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通過すれば非常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75844"/>
                  </a:ext>
                </a:extLst>
              </a:tr>
              <a:tr h="37208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(7,-1,6)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常に有効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39428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87057"/>
              </p:ext>
            </p:extLst>
          </p:nvPr>
        </p:nvGraphicFramePr>
        <p:xfrm>
          <a:off x="5305245" y="2138872"/>
          <a:ext cx="3401684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3744">
                  <a:extLst>
                    <a:ext uri="{9D8B030D-6E8A-4147-A177-3AD203B41FA5}">
                      <a16:colId xmlns:a16="http://schemas.microsoft.com/office/drawing/2014/main" val="3419184097"/>
                    </a:ext>
                  </a:extLst>
                </a:gridCol>
                <a:gridCol w="1917940">
                  <a:extLst>
                    <a:ext uri="{9D8B030D-6E8A-4147-A177-3AD203B41FA5}">
                      <a16:colId xmlns:a16="http://schemas.microsoft.com/office/drawing/2014/main" val="82780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 smtClean="0"/>
                        <a:t>Beacon.Put</a:t>
                      </a:r>
                      <a:endParaRPr kumimoji="1" lang="ja-JP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(17,1,0)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YY</a:t>
                      </a:r>
                      <a:r>
                        <a:rPr kumimoji="1" lang="ja-JP" altLang="en-US" dirty="0" smtClean="0"/>
                        <a:t>のとき</a:t>
                      </a:r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 smtClean="0"/>
                        <a:t>キロ以上で非常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のとき</a:t>
                      </a:r>
                      <a:r>
                        <a:rPr kumimoji="1" lang="en-US" altLang="ja-JP" dirty="0" smtClean="0"/>
                        <a:t>50</a:t>
                      </a:r>
                      <a:r>
                        <a:rPr kumimoji="1" lang="ja-JP" altLang="en-US" dirty="0" smtClean="0"/>
                        <a:t>キロ以上で非常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YG</a:t>
                      </a:r>
                      <a:r>
                        <a:rPr kumimoji="1" lang="ja-JP" altLang="en-US" dirty="0" smtClean="0"/>
                        <a:t>のとき</a:t>
                      </a:r>
                      <a:r>
                        <a:rPr kumimoji="1" lang="en-US" altLang="ja-JP" dirty="0" smtClean="0"/>
                        <a:t>80</a:t>
                      </a:r>
                      <a:r>
                        <a:rPr kumimoji="1" lang="ja-JP" altLang="en-US" dirty="0" smtClean="0"/>
                        <a:t>キロ以上で非常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(17,1,50)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</a:t>
                      </a:r>
                      <a:r>
                        <a:rPr kumimoji="1" lang="ja-JP" altLang="en-US" dirty="0" smtClean="0"/>
                        <a:t>のとき</a:t>
                      </a:r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キロ以上で非常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(17,1,170)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</a:t>
                      </a:r>
                      <a:r>
                        <a:rPr kumimoji="1" lang="ja-JP" altLang="en-US" dirty="0" smtClean="0"/>
                        <a:t>のとき</a:t>
                      </a:r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 smtClean="0"/>
                        <a:t>キロ以上で非常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5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58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8066"/>
          </a:xfrm>
        </p:spPr>
        <p:txBody>
          <a:bodyPr/>
          <a:lstStyle/>
          <a:p>
            <a:r>
              <a:rPr kumimoji="1" lang="ja-JP" altLang="en-US" dirty="0" smtClean="0"/>
              <a:t>置き方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138687" y="1173193"/>
            <a:ext cx="293298" cy="26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484" y="1173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信号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42536" y="1542525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42536" y="2586320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42536" y="3342569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544129" y="1542525"/>
            <a:ext cx="0" cy="104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0554" y="207940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6.94m</a:t>
            </a:r>
            <a:endParaRPr kumimoji="1" lang="ja-JP" altLang="en-US" sz="16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595889" y="1542525"/>
            <a:ext cx="0" cy="18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32539" y="295482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11.11m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742536" y="4044182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742536" y="4636529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648637" y="1542525"/>
            <a:ext cx="0" cy="250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013065" y="374098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50m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706147" y="1542525"/>
            <a:ext cx="0" cy="413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744418" y="5611314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744418" y="6376181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992704" y="4044182"/>
            <a:ext cx="0" cy="59234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989831" y="5611314"/>
            <a:ext cx="0" cy="7648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87280" y="157707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(7,1,23)</a:t>
            </a:r>
            <a:endParaRPr kumimoji="1" lang="ja-JP" altLang="en-US" sz="1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7281" y="260335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(7,1,12)</a:t>
            </a:r>
            <a:endParaRPr kumimoji="1" lang="ja-JP" altLang="en-US" sz="1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7279" y="338795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(7,1,13)</a:t>
            </a:r>
            <a:endParaRPr kumimoji="1" lang="ja-JP" altLang="en-US" sz="1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05878" y="4124929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(7,1,0)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11567" y="469262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(7,1,0)</a:t>
            </a:r>
            <a:endParaRPr kumimoji="1" lang="ja-JP" altLang="en-US" sz="1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1091" y="5676181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(7,1,0)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01091" y="6406113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(7,1,0)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89240" y="5345158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170m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89831" y="4243391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2.78m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11905" y="582447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4.17m</a:t>
            </a:r>
            <a:endParaRPr kumimoji="1" lang="ja-JP" altLang="en-US" dirty="0"/>
          </a:p>
        </p:txBody>
      </p:sp>
      <p:sp>
        <p:nvSpPr>
          <p:cNvPr id="41" name="楕円 40"/>
          <p:cNvSpPr/>
          <p:nvPr/>
        </p:nvSpPr>
        <p:spPr>
          <a:xfrm>
            <a:off x="3377198" y="1173193"/>
            <a:ext cx="293298" cy="267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543995" y="1173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信号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3981047" y="1542525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981047" y="2284400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3981047" y="3342569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782640" y="1542525"/>
            <a:ext cx="0" cy="74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016785" y="1898075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4.17m</a:t>
            </a:r>
            <a:endParaRPr kumimoji="1" lang="ja-JP" altLang="en-US" sz="1600" dirty="0"/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3834400" y="1542525"/>
            <a:ext cx="0" cy="18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971050" y="295482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11.11m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925791" y="157707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(7,1,13)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84099" y="235610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(7,1,12)</a:t>
            </a:r>
            <a:endParaRPr kumimoji="1" lang="ja-JP" altLang="en-US" sz="16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925790" y="338795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(7,1,23)</a:t>
            </a:r>
            <a:endParaRPr kumimoji="1" lang="ja-JP" altLang="en-US" sz="16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742536" y="10971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また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45104" y="3762977"/>
            <a:ext cx="461665" cy="6716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981047" y="4949520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3981047" y="5904172"/>
            <a:ext cx="189781" cy="39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3079065" y="4581945"/>
            <a:ext cx="1768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2871664" y="4979452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(7,-1,-1)</a:t>
            </a:r>
            <a:endParaRPr kumimoji="1" lang="ja-JP" altLang="en-US" sz="16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886800" y="6012110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(7,-1,-1)</a:t>
            </a:r>
            <a:endParaRPr kumimoji="1" lang="ja-JP" altLang="en-US" sz="1600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4253253" y="4928542"/>
            <a:ext cx="0" cy="9756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4323109" y="5436735"/>
                <a:ext cx="1380186" cy="557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制限速度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.2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109" y="5436735"/>
                <a:ext cx="1380186" cy="557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楕円 65"/>
          <p:cNvSpPr/>
          <p:nvPr/>
        </p:nvSpPr>
        <p:spPr>
          <a:xfrm>
            <a:off x="7472249" y="1173193"/>
            <a:ext cx="293298" cy="2674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639046" y="1173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信号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8076098" y="1542525"/>
            <a:ext cx="189781" cy="398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8076098" y="4044182"/>
            <a:ext cx="189781" cy="398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7982199" y="1542525"/>
            <a:ext cx="0" cy="250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46627" y="374098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50m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>
            <a:off x="8039709" y="1542525"/>
            <a:ext cx="0" cy="413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8077980" y="5611314"/>
            <a:ext cx="189781" cy="398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027628" y="1593835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(17,1,0)</a:t>
            </a:r>
            <a:endParaRPr kumimoji="1" lang="ja-JP" altLang="en-US" sz="16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956869" y="4109579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(17,1,50)</a:t>
            </a:r>
            <a:endParaRPr kumimoji="1" lang="ja-JP" altLang="en-US" sz="16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803123" y="5641246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(17,1,170)</a:t>
            </a:r>
            <a:endParaRPr kumimoji="1"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222802" y="5345158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170m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47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247</Words>
  <Application>Microsoft Office PowerPoint</Application>
  <PresentationFormat>画面に合わせる (4:3)</PresentationFormat>
  <Paragraphs>65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置き方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和田 彰仁</dc:creator>
  <cp:lastModifiedBy>和田 彰仁</cp:lastModifiedBy>
  <cp:revision>6</cp:revision>
  <dcterms:created xsi:type="dcterms:W3CDTF">2019-01-26T12:03:55Z</dcterms:created>
  <dcterms:modified xsi:type="dcterms:W3CDTF">2019-01-26T12:56:40Z</dcterms:modified>
</cp:coreProperties>
</file>