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388" autoAdjust="0"/>
  </p:normalViewPr>
  <p:slideViewPr>
    <p:cSldViewPr snapToGrid="0">
      <p:cViewPr varScale="1">
        <p:scale>
          <a:sx n="66" d="100"/>
          <a:sy n="66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E5503-6596-41EE-A5EE-2603AE5F351F}" type="datetimeFigureOut">
              <a:rPr lang="zh-TW" altLang="en-US" smtClean="0"/>
              <a:t>2017/6/26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F84AB-D934-4AB9-ADC5-4FB36749A5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11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http://blog.xuite.net/super.lara001/twblog/129511199-%E5%9C%8B%E8%AA%9E%E6%97%A5%E5%A0%B1-%E6%B3%A8%E9%9F%B3%E7%AC%A6%E8%99%9F-%E7%99%BC%E9%9F%B3%E7%B7%B4%E7%BF%92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F84AB-D934-4AB9-ADC5-4FB36749A5E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07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外國人學中文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42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19" y="2510972"/>
            <a:ext cx="11339456" cy="367732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32000" y="667657"/>
            <a:ext cx="5442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/>
              <a:t>有看沒有懂，好痛苦</a:t>
            </a:r>
            <a:r>
              <a:rPr lang="en-US" altLang="zh-TW" sz="3000" dirty="0" smtClean="0"/>
              <a:t>~~~~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74073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82" y="288924"/>
            <a:ext cx="5007592" cy="52265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58589" t="14633" r="13857" b="34539"/>
          <a:stretch/>
        </p:blipFill>
        <p:spPr>
          <a:xfrm>
            <a:off x="6879772" y="1260247"/>
            <a:ext cx="3585030" cy="37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5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7920" t="14435" r="14192" b="33780"/>
          <a:stretch/>
        </p:blipFill>
        <p:spPr>
          <a:xfrm>
            <a:off x="420913" y="1030515"/>
            <a:ext cx="4824194" cy="50364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97" y="1179059"/>
            <a:ext cx="4123818" cy="429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5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958" y="1760991"/>
            <a:ext cx="4010025" cy="3800475"/>
          </a:xfrm>
          <a:prstGeom prst="rect">
            <a:avLst/>
          </a:prstGeom>
        </p:spPr>
      </p:pic>
      <p:pic>
        <p:nvPicPr>
          <p:cNvPr id="5" name="4F09D3B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90650" y="47625"/>
            <a:ext cx="94107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6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21</Words>
  <Application>Microsoft Office PowerPoint</Application>
  <PresentationFormat>寬螢幕</PresentationFormat>
  <Paragraphs>4</Paragraphs>
  <Slides>5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外國人學中文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外國人學中文</dc:title>
  <dc:creator>蕭世民</dc:creator>
  <cp:lastModifiedBy>蕭世民</cp:lastModifiedBy>
  <cp:revision>3</cp:revision>
  <dcterms:created xsi:type="dcterms:W3CDTF">2017-06-26T13:38:19Z</dcterms:created>
  <dcterms:modified xsi:type="dcterms:W3CDTF">2017-06-26T13:57:08Z</dcterms:modified>
</cp:coreProperties>
</file>