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B472D-A69C-4230-A000-F3B0F31BA8F0}" v="145" dt="2023-05-02T11:08:5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79" d="100"/>
          <a:sy n="79" d="100"/>
        </p:scale>
        <p:origin x="160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72EBBF15-9AFC-0E17-E3E5-A910081D8E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2" r="9089" b="1136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DC934-B4FB-4598-24F7-9E381E47EEAA}"/>
              </a:ext>
            </a:extLst>
          </p:cNvPr>
          <p:cNvSpPr txBox="1"/>
          <p:nvPr/>
        </p:nvSpPr>
        <p:spPr>
          <a:xfrm>
            <a:off x="477981" y="1122363"/>
            <a:ext cx="662494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Matura MT Script Capitals" panose="03020802060602070202" pitchFamily="66" charset="77"/>
                <a:ea typeface="+mj-ea"/>
                <a:cs typeface="+mj-cs"/>
              </a:rPr>
              <a:t>Wizard pool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908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484"/>
    </mc:Choice>
    <mc:Fallback>
      <p:transition spd="slow" advTm="44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6F556-386A-4419-8DBA-C2DB2030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Our Team and Our Process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757D5E7E-3305-F9C2-6B89-E1C34FA5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79" y="2642616"/>
            <a:ext cx="2704338" cy="3605784"/>
          </a:xfrm>
          <a:prstGeom prst="rect">
            <a:avLst/>
          </a:prstGeom>
        </p:spPr>
      </p:pic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7F34F05-1CE2-2B26-7BEF-B1DEB637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24345"/>
            <a:ext cx="5614416" cy="32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37BC7-6C4C-DEFA-D4AF-40A00B90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Challanges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4EB2-104B-54E6-F7E7-A50CE81B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Realistic game mechanics</a:t>
            </a:r>
          </a:p>
          <a:p>
            <a:r>
              <a:rPr lang="en-US" sz="2200">
                <a:cs typeface="Calibri"/>
              </a:rPr>
              <a:t>Exciting and challenging spells</a:t>
            </a:r>
          </a:p>
          <a:p>
            <a:r>
              <a:rPr lang="en-US" sz="2200">
                <a:cs typeface="Calibri"/>
              </a:rPr>
              <a:t>Intuitive UI</a:t>
            </a:r>
          </a:p>
        </p:txBody>
      </p:sp>
      <p:pic>
        <p:nvPicPr>
          <p:cNvPr id="5" name="Picture 4" descr="Circular maze labyrinth">
            <a:extLst>
              <a:ext uri="{FF2B5EF4-FFF2-40B4-BE49-F238E27FC236}">
                <a16:creationId xmlns:a16="http://schemas.microsoft.com/office/drawing/2014/main" id="{E70AC6EE-ADB5-1DDC-3CC8-A2DD060F8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145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876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855BF-2492-456E-41B9-81B85D8C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Spells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0783-6F77-6FA5-E0B9-2383982B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Introduced in the tutorial</a:t>
            </a:r>
          </a:p>
          <a:p>
            <a:r>
              <a:rPr lang="en-US" sz="2200" dirty="0">
                <a:cs typeface="Calibri"/>
              </a:rPr>
              <a:t>Select before each turn</a:t>
            </a:r>
          </a:p>
          <a:p>
            <a:r>
              <a:rPr lang="en-US" sz="2200" dirty="0">
                <a:cs typeface="Calibri"/>
              </a:rPr>
              <a:t>Changing selection</a:t>
            </a: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C65A5B7-2F4D-7818-0014-ADC073FC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609" y="3635931"/>
            <a:ext cx="4567806" cy="2710575"/>
          </a:xfrm>
          <a:prstGeom prst="rect">
            <a:avLst/>
          </a:prstGeom>
        </p:spPr>
      </p:pic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09F496-554B-1FA2-6A00-37E5B1DC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339" y="399449"/>
            <a:ext cx="4441545" cy="2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8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2118E-747F-F362-A686-F8A44156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Future Work</a:t>
            </a:r>
            <a:endParaRPr lang="en-US" sz="5400"/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E986-FFE0-CB0E-805B-043DB219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cs typeface="Calibri"/>
              </a:rPr>
              <a:t>More Spells</a:t>
            </a:r>
          </a:p>
          <a:p>
            <a:r>
              <a:rPr lang="en-US" sz="2200" dirty="0">
                <a:cs typeface="Calibri"/>
              </a:rPr>
              <a:t>Better UI</a:t>
            </a:r>
          </a:p>
          <a:p>
            <a:r>
              <a:rPr lang="en-US" sz="2200" dirty="0">
                <a:cs typeface="Calibri"/>
              </a:rPr>
              <a:t>Online Feature</a:t>
            </a:r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847EE8AC-5FE9-F665-F2DE-18B0A443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408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36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Matura MT Script Capitals</vt:lpstr>
      <vt:lpstr>office theme</vt:lpstr>
      <vt:lpstr>PowerPoint Presentation</vt:lpstr>
      <vt:lpstr>PowerPoint Presentation</vt:lpstr>
      <vt:lpstr>Our Team and Our Process</vt:lpstr>
      <vt:lpstr>Challanges</vt:lpstr>
      <vt:lpstr>Spells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Saif Mohammad</cp:lastModifiedBy>
  <cp:revision>67</cp:revision>
  <dcterms:created xsi:type="dcterms:W3CDTF">2023-05-02T10:29:34Z</dcterms:created>
  <dcterms:modified xsi:type="dcterms:W3CDTF">2023-05-02T13:34:55Z</dcterms:modified>
</cp:coreProperties>
</file>