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Sémantique et lemmatiseur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250DDC81-30C6-42DE-BDB1-5DCDF309578D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337676-36A3-4B6F-A538-EBE1A66F409F}" type="parTrans" cxnId="{9F07F969-CD7F-4CF7-BF0E-968D8154E87A}">
      <dgm:prSet/>
      <dgm:spPr/>
      <dgm:t>
        <a:bodyPr/>
        <a:lstStyle/>
        <a:p>
          <a:endParaRPr lang="fr-FR"/>
        </a:p>
      </dgm:t>
    </dgm:pt>
    <dgm:pt modelId="{C675765B-F074-4432-9927-07E77871C01C}" type="sibTrans" cxnId="{9F07F969-CD7F-4CF7-BF0E-968D8154E87A}">
      <dgm:prSet/>
      <dgm:spPr/>
      <dgm:t>
        <a:bodyPr/>
        <a:lstStyle/>
        <a:p>
          <a:endParaRPr lang="fr-FR"/>
        </a:p>
      </dgm:t>
    </dgm:pt>
    <dgm:pt modelId="{E8EB499E-00D1-4FB1-842F-0086E1830402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035171F-73A7-4073-A995-D1B68A512813}" type="parTrans" cxnId="{A08DCFD2-9AB8-48D1-918D-D29F1879BF21}">
      <dgm:prSet/>
      <dgm:spPr/>
      <dgm:t>
        <a:bodyPr/>
        <a:lstStyle/>
        <a:p>
          <a:endParaRPr lang="fr-FR"/>
        </a:p>
      </dgm:t>
    </dgm:pt>
    <dgm:pt modelId="{2CD1B00B-931B-43FB-9F9C-D3F897232000}" type="sibTrans" cxnId="{A08DCFD2-9AB8-48D1-918D-D29F1879BF21}">
      <dgm:prSet/>
      <dgm:spPr/>
      <dgm:t>
        <a:bodyPr/>
        <a:lstStyle/>
        <a:p>
          <a:endParaRPr lang="fr-FR"/>
        </a:p>
      </dgm:t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37857AE-F7E6-4B64-ABFF-4A52F881FAE2}" type="presOf" srcId="{3FD6566B-033A-42E7-9CFB-79A0C38CE0B2}" destId="{31B6F40F-C383-4663-BBDB-30ECD549C2A9}" srcOrd="0" destOrd="2" presId="urn:microsoft.com/office/officeart/2005/8/layout/hList3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CEBFD07C-669A-4924-BE7D-63153797DD28}" type="presOf" srcId="{A2E6FE7A-87C8-4A6C-BAD9-38DDAA1E5C2B}" destId="{6A3BDFB1-5AF2-48D4-B58A-DB63768EB872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E9F81B8B-5E72-4398-981B-5CE0EF508C7B}" type="presOf" srcId="{41E8AD08-861A-4DB9-84D0-5FC7E82C0280}" destId="{6A3BDFB1-5AF2-48D4-B58A-DB63768EB872}" srcOrd="0" destOrd="3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ABD44CF7-0A0E-4134-B6A5-D96EAA44BF7E}" srcId="{8074303C-C72C-4F0C-8255-5D14193415AB}" destId="{10F6EE44-B734-4772-B5AD-8AABE171692B}" srcOrd="2" destOrd="0" parTransId="{A536C539-FA76-4E50-82D8-14A69F4E56CF}" sibTransId="{7A000125-E3D0-4347-9935-3F68E6AD6402}"/>
    <dgm:cxn modelId="{7F360316-CE90-4F3C-8E3B-74D69A034A64}" type="presOf" srcId="{03442614-6379-4D7A-85E4-02307CCA20AF}" destId="{6A3BDFB1-5AF2-48D4-B58A-DB63768EB872}" srcOrd="0" destOrd="0" presId="urn:microsoft.com/office/officeart/2005/8/layout/hList3"/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D05C239E-8C6E-477A-B722-9E49D0ED4C44}" type="presOf" srcId="{10F6EE44-B734-4772-B5AD-8AABE171692B}" destId="{31B6F40F-C383-4663-BBDB-30ECD549C2A9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CAD2E7FE-7B77-40E2-BFE9-A006EA15D34E}" type="presOf" srcId="{E8EB499E-00D1-4FB1-842F-0086E1830402}" destId="{6A3BDFB1-5AF2-48D4-B58A-DB63768EB872}" srcOrd="0" destOrd="5" presId="urn:microsoft.com/office/officeart/2005/8/layout/hList3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6DC4C5C6-5BBE-4BB8-8AD2-30BF79E4F0D7}" srcId="{8074303C-C72C-4F0C-8255-5D14193415AB}" destId="{3FD6566B-033A-42E7-9CFB-79A0C38CE0B2}" srcOrd="1" destOrd="0" parTransId="{9F6E1CED-08A9-4AA7-BB16-4CD702CA1BBE}" sibTransId="{EB307A27-FC1C-44C0-ABC9-EF1274BCA801}"/>
    <dgm:cxn modelId="{88E6D83A-62A9-47C2-8980-D9DA9B57D080}" type="presOf" srcId="{250DDC81-30C6-42DE-BDB1-5DCDF309578D}" destId="{6A3BDFB1-5AF2-48D4-B58A-DB63768EB872}" srcOrd="0" destOrd="6" presId="urn:microsoft.com/office/officeart/2005/8/layout/hList3"/>
    <dgm:cxn modelId="{9F07F969-CD7F-4CF7-BF0E-968D8154E87A}" srcId="{03442614-6379-4D7A-85E4-02307CCA20AF}" destId="{250DDC81-30C6-42DE-BDB1-5DCDF309578D}" srcOrd="5" destOrd="0" parTransId="{42337676-36A3-4B6F-A538-EBE1A66F409F}" sibTransId="{C675765B-F074-4432-9927-07E77871C01C}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0D6C9F97-7A85-4E6B-A4ED-3E9EF7333A5A}" type="presOf" srcId="{FB05DBE1-865C-4181-A8AC-80CC867B73C7}" destId="{31B6F40F-C383-4663-BBDB-30ECD549C2A9}" srcOrd="0" destOrd="4" presId="urn:microsoft.com/office/officeart/2005/8/layout/hList3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6EFC8603-57B9-4299-81F5-EFEAE5CCD73E}" type="presOf" srcId="{BD4F6BE9-A8EF-48E1-A24F-28517379BC64}" destId="{6A3BDFB1-5AF2-48D4-B58A-DB63768EB872}" srcOrd="0" destOrd="2" presId="urn:microsoft.com/office/officeart/2005/8/layout/hList3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5D732997-E702-4120-8EE9-09CBDCF2E107}" srcId="{8074303C-C72C-4F0C-8255-5D14193415AB}" destId="{B8E23AB0-4E59-4AA3-BB2F-11CF2C785F61}" srcOrd="0" destOrd="0" parTransId="{F0BAB47F-3A8F-4E5B-9D41-5676216527D2}" sibTransId="{AA24D932-F464-4334-AA0C-EE90ABE23676}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1082F308-EEDF-49E1-AFA7-0DA3EE5002F3}" srcId="{8074303C-C72C-4F0C-8255-5D14193415AB}" destId="{FB05DBE1-865C-4181-A8AC-80CC867B73C7}" srcOrd="3" destOrd="0" parTransId="{81FC32F1-9D3D-47C3-A80D-86C2194F9114}" sibTransId="{661FCF04-C1BB-4403-9764-76A3D2D4A173}"/>
    <dgm:cxn modelId="{797BE35F-1F88-44E8-8A5E-7EDD930603BA}" type="presOf" srcId="{B8E23AB0-4E59-4AA3-BB2F-11CF2C785F61}" destId="{31B6F40F-C383-4663-BBDB-30ECD549C2A9}" srcOrd="0" destOrd="1" presId="urn:microsoft.com/office/officeart/2005/8/layout/hList3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A3DE86E4-40FB-4898-8182-FC3E14CAEE0A}" type="presOf" srcId="{4CB1EC1A-2B01-43E1-B003-403459D685F5}" destId="{6A3BDFB1-5AF2-48D4-B58A-DB63768EB872}" srcOrd="0" destOrd="4" presId="urn:microsoft.com/office/officeart/2005/8/layout/hList3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A08DCFD2-9AB8-48D1-918D-D29F1879BF21}" srcId="{03442614-6379-4D7A-85E4-02307CCA20AF}" destId="{E8EB499E-00D1-4FB1-842F-0086E1830402}" srcOrd="4" destOrd="0" parTransId="{0035171F-73A7-4073-A995-D1B68A512813}" sibTransId="{2CD1B00B-931B-43FB-9F9C-D3F897232000}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BAB83EFA-0694-412A-9B38-C6A21CC20E3D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8EE6AC-C2CE-4F9E-A9FD-3C64907B2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D5949151-0910-47BF-A46D-3B9F5A48B26C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Très nombreuses possibilités avec le TAL </a:t>
          </a:r>
          <a:endParaRPr lang="fr-FR" b="1" cap="none" spc="0" dirty="0">
            <a:ln w="50800"/>
            <a:effectLst/>
          </a:endParaRPr>
        </a:p>
      </dgm:t>
    </dgm:pt>
    <dgm:pt modelId="{EE73FD2C-96F8-43EE-9476-03F58B8F43CA}" type="parTrans" cxnId="{2349296E-4323-40D0-8935-7372DBD53188}">
      <dgm:prSet/>
      <dgm:spPr/>
      <dgm:t>
        <a:bodyPr/>
        <a:lstStyle/>
        <a:p>
          <a:endParaRPr lang="fr-FR"/>
        </a:p>
      </dgm:t>
    </dgm:pt>
    <dgm:pt modelId="{7920FF1E-30D3-435D-AC1D-EA1155327622}" type="sibTrans" cxnId="{2349296E-4323-40D0-8935-7372DBD53188}">
      <dgm:prSet/>
      <dgm:spPr/>
      <dgm:t>
        <a:bodyPr/>
        <a:lstStyle/>
        <a:p>
          <a:endParaRPr lang="fr-FR"/>
        </a:p>
      </dgm:t>
    </dgm:pt>
    <dgm:pt modelId="{040D10F7-7E6A-43CA-BA07-2D9628296D34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Gestion de projet et applications des méthodes apprises</a:t>
          </a:r>
        </a:p>
      </dgm:t>
    </dgm:pt>
    <dgm:pt modelId="{4F97F703-5790-40D5-A5EB-546472CC0735}" type="parTrans" cxnId="{96ACFCD0-CDBB-4CFF-9092-BF6FF8E98B54}">
      <dgm:prSet/>
      <dgm:spPr/>
      <dgm:t>
        <a:bodyPr/>
        <a:lstStyle/>
        <a:p>
          <a:endParaRPr lang="fr-FR"/>
        </a:p>
      </dgm:t>
    </dgm:pt>
    <dgm:pt modelId="{25D57272-1ADC-495F-A8B1-96AA14210B01}" type="sibTrans" cxnId="{96ACFCD0-CDBB-4CFF-9092-BF6FF8E98B54}">
      <dgm:prSet/>
      <dgm:spPr/>
      <dgm:t>
        <a:bodyPr/>
        <a:lstStyle/>
        <a:p>
          <a:endParaRPr lang="fr-FR"/>
        </a:p>
      </dgm:t>
    </dgm:pt>
    <dgm:pt modelId="{3ECA0D95-C29D-4278-8047-C19A5E721C13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Bonne expérience et projet séduisant</a:t>
          </a:r>
          <a:endParaRPr lang="fr-FR" b="1" cap="none" spc="0" dirty="0">
            <a:ln w="50800"/>
            <a:effectLst/>
          </a:endParaRPr>
        </a:p>
      </dgm:t>
    </dgm:pt>
    <dgm:pt modelId="{FEB4857E-EAC3-4ECA-947A-C7E77960AF4C}" type="parTrans" cxnId="{B67AFE28-D6FD-478E-A8EF-9B96DA93FF48}">
      <dgm:prSet/>
      <dgm:spPr/>
      <dgm:t>
        <a:bodyPr/>
        <a:lstStyle/>
        <a:p>
          <a:endParaRPr lang="fr-FR"/>
        </a:p>
      </dgm:t>
    </dgm:pt>
    <dgm:pt modelId="{13DCD248-B053-4895-AF6F-61BD779620B6}" type="sibTrans" cxnId="{B67AFE28-D6FD-478E-A8EF-9B96DA93FF48}">
      <dgm:prSet/>
      <dgm:spPr/>
      <dgm:t>
        <a:bodyPr/>
        <a:lstStyle/>
        <a:p>
          <a:endParaRPr lang="fr-FR"/>
        </a:p>
      </dgm:t>
    </dgm:pt>
    <dgm:pt modelId="{B83E304A-1CE6-4CE3-84BF-6DCF5E747C3D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Phase de recherches longue mais intéressante</a:t>
          </a:r>
        </a:p>
      </dgm:t>
    </dgm:pt>
    <dgm:pt modelId="{975BB77B-814E-42F2-A5E8-8E1A0D82252B}" type="parTrans" cxnId="{4B5A9365-91C0-47A0-A484-FD0294ABA903}">
      <dgm:prSet/>
      <dgm:spPr/>
      <dgm:t>
        <a:bodyPr/>
        <a:lstStyle/>
        <a:p>
          <a:endParaRPr lang="fr-FR"/>
        </a:p>
      </dgm:t>
    </dgm:pt>
    <dgm:pt modelId="{9A982F2B-1BA7-4790-9A7A-63D5696902EF}" type="sibTrans" cxnId="{4B5A9365-91C0-47A0-A484-FD0294ABA903}">
      <dgm:prSet/>
      <dgm:spPr/>
      <dgm:t>
        <a:bodyPr/>
        <a:lstStyle/>
        <a:p>
          <a:endParaRPr lang="fr-FR"/>
        </a:p>
      </dgm:t>
    </dgm:pt>
    <dgm:pt modelId="{B51E6C07-469F-4677-A821-F71F2671DA51}" type="pres">
      <dgm:prSet presAssocID="{098EE6AC-C2CE-4F9E-A9FD-3C64907B2FE9}" presName="arrowDiagram" presStyleCnt="0">
        <dgm:presLayoutVars>
          <dgm:chMax val="5"/>
          <dgm:dir/>
          <dgm:resizeHandles val="exact"/>
        </dgm:presLayoutVars>
      </dgm:prSet>
      <dgm:spPr/>
    </dgm:pt>
    <dgm:pt modelId="{DE9BB5CF-DA70-4209-A33B-F7B02E4462FA}" type="pres">
      <dgm:prSet presAssocID="{098EE6AC-C2CE-4F9E-A9FD-3C64907B2FE9}" presName="arrow" presStyleLbl="bgShp" presStyleIdx="0" presStyleCnt="1" custScaleX="134782"/>
      <dgm:spPr/>
    </dgm:pt>
    <dgm:pt modelId="{7A7C0ACA-3139-4850-9156-2B325B4B37A9}" type="pres">
      <dgm:prSet presAssocID="{098EE6AC-C2CE-4F9E-A9FD-3C64907B2FE9}" presName="arrowDiagram4" presStyleCnt="0"/>
      <dgm:spPr/>
    </dgm:pt>
    <dgm:pt modelId="{53600868-B03F-4398-9FD3-6E28ABDFDCFF}" type="pres">
      <dgm:prSet presAssocID="{D5949151-0910-47BF-A46D-3B9F5A48B26C}" presName="bullet4a" presStyleLbl="node1" presStyleIdx="0" presStyleCnt="4" custLinFactX="-44342" custLinFactY="-100000" custLinFactNeighborX="-100000" custLinFactNeighborY="-155374"/>
      <dgm:spPr/>
    </dgm:pt>
    <dgm:pt modelId="{A49D5F9B-3A19-4941-82A5-829827A7792C}" type="pres">
      <dgm:prSet presAssocID="{D5949151-0910-47BF-A46D-3B9F5A48B26C}" presName="textBox4a" presStyleLbl="revTx" presStyleIdx="0" presStyleCnt="4" custLinFactNeighborX="-9707" custLinFactNeighborY="-163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82B079-8537-483E-B15D-04DCA256F767}" type="pres">
      <dgm:prSet presAssocID="{040D10F7-7E6A-43CA-BA07-2D9628296D34}" presName="bullet4b" presStyleLbl="node1" presStyleIdx="1" presStyleCnt="4" custLinFactNeighborX="35114" custLinFactNeighborY="-76612"/>
      <dgm:spPr/>
    </dgm:pt>
    <dgm:pt modelId="{51BA803F-379A-4CF5-B775-F9011077766B}" type="pres">
      <dgm:prSet presAssocID="{040D10F7-7E6A-43CA-BA07-2D9628296D3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93112-AFDA-4C73-91A0-1F9405E53880}" type="pres">
      <dgm:prSet presAssocID="{B83E304A-1CE6-4CE3-84BF-6DCF5E747C3D}" presName="bullet4c" presStyleLbl="node1" presStyleIdx="2" presStyleCnt="4" custLinFactNeighborX="48184" custLinFactNeighborY="-14455"/>
      <dgm:spPr/>
    </dgm:pt>
    <dgm:pt modelId="{DD341EF6-FF90-406F-9E2C-9AC14E659C89}" type="pres">
      <dgm:prSet presAssocID="{B83E304A-1CE6-4CE3-84BF-6DCF5E747C3D}" presName="textBox4c" presStyleLbl="revTx" presStyleIdx="2" presStyleCnt="4" custLinFactNeighborX="8513" custLinFactNeighborY="89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496385-535D-4E86-8F08-1EDDC98B9363}" type="pres">
      <dgm:prSet presAssocID="{3ECA0D95-C29D-4278-8047-C19A5E721C13}" presName="bullet4d" presStyleLbl="node1" presStyleIdx="3" presStyleCnt="4" custLinFactNeighborX="59347" custLinFactNeighborY="-17984"/>
      <dgm:spPr/>
    </dgm:pt>
    <dgm:pt modelId="{F9DC2284-66F5-45FA-9624-2CE55A25A377}" type="pres">
      <dgm:prSet presAssocID="{3ECA0D95-C29D-4278-8047-C19A5E721C13}" presName="textBox4d" presStyleLbl="revTx" presStyleIdx="3" presStyleCnt="4" custLinFactNeighborX="7296" custLinFactNeighborY="62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290247-8CE4-49F3-8706-E045DE0BC7FA}" type="presOf" srcId="{B83E304A-1CE6-4CE3-84BF-6DCF5E747C3D}" destId="{DD341EF6-FF90-406F-9E2C-9AC14E659C89}" srcOrd="0" destOrd="0" presId="urn:microsoft.com/office/officeart/2005/8/layout/arrow2"/>
    <dgm:cxn modelId="{B67AFE28-D6FD-478E-A8EF-9B96DA93FF48}" srcId="{098EE6AC-C2CE-4F9E-A9FD-3C64907B2FE9}" destId="{3ECA0D95-C29D-4278-8047-C19A5E721C13}" srcOrd="3" destOrd="0" parTransId="{FEB4857E-EAC3-4ECA-947A-C7E77960AF4C}" sibTransId="{13DCD248-B053-4895-AF6F-61BD779620B6}"/>
    <dgm:cxn modelId="{FEAC293B-8660-4B10-91FF-22EFBEE60218}" type="presOf" srcId="{040D10F7-7E6A-43CA-BA07-2D9628296D34}" destId="{51BA803F-379A-4CF5-B775-F9011077766B}" srcOrd="0" destOrd="0" presId="urn:microsoft.com/office/officeart/2005/8/layout/arrow2"/>
    <dgm:cxn modelId="{96ACFCD0-CDBB-4CFF-9092-BF6FF8E98B54}" srcId="{098EE6AC-C2CE-4F9E-A9FD-3C64907B2FE9}" destId="{040D10F7-7E6A-43CA-BA07-2D9628296D34}" srcOrd="1" destOrd="0" parTransId="{4F97F703-5790-40D5-A5EB-546472CC0735}" sibTransId="{25D57272-1ADC-495F-A8B1-96AA14210B01}"/>
    <dgm:cxn modelId="{4B5A9365-91C0-47A0-A484-FD0294ABA903}" srcId="{098EE6AC-C2CE-4F9E-A9FD-3C64907B2FE9}" destId="{B83E304A-1CE6-4CE3-84BF-6DCF5E747C3D}" srcOrd="2" destOrd="0" parTransId="{975BB77B-814E-42F2-A5E8-8E1A0D82252B}" sibTransId="{9A982F2B-1BA7-4790-9A7A-63D5696902EF}"/>
    <dgm:cxn modelId="{D37C0EBE-8775-4A61-BC58-4A10FC2EB375}" type="presOf" srcId="{098EE6AC-C2CE-4F9E-A9FD-3C64907B2FE9}" destId="{B51E6C07-469F-4677-A821-F71F2671DA51}" srcOrd="0" destOrd="0" presId="urn:microsoft.com/office/officeart/2005/8/layout/arrow2"/>
    <dgm:cxn modelId="{ADAE0A96-D503-4028-B8A3-8F68E1322678}" type="presOf" srcId="{3ECA0D95-C29D-4278-8047-C19A5E721C13}" destId="{F9DC2284-66F5-45FA-9624-2CE55A25A377}" srcOrd="0" destOrd="0" presId="urn:microsoft.com/office/officeart/2005/8/layout/arrow2"/>
    <dgm:cxn modelId="{2349296E-4323-40D0-8935-7372DBD53188}" srcId="{098EE6AC-C2CE-4F9E-A9FD-3C64907B2FE9}" destId="{D5949151-0910-47BF-A46D-3B9F5A48B26C}" srcOrd="0" destOrd="0" parTransId="{EE73FD2C-96F8-43EE-9476-03F58B8F43CA}" sibTransId="{7920FF1E-30D3-435D-AC1D-EA1155327622}"/>
    <dgm:cxn modelId="{E9752B89-6661-4A2D-94C7-9F5D0A3DDB08}" type="presOf" srcId="{D5949151-0910-47BF-A46D-3B9F5A48B26C}" destId="{A49D5F9B-3A19-4941-82A5-829827A7792C}" srcOrd="0" destOrd="0" presId="urn:microsoft.com/office/officeart/2005/8/layout/arrow2"/>
    <dgm:cxn modelId="{73A8098D-77BB-4730-8370-DFBE8A2A5B35}" type="presParOf" srcId="{B51E6C07-469F-4677-A821-F71F2671DA51}" destId="{DE9BB5CF-DA70-4209-A33B-F7B02E4462FA}" srcOrd="0" destOrd="0" presId="urn:microsoft.com/office/officeart/2005/8/layout/arrow2"/>
    <dgm:cxn modelId="{AE684E5E-7511-4A8F-A6D9-FC9B30287A97}" type="presParOf" srcId="{B51E6C07-469F-4677-A821-F71F2671DA51}" destId="{7A7C0ACA-3139-4850-9156-2B325B4B37A9}" srcOrd="1" destOrd="0" presId="urn:microsoft.com/office/officeart/2005/8/layout/arrow2"/>
    <dgm:cxn modelId="{B75E9204-5A86-4B34-A1CE-B4F2F22E26AD}" type="presParOf" srcId="{7A7C0ACA-3139-4850-9156-2B325B4B37A9}" destId="{53600868-B03F-4398-9FD3-6E28ABDFDCFF}" srcOrd="0" destOrd="0" presId="urn:microsoft.com/office/officeart/2005/8/layout/arrow2"/>
    <dgm:cxn modelId="{23A54302-7CB9-4782-8A03-AAD8D95D0E0D}" type="presParOf" srcId="{7A7C0ACA-3139-4850-9156-2B325B4B37A9}" destId="{A49D5F9B-3A19-4941-82A5-829827A7792C}" srcOrd="1" destOrd="0" presId="urn:microsoft.com/office/officeart/2005/8/layout/arrow2"/>
    <dgm:cxn modelId="{38C111C5-2A3E-4D89-BF47-4B54F6E850F6}" type="presParOf" srcId="{7A7C0ACA-3139-4850-9156-2B325B4B37A9}" destId="{2182B079-8537-483E-B15D-04DCA256F767}" srcOrd="2" destOrd="0" presId="urn:microsoft.com/office/officeart/2005/8/layout/arrow2"/>
    <dgm:cxn modelId="{2EF7F0F4-A33E-41E7-BE4C-3D6DA1C717F6}" type="presParOf" srcId="{7A7C0ACA-3139-4850-9156-2B325B4B37A9}" destId="{51BA803F-379A-4CF5-B775-F9011077766B}" srcOrd="3" destOrd="0" presId="urn:microsoft.com/office/officeart/2005/8/layout/arrow2"/>
    <dgm:cxn modelId="{9A498BE7-E51D-4A65-9195-498A471A0311}" type="presParOf" srcId="{7A7C0ACA-3139-4850-9156-2B325B4B37A9}" destId="{AA893112-AFDA-4C73-91A0-1F9405E53880}" srcOrd="4" destOrd="0" presId="urn:microsoft.com/office/officeart/2005/8/layout/arrow2"/>
    <dgm:cxn modelId="{A269495C-9D93-44C4-9550-3D8D1261FFD6}" type="presParOf" srcId="{7A7C0ACA-3139-4850-9156-2B325B4B37A9}" destId="{DD341EF6-FF90-406F-9E2C-9AC14E659C89}" srcOrd="5" destOrd="0" presId="urn:microsoft.com/office/officeart/2005/8/layout/arrow2"/>
    <dgm:cxn modelId="{AAE1F844-9468-4165-92BF-00A56D484F7B}" type="presParOf" srcId="{7A7C0ACA-3139-4850-9156-2B325B4B37A9}" destId="{05496385-535D-4E86-8F08-1EDDC98B9363}" srcOrd="6" destOrd="0" presId="urn:microsoft.com/office/officeart/2005/8/layout/arrow2"/>
    <dgm:cxn modelId="{89C7D458-3817-449F-8824-E82D01B8720D}" type="presParOf" srcId="{7A7C0ACA-3139-4850-9156-2B325B4B37A9}" destId="{F9DC2284-66F5-45FA-9624-2CE55A25A37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1600" dirty="0" smtClean="0"/>
            <a:t>Développer une application permettant l’analyse sémantique d’un texte.</a:t>
          </a:r>
          <a:endParaRPr lang="fr-FR" sz="16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1600" dirty="0" smtClean="0"/>
            <a:t>Analyser les mots d’un domaine choisi</a:t>
          </a:r>
          <a:endParaRPr lang="fr-FR" sz="16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1600" dirty="0" smtClean="0"/>
            <a:t>Afficher sa classification</a:t>
          </a:r>
          <a:endParaRPr lang="fr-FR" sz="16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1600" dirty="0" smtClean="0"/>
            <a:t>Vérifier la sémantique de la phrase</a:t>
          </a:r>
          <a:endParaRPr lang="fr-FR" sz="16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1600" dirty="0" smtClean="0"/>
            <a:t>L’application doit être facile d’utilisation, ergonomique. </a:t>
          </a:r>
          <a:endParaRPr lang="fr-FR" sz="16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B251368E-9D0B-4BC9-917E-929A0F947C20}">
      <dgm:prSet phldrT="[Texte]" custT="1"/>
      <dgm:spPr/>
      <dgm:t>
        <a:bodyPr/>
        <a:lstStyle/>
        <a:p>
          <a:endParaRPr lang="fr-FR" sz="1600" dirty="0"/>
        </a:p>
      </dgm:t>
    </dgm:pt>
    <dgm:pt modelId="{C5DCDA5A-CF66-4997-8D26-11CEE32A949E}" type="parTrans" cxnId="{6BC8EA2F-97FC-4AE5-B063-11398B5AB2BE}">
      <dgm:prSet/>
      <dgm:spPr/>
      <dgm:t>
        <a:bodyPr/>
        <a:lstStyle/>
        <a:p>
          <a:endParaRPr lang="fr-FR"/>
        </a:p>
      </dgm:t>
    </dgm:pt>
    <dgm:pt modelId="{6C59BFF8-A5B8-411C-B154-9D32DF5EBAE1}" type="sibTrans" cxnId="{6BC8EA2F-97FC-4AE5-B063-11398B5AB2BE}">
      <dgm:prSet/>
      <dgm:spPr/>
      <dgm:t>
        <a:bodyPr/>
        <a:lstStyle/>
        <a:p>
          <a:endParaRPr lang="fr-FR"/>
        </a:p>
      </dgm:t>
    </dgm:pt>
    <dgm:pt modelId="{A7A565DA-5235-4BDB-96DC-D416E1EF1BDD}">
      <dgm:prSet phldrT="[Texte]" custT="1"/>
      <dgm:spPr/>
      <dgm:t>
        <a:bodyPr/>
        <a:lstStyle/>
        <a:p>
          <a:endParaRPr lang="fr-FR" sz="1600" dirty="0"/>
        </a:p>
      </dgm:t>
    </dgm:pt>
    <dgm:pt modelId="{AE17A1E6-98A3-49BD-BD69-AE5761A2D90C}" type="parTrans" cxnId="{B3DD16B2-B940-46EE-9A2C-C1A09EECCF34}">
      <dgm:prSet/>
      <dgm:spPr/>
      <dgm:t>
        <a:bodyPr/>
        <a:lstStyle/>
        <a:p>
          <a:endParaRPr lang="fr-FR"/>
        </a:p>
      </dgm:t>
    </dgm:pt>
    <dgm:pt modelId="{B66346BF-CF75-4E9A-81D4-4FACC3198F52}" type="sibTrans" cxnId="{B3DD16B2-B940-46EE-9A2C-C1A09EECCF34}">
      <dgm:prSet/>
      <dgm:spPr/>
      <dgm:t>
        <a:bodyPr/>
        <a:lstStyle/>
        <a:p>
          <a:endParaRPr lang="fr-FR"/>
        </a:p>
      </dgm:t>
    </dgm:pt>
    <dgm:pt modelId="{1684DD7D-5A04-492A-91CB-69AAC8CE198D}">
      <dgm:prSet phldrT="[Texte]" custT="1"/>
      <dgm:spPr/>
      <dgm:t>
        <a:bodyPr/>
        <a:lstStyle/>
        <a:p>
          <a:endParaRPr lang="fr-FR" sz="1600" dirty="0"/>
        </a:p>
      </dgm:t>
    </dgm:pt>
    <dgm:pt modelId="{440106CA-FBF5-425A-8CC6-AC1BCF0140CD}" type="parTrans" cxnId="{4F9C49C3-DBFC-42D7-9FA2-148BF204E570}">
      <dgm:prSet/>
      <dgm:spPr/>
      <dgm:t>
        <a:bodyPr/>
        <a:lstStyle/>
        <a:p>
          <a:endParaRPr lang="fr-FR"/>
        </a:p>
      </dgm:t>
    </dgm:pt>
    <dgm:pt modelId="{CDDC8DDE-A91D-4CA8-A18F-4D340F40BBD5}" type="sibTrans" cxnId="{4F9C49C3-DBFC-42D7-9FA2-148BF204E570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  <dgm:t>
        <a:bodyPr/>
        <a:lstStyle/>
        <a:p>
          <a:endParaRPr lang="fr-FR"/>
        </a:p>
      </dgm:t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A0FD978F-FCAB-4715-BDC1-5C1BD591BA24}" srcId="{A7A565DA-5235-4BDB-96DC-D416E1EF1BDD}" destId="{23B6A08A-8A6B-488B-99DD-BCAD01BDBD3E}" srcOrd="0" destOrd="0" parTransId="{5AE7147B-E438-4791-A5E1-217BBB4F55F1}" sibTransId="{BAB2C6FF-398A-4FFD-8107-0990B51E46DC}"/>
    <dgm:cxn modelId="{56497BD7-B8DA-4F99-B56A-933A15346C4B}" type="presOf" srcId="{B251368E-9D0B-4BC9-917E-929A0F947C20}" destId="{A5EEC333-4F57-45ED-90BD-91337368C74A}" srcOrd="0" destOrd="6" presId="urn:microsoft.com/office/officeart/2005/8/layout/vList6"/>
    <dgm:cxn modelId="{05CCFF83-37C9-4FD2-8576-7F1A325B701D}" srcId="{A7A565DA-5235-4BDB-96DC-D416E1EF1BDD}" destId="{04E15DB9-D1C7-4135-BD22-300CBFEFE8C2}" srcOrd="1" destOrd="0" parTransId="{57B63DD3-88A7-45CD-9EAE-90B6F1942BFA}" sibTransId="{634B49CD-6A3B-4972-9B6F-730B260ABB14}"/>
    <dgm:cxn modelId="{902B771A-74C6-43F7-9050-A236EE741F1C}" srcId="{A7A565DA-5235-4BDB-96DC-D416E1EF1BDD}" destId="{C8FAA133-D510-4865-A819-E3BBE32ED765}" srcOrd="2" destOrd="0" parTransId="{B78DC5AE-B143-489F-B097-0904B5082CB0}" sibTransId="{E040D379-703E-47EC-9FDE-1A6A76D2A6DD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771BD19F-5887-4530-88FF-6495BB2DC17C}" srcId="{72BAF60F-68F9-4B8F-BDDD-F359D872F248}" destId="{C8038F3D-23D7-42F6-AB6A-9128C6C83DB0}" srcOrd="3" destOrd="0" parTransId="{5F95A32A-0CC5-476E-A0E5-145F02CF94C4}" sibTransId="{F8F9EBC6-6077-4483-BD8D-A7C21EAF57DC}"/>
    <dgm:cxn modelId="{8AC3EDA9-3C51-4823-BB00-E44F459B8605}" type="presOf" srcId="{A7A565DA-5235-4BDB-96DC-D416E1EF1BDD}" destId="{A5EEC333-4F57-45ED-90BD-91337368C74A}" srcOrd="0" destOrd="2" presId="urn:microsoft.com/office/officeart/2005/8/layout/vList6"/>
    <dgm:cxn modelId="{B3DD16B2-B940-46EE-9A2C-C1A09EECCF34}" srcId="{72BAF60F-68F9-4B8F-BDDD-F359D872F248}" destId="{A7A565DA-5235-4BDB-96DC-D416E1EF1BDD}" srcOrd="2" destOrd="0" parTransId="{AE17A1E6-98A3-49BD-BD69-AE5761A2D90C}" sibTransId="{B66346BF-CF75-4E9A-81D4-4FACC3198F52}"/>
    <dgm:cxn modelId="{F876177A-CEAC-47EC-B906-49AA0DD9A1C8}" type="presOf" srcId="{1684DD7D-5A04-492A-91CB-69AAC8CE198D}" destId="{A5EEC333-4F57-45ED-90BD-91337368C74A}" srcOrd="0" destOrd="0" presId="urn:microsoft.com/office/officeart/2005/8/layout/vList6"/>
    <dgm:cxn modelId="{14A36047-0825-4257-85BA-29C71F4DEE73}" type="presOf" srcId="{C8FAA133-D510-4865-A819-E3BBE32ED765}" destId="{A5EEC333-4F57-45ED-90BD-91337368C74A}" srcOrd="0" destOrd="5" presId="urn:microsoft.com/office/officeart/2005/8/layout/vList6"/>
    <dgm:cxn modelId="{4917629C-A566-449C-ABC5-5AB45A4E8BA9}" type="presOf" srcId="{04E15DB9-D1C7-4135-BD22-300CBFEFE8C2}" destId="{A5EEC333-4F57-45ED-90BD-91337368C74A}" srcOrd="0" destOrd="4" presId="urn:microsoft.com/office/officeart/2005/8/layout/vList6"/>
    <dgm:cxn modelId="{9187DEE8-500D-4E00-8B10-323D966D1078}" type="presOf" srcId="{C8038F3D-23D7-42F6-AB6A-9128C6C83DB0}" destId="{A5EEC333-4F57-45ED-90BD-91337368C74A}" srcOrd="0" destOrd="7" presId="urn:microsoft.com/office/officeart/2005/8/layout/vList6"/>
    <dgm:cxn modelId="{76F0C038-26FE-4546-8C92-2BA6581A330B}" type="presOf" srcId="{758BEA10-854D-493E-A12F-499E6F5FFC0F}" destId="{A5EEC333-4F57-45ED-90BD-91337368C74A}" srcOrd="0" destOrd="1" presId="urn:microsoft.com/office/officeart/2005/8/layout/vList6"/>
    <dgm:cxn modelId="{D7ADA10B-30E5-438A-A2AA-436C1063599E}" srcId="{72BAF60F-68F9-4B8F-BDDD-F359D872F248}" destId="{758BEA10-854D-493E-A12F-499E6F5FFC0F}" srcOrd="1" destOrd="0" parTransId="{9F4F13C6-2E04-4494-B0E4-9D9ACA49AE20}" sibTransId="{A8DF4327-0C2B-402F-B6C2-FD4FB336F03A}"/>
    <dgm:cxn modelId="{6BC8EA2F-97FC-4AE5-B063-11398B5AB2BE}" srcId="{A7A565DA-5235-4BDB-96DC-D416E1EF1BDD}" destId="{B251368E-9D0B-4BC9-917E-929A0F947C20}" srcOrd="3" destOrd="0" parTransId="{C5DCDA5A-CF66-4997-8D26-11CEE32A949E}" sibTransId="{6C59BFF8-A5B8-411C-B154-9D32DF5EBAE1}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4F9C49C3-DBFC-42D7-9FA2-148BF204E570}" srcId="{72BAF60F-68F9-4B8F-BDDD-F359D872F248}" destId="{1684DD7D-5A04-492A-91CB-69AAC8CE198D}" srcOrd="0" destOrd="0" parTransId="{440106CA-FBF5-425A-8CC6-AC1BCF0140CD}" sibTransId="{CDDC8DDE-A91D-4CA8-A18F-4D340F40BBD5}"/>
    <dgm:cxn modelId="{EBA79EEC-9BF2-493E-A51D-F214BACCB65A}" type="presOf" srcId="{23B6A08A-8A6B-488B-99DD-BCAD01BDBD3E}" destId="{A5EEC333-4F57-45ED-90BD-91337368C74A}" srcOrd="0" destOrd="3" presId="urn:microsoft.com/office/officeart/2005/8/layout/vList6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FB13A3-8374-4845-AB95-E899DEE6225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588FEFAB-A6F1-4526-BFE7-E3FF4DC3D76B}">
      <dgm:prSet phldrT="[Texte]" custT="1"/>
      <dgm:spPr/>
      <dgm:t>
        <a:bodyPr/>
        <a:lstStyle/>
        <a:p>
          <a:r>
            <a: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Récupération des données : </a:t>
          </a:r>
          <a:r>
            <a:rPr lang="fr-FR" sz="1900" dirty="0" smtClean="0"/>
            <a:t/>
          </a:r>
          <a:br>
            <a:rPr lang="fr-FR" sz="1900" dirty="0" smtClean="0"/>
          </a:br>
          <a:r>
            <a:rPr lang="fr-FR" sz="1600" i="1" dirty="0" smtClean="0"/>
            <a:t>WEB(Scripts PHP), XML/XSL, CSV, TXT(Scripts bash)  </a:t>
          </a:r>
          <a:endParaRPr lang="fr-FR" sz="1900" i="1" dirty="0"/>
        </a:p>
      </dgm:t>
    </dgm:pt>
    <dgm:pt modelId="{ABD39378-9294-4F4B-A918-D24352A28B43}" type="parTrans" cxnId="{53B2BCE4-26B8-4A38-B845-9C8A97068AF8}">
      <dgm:prSet/>
      <dgm:spPr/>
      <dgm:t>
        <a:bodyPr/>
        <a:lstStyle/>
        <a:p>
          <a:endParaRPr lang="fr-FR"/>
        </a:p>
      </dgm:t>
    </dgm:pt>
    <dgm:pt modelId="{5EB62DA5-37FF-4861-9FCA-1B6FE60AB678}" type="sibTrans" cxnId="{53B2BCE4-26B8-4A38-B845-9C8A97068AF8}">
      <dgm:prSet/>
      <dgm:spPr/>
      <dgm:t>
        <a:bodyPr/>
        <a:lstStyle/>
        <a:p>
          <a:endParaRPr lang="fr-FR"/>
        </a:p>
      </dgm:t>
    </dgm:pt>
    <dgm:pt modelId="{45F99AD0-5ABF-4D32-892F-81620DDE2F7D}">
      <dgm:prSet phldrT="[Texte]" custT="1"/>
      <dgm:spPr/>
      <dgm:t>
        <a:bodyPr/>
        <a:lstStyle/>
        <a:p>
          <a:r>
            <a: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Traitement des données et transformation SQL : </a:t>
          </a:r>
          <a:r>
            <a:rPr lang="fr-FR" sz="1900" dirty="0" smtClean="0"/>
            <a:t/>
          </a:r>
          <a:br>
            <a:rPr lang="fr-FR" sz="1900" dirty="0" smtClean="0"/>
          </a:br>
          <a:r>
            <a:rPr lang="fr-FR" sz="1600" i="1" dirty="0" smtClean="0"/>
            <a:t>Mise en forme, casse, ponctuation, caractères spéciaux, sécurité</a:t>
          </a:r>
          <a:endParaRPr lang="fr-FR" sz="1600" i="1" dirty="0"/>
        </a:p>
      </dgm:t>
    </dgm:pt>
    <dgm:pt modelId="{A44B11A8-F35F-49D4-AA49-B56F90182EBE}" type="parTrans" cxnId="{2CCEC57A-4376-4CBD-A55A-FC2D5769BE70}">
      <dgm:prSet/>
      <dgm:spPr/>
      <dgm:t>
        <a:bodyPr/>
        <a:lstStyle/>
        <a:p>
          <a:endParaRPr lang="fr-FR"/>
        </a:p>
      </dgm:t>
    </dgm:pt>
    <dgm:pt modelId="{0FD703B4-2E4B-4A08-B701-E126C756BFC0}" type="sibTrans" cxnId="{2CCEC57A-4376-4CBD-A55A-FC2D5769BE70}">
      <dgm:prSet/>
      <dgm:spPr/>
      <dgm:t>
        <a:bodyPr/>
        <a:lstStyle/>
        <a:p>
          <a:endParaRPr lang="fr-FR"/>
        </a:p>
      </dgm:t>
    </dgm:pt>
    <dgm:pt modelId="{2C65029C-59A7-44A4-ABF0-80E3417BC950}">
      <dgm:prSet phldrT="[Texte]" custT="1"/>
      <dgm:spPr/>
      <dgm:t>
        <a:bodyPr/>
        <a:lstStyle/>
        <a:p>
          <a:r>
            <a:rPr lang="fr-FR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Création des tables et insertion des données</a:t>
          </a:r>
          <a:r>
            <a:rPr lang="fr-FR" sz="2100" dirty="0" smtClean="0"/>
            <a:t/>
          </a:r>
          <a:br>
            <a:rPr lang="fr-FR" sz="2100" dirty="0" smtClean="0"/>
          </a:br>
          <a:r>
            <a:rPr lang="fr-FR" sz="1600" i="1" dirty="0" smtClean="0"/>
            <a:t>Optimisations SQL, </a:t>
          </a:r>
          <a:r>
            <a:rPr lang="fr-FR" sz="1600" i="1" dirty="0" err="1" smtClean="0"/>
            <a:t>BigDump</a:t>
          </a:r>
          <a:endParaRPr lang="fr-FR" sz="1600" i="1" dirty="0"/>
        </a:p>
      </dgm:t>
    </dgm:pt>
    <dgm:pt modelId="{4FA30965-97E2-4A66-85DB-EC96BC2706FA}" type="parTrans" cxnId="{F52BA3F5-4C6B-4321-BE6E-D0D8FD018551}">
      <dgm:prSet/>
      <dgm:spPr/>
      <dgm:t>
        <a:bodyPr/>
        <a:lstStyle/>
        <a:p>
          <a:endParaRPr lang="fr-FR"/>
        </a:p>
      </dgm:t>
    </dgm:pt>
    <dgm:pt modelId="{3A747D53-E961-4966-A244-57F8EAE8184C}" type="sibTrans" cxnId="{F52BA3F5-4C6B-4321-BE6E-D0D8FD018551}">
      <dgm:prSet/>
      <dgm:spPr/>
      <dgm:t>
        <a:bodyPr/>
        <a:lstStyle/>
        <a:p>
          <a:endParaRPr lang="fr-FR"/>
        </a:p>
      </dgm:t>
    </dgm:pt>
    <dgm:pt modelId="{EA687D8C-5A4E-4EBB-A80C-5DB55F323DFF}" type="pres">
      <dgm:prSet presAssocID="{06FB13A3-8374-4845-AB95-E899DEE62258}" presName="CompostProcess" presStyleCnt="0">
        <dgm:presLayoutVars>
          <dgm:dir/>
          <dgm:resizeHandles val="exact"/>
        </dgm:presLayoutVars>
      </dgm:prSet>
      <dgm:spPr/>
    </dgm:pt>
    <dgm:pt modelId="{CB15E1AE-AA71-44D2-A56A-8A8BFCC6D38B}" type="pres">
      <dgm:prSet presAssocID="{06FB13A3-8374-4845-AB95-E899DEE62258}" presName="arrow" presStyleLbl="bgShp" presStyleIdx="0" presStyleCnt="1"/>
      <dgm:spPr/>
    </dgm:pt>
    <dgm:pt modelId="{92899ED8-E1D9-4405-B015-94A28D26C3ED}" type="pres">
      <dgm:prSet presAssocID="{06FB13A3-8374-4845-AB95-E899DEE62258}" presName="linearProcess" presStyleCnt="0"/>
      <dgm:spPr/>
    </dgm:pt>
    <dgm:pt modelId="{2A30E0FD-4056-4DF0-9C11-9B1ABB66D219}" type="pres">
      <dgm:prSet presAssocID="{588FEFAB-A6F1-4526-BFE7-E3FF4DC3D7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0630A8-4861-47D7-8CE5-AB154A60BAE7}" type="pres">
      <dgm:prSet presAssocID="{5EB62DA5-37FF-4861-9FCA-1B6FE60AB678}" presName="sibTrans" presStyleCnt="0"/>
      <dgm:spPr/>
    </dgm:pt>
    <dgm:pt modelId="{CAF4A6F1-D95F-4872-ABF8-3CA036DD8547}" type="pres">
      <dgm:prSet presAssocID="{45F99AD0-5ABF-4D32-892F-81620DDE2F7D}" presName="textNode" presStyleLbl="node1" presStyleIdx="1" presStyleCnt="3" custScaleX="1072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9348E8-EA54-4E75-89C5-860996334F9C}" type="pres">
      <dgm:prSet presAssocID="{0FD703B4-2E4B-4A08-B701-E126C756BFC0}" presName="sibTrans" presStyleCnt="0"/>
      <dgm:spPr/>
    </dgm:pt>
    <dgm:pt modelId="{2E8176CF-2F75-4D6B-A6AC-0A226D0C2BFE}" type="pres">
      <dgm:prSet presAssocID="{2C65029C-59A7-44A4-ABF0-80E3417BC9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622513C-B3C6-4775-8032-EBBDE30F438A}" type="presOf" srcId="{588FEFAB-A6F1-4526-BFE7-E3FF4DC3D76B}" destId="{2A30E0FD-4056-4DF0-9C11-9B1ABB66D219}" srcOrd="0" destOrd="0" presId="urn:microsoft.com/office/officeart/2005/8/layout/hProcess9"/>
    <dgm:cxn modelId="{53B2BCE4-26B8-4A38-B845-9C8A97068AF8}" srcId="{06FB13A3-8374-4845-AB95-E899DEE62258}" destId="{588FEFAB-A6F1-4526-BFE7-E3FF4DC3D76B}" srcOrd="0" destOrd="0" parTransId="{ABD39378-9294-4F4B-A918-D24352A28B43}" sibTransId="{5EB62DA5-37FF-4861-9FCA-1B6FE60AB678}"/>
    <dgm:cxn modelId="{2CCEC57A-4376-4CBD-A55A-FC2D5769BE70}" srcId="{06FB13A3-8374-4845-AB95-E899DEE62258}" destId="{45F99AD0-5ABF-4D32-892F-81620DDE2F7D}" srcOrd="1" destOrd="0" parTransId="{A44B11A8-F35F-49D4-AA49-B56F90182EBE}" sibTransId="{0FD703B4-2E4B-4A08-B701-E126C756BFC0}"/>
    <dgm:cxn modelId="{13C7AE4E-869E-4BFD-A680-6DA884F49F97}" type="presOf" srcId="{06FB13A3-8374-4845-AB95-E899DEE62258}" destId="{EA687D8C-5A4E-4EBB-A80C-5DB55F323DFF}" srcOrd="0" destOrd="0" presId="urn:microsoft.com/office/officeart/2005/8/layout/hProcess9"/>
    <dgm:cxn modelId="{F52BA3F5-4C6B-4321-BE6E-D0D8FD018551}" srcId="{06FB13A3-8374-4845-AB95-E899DEE62258}" destId="{2C65029C-59A7-44A4-ABF0-80E3417BC950}" srcOrd="2" destOrd="0" parTransId="{4FA30965-97E2-4A66-85DB-EC96BC2706FA}" sibTransId="{3A747D53-E961-4966-A244-57F8EAE8184C}"/>
    <dgm:cxn modelId="{ED7E5FC2-B459-49DB-9E12-C8C13BF3053B}" type="presOf" srcId="{2C65029C-59A7-44A4-ABF0-80E3417BC950}" destId="{2E8176CF-2F75-4D6B-A6AC-0A226D0C2BFE}" srcOrd="0" destOrd="0" presId="urn:microsoft.com/office/officeart/2005/8/layout/hProcess9"/>
    <dgm:cxn modelId="{191BE464-347F-4B3A-B437-88C1CC7573FA}" type="presOf" srcId="{45F99AD0-5ABF-4D32-892F-81620DDE2F7D}" destId="{CAF4A6F1-D95F-4872-ABF8-3CA036DD8547}" srcOrd="0" destOrd="0" presId="urn:microsoft.com/office/officeart/2005/8/layout/hProcess9"/>
    <dgm:cxn modelId="{2E2C3369-B606-474D-881B-4AC33D29F1EF}" type="presParOf" srcId="{EA687D8C-5A4E-4EBB-A80C-5DB55F323DFF}" destId="{CB15E1AE-AA71-44D2-A56A-8A8BFCC6D38B}" srcOrd="0" destOrd="0" presId="urn:microsoft.com/office/officeart/2005/8/layout/hProcess9"/>
    <dgm:cxn modelId="{3B3F2CDC-132C-47A7-A456-AA378799CEE1}" type="presParOf" srcId="{EA687D8C-5A4E-4EBB-A80C-5DB55F323DFF}" destId="{92899ED8-E1D9-4405-B015-94A28D26C3ED}" srcOrd="1" destOrd="0" presId="urn:microsoft.com/office/officeart/2005/8/layout/hProcess9"/>
    <dgm:cxn modelId="{B4D8A408-3002-43DE-8D47-649902D8907F}" type="presParOf" srcId="{92899ED8-E1D9-4405-B015-94A28D26C3ED}" destId="{2A30E0FD-4056-4DF0-9C11-9B1ABB66D219}" srcOrd="0" destOrd="0" presId="urn:microsoft.com/office/officeart/2005/8/layout/hProcess9"/>
    <dgm:cxn modelId="{05D93DDB-525B-441B-8D97-23853C1902CB}" type="presParOf" srcId="{92899ED8-E1D9-4405-B015-94A28D26C3ED}" destId="{320630A8-4861-47D7-8CE5-AB154A60BAE7}" srcOrd="1" destOrd="0" presId="urn:microsoft.com/office/officeart/2005/8/layout/hProcess9"/>
    <dgm:cxn modelId="{3B758EEA-6CAB-48C5-B425-81AB61CF0F23}" type="presParOf" srcId="{92899ED8-E1D9-4405-B015-94A28D26C3ED}" destId="{CAF4A6F1-D95F-4872-ABF8-3CA036DD8547}" srcOrd="2" destOrd="0" presId="urn:microsoft.com/office/officeart/2005/8/layout/hProcess9"/>
    <dgm:cxn modelId="{4D7AC762-3DC0-49D3-B5AF-50307F9CCA40}" type="presParOf" srcId="{92899ED8-E1D9-4405-B015-94A28D26C3ED}" destId="{A59348E8-EA54-4E75-89C5-860996334F9C}" srcOrd="3" destOrd="0" presId="urn:microsoft.com/office/officeart/2005/8/layout/hProcess9"/>
    <dgm:cxn modelId="{4EEBD06D-1042-44AD-9D56-D45AA778D3B1}" type="presParOf" srcId="{92899ED8-E1D9-4405-B015-94A28D26C3ED}" destId="{2E8176CF-2F75-4D6B-A6AC-0A226D0C2BF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DF3B49-5D89-4341-A6D6-D90599FDAC8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7D1250-3BA7-4C5D-A229-33A7E4F74F10}">
      <dgm:prSet phldrT="[Texte]"/>
      <dgm:spPr/>
      <dgm:t>
        <a:bodyPr/>
        <a:lstStyle/>
        <a:p>
          <a:r>
            <a:rPr lang="fr-FR" dirty="0" smtClean="0"/>
            <a:t>Une quantité d’informations énorme à géré malgré un domaine restreint.</a:t>
          </a:r>
          <a:endParaRPr lang="fr-FR" dirty="0"/>
        </a:p>
      </dgm:t>
    </dgm:pt>
    <dgm:pt modelId="{0A0B8EC4-9D72-4A7F-9F43-6EC1C6D1A07C}" type="parTrans" cxnId="{BEB04D4B-D656-43C7-9323-A1DE81FA6CA3}">
      <dgm:prSet/>
      <dgm:spPr/>
      <dgm:t>
        <a:bodyPr/>
        <a:lstStyle/>
        <a:p>
          <a:endParaRPr lang="fr-FR"/>
        </a:p>
      </dgm:t>
    </dgm:pt>
    <dgm:pt modelId="{8B8F84C9-4A6D-4EBA-912C-7EFB47426DDD}" type="sibTrans" cxnId="{BEB04D4B-D656-43C7-9323-A1DE81FA6CA3}">
      <dgm:prSet/>
      <dgm:spPr/>
      <dgm:t>
        <a:bodyPr/>
        <a:lstStyle/>
        <a:p>
          <a:endParaRPr lang="fr-FR"/>
        </a:p>
      </dgm:t>
    </dgm:pt>
    <dgm:pt modelId="{65C26F5C-0D6B-43A0-9744-E065CE526C94}">
      <dgm:prSet phldrT="[Texte]"/>
      <dgm:spPr/>
      <dgm:t>
        <a:bodyPr/>
        <a:lstStyle/>
        <a:p>
          <a:r>
            <a:rPr lang="fr-FR" dirty="0" smtClean="0"/>
            <a:t>Les nombreux cas particuliers à considérer (mots composés, phrases complexes, mots ambiguës)</a:t>
          </a:r>
          <a:endParaRPr lang="fr-FR" dirty="0"/>
        </a:p>
      </dgm:t>
    </dgm:pt>
    <dgm:pt modelId="{7999EE64-EAFD-40E8-A779-A89C23EC936B}" type="parTrans" cxnId="{76017AF5-A4B6-4202-A4A9-29D4F7EEFB40}">
      <dgm:prSet/>
      <dgm:spPr/>
      <dgm:t>
        <a:bodyPr/>
        <a:lstStyle/>
        <a:p>
          <a:endParaRPr lang="fr-FR"/>
        </a:p>
      </dgm:t>
    </dgm:pt>
    <dgm:pt modelId="{74443455-294E-41FC-AEAF-500912EA19E1}" type="sibTrans" cxnId="{76017AF5-A4B6-4202-A4A9-29D4F7EEFB40}">
      <dgm:prSet/>
      <dgm:spPr/>
      <dgm:t>
        <a:bodyPr/>
        <a:lstStyle/>
        <a:p>
          <a:endParaRPr lang="fr-FR"/>
        </a:p>
      </dgm:t>
    </dgm:pt>
    <dgm:pt modelId="{C5ADEFBA-C12A-4BF6-B8CC-EF2CA8C28377}">
      <dgm:prSet phldrT="[Texte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</a:gradFill>
      </dgm:spPr>
      <dgm:t>
        <a:bodyPr/>
        <a:lstStyle/>
        <a:p>
          <a:r>
            <a:rPr lang="fr-FR" dirty="0" smtClean="0"/>
            <a:t>Annotations de tous les mots de la langue française</a:t>
          </a:r>
          <a:endParaRPr lang="fr-FR" dirty="0"/>
        </a:p>
      </dgm:t>
    </dgm:pt>
    <dgm:pt modelId="{34C4B6F5-384B-4F93-BC7B-528A8FFE08AE}" type="parTrans" cxnId="{79CF0485-21AD-4BF7-945D-2346C796CCC5}">
      <dgm:prSet/>
      <dgm:spPr/>
      <dgm:t>
        <a:bodyPr/>
        <a:lstStyle/>
        <a:p>
          <a:endParaRPr lang="fr-FR"/>
        </a:p>
      </dgm:t>
    </dgm:pt>
    <dgm:pt modelId="{4E1AFC1A-A3CB-44C8-AB40-449FA9995B2D}" type="sibTrans" cxnId="{79CF0485-21AD-4BF7-945D-2346C796CCC5}">
      <dgm:prSet/>
      <dgm:spPr/>
      <dgm:t>
        <a:bodyPr/>
        <a:lstStyle/>
        <a:p>
          <a:endParaRPr lang="fr-FR"/>
        </a:p>
      </dgm:t>
    </dgm:pt>
    <dgm:pt modelId="{A6782D70-CEBE-4FB2-ADAF-7243AE3F8B33}">
      <dgm:prSet phldrT="[Texte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</a:gradFill>
      </dgm:spPr>
      <dgm:t>
        <a:bodyPr/>
        <a:lstStyle/>
        <a:p>
          <a:r>
            <a:rPr lang="fr-FR" dirty="0" smtClean="0"/>
            <a:t>Capacité a analyser des textes longs, texte avec différents genres littéraires</a:t>
          </a:r>
          <a:endParaRPr lang="fr-FR" dirty="0"/>
        </a:p>
      </dgm:t>
    </dgm:pt>
    <dgm:pt modelId="{B67145C7-1EEA-49E7-8ABB-CEE1E02A2671}" type="parTrans" cxnId="{ADEA1D24-7D5F-4AFC-B59C-C841A03CCCE7}">
      <dgm:prSet/>
      <dgm:spPr/>
      <dgm:t>
        <a:bodyPr/>
        <a:lstStyle/>
        <a:p>
          <a:endParaRPr lang="fr-FR"/>
        </a:p>
      </dgm:t>
    </dgm:pt>
    <dgm:pt modelId="{E622D6E4-987A-4920-A41D-C8348B4B2ECC}" type="sibTrans" cxnId="{ADEA1D24-7D5F-4AFC-B59C-C841A03CCCE7}">
      <dgm:prSet/>
      <dgm:spPr/>
      <dgm:t>
        <a:bodyPr/>
        <a:lstStyle/>
        <a:p>
          <a:endParaRPr lang="fr-FR"/>
        </a:p>
      </dgm:t>
    </dgm:pt>
    <dgm:pt modelId="{939513B2-59DB-405A-ACCD-BA81A3F5DA0F}" type="pres">
      <dgm:prSet presAssocID="{CEDF3B49-5D89-4341-A6D6-D90599FDAC8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D97F05-93A5-4758-813C-AB84F0815347}" type="pres">
      <dgm:prSet presAssocID="{BD7D1250-3BA7-4C5D-A229-33A7E4F74F10}" presName="composite" presStyleCnt="0"/>
      <dgm:spPr/>
    </dgm:pt>
    <dgm:pt modelId="{F6BA9394-A49D-46B3-AD70-0DE450B48C79}" type="pres">
      <dgm:prSet presAssocID="{BD7D1250-3BA7-4C5D-A229-33A7E4F74F1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FC9A2C6-E06B-47D9-8C9D-337B52027CC9}" type="pres">
      <dgm:prSet presAssocID="{BD7D1250-3BA7-4C5D-A229-33A7E4F74F1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F514B2-5545-48C6-B3FB-0FD83B81DEEB}" type="pres">
      <dgm:prSet presAssocID="{8B8F84C9-4A6D-4EBA-912C-7EFB47426DDD}" presName="spacing" presStyleCnt="0"/>
      <dgm:spPr/>
    </dgm:pt>
    <dgm:pt modelId="{86946910-01ED-4B36-9F18-167EF9BD0A44}" type="pres">
      <dgm:prSet presAssocID="{65C26F5C-0D6B-43A0-9744-E065CE526C94}" presName="composite" presStyleCnt="0"/>
      <dgm:spPr/>
    </dgm:pt>
    <dgm:pt modelId="{AC6BDF6D-DDF1-42DE-9BB3-65DB5F4DC6C5}" type="pres">
      <dgm:prSet presAssocID="{65C26F5C-0D6B-43A0-9744-E065CE526C94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C6794AAA-4003-4FB1-81BF-FF543FCEA1D0}" type="pres">
      <dgm:prSet presAssocID="{65C26F5C-0D6B-43A0-9744-E065CE526C9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E0BA33-4C70-45B3-A754-9368DCCA962E}" type="pres">
      <dgm:prSet presAssocID="{74443455-294E-41FC-AEAF-500912EA19E1}" presName="spacing" presStyleCnt="0"/>
      <dgm:spPr/>
    </dgm:pt>
    <dgm:pt modelId="{4CB299AB-CCA0-448E-8FDF-8E704E386D56}" type="pres">
      <dgm:prSet presAssocID="{C5ADEFBA-C12A-4BF6-B8CC-EF2CA8C28377}" presName="composite" presStyleCnt="0"/>
      <dgm:spPr/>
    </dgm:pt>
    <dgm:pt modelId="{40792AA3-F628-438F-A1FB-FF695E387B0D}" type="pres">
      <dgm:prSet presAssocID="{C5ADEFBA-C12A-4BF6-B8CC-EF2CA8C28377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805EC4-C34F-4C9C-918E-21416B855A42}" type="pres">
      <dgm:prSet presAssocID="{C5ADEFBA-C12A-4BF6-B8CC-EF2CA8C2837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0F13CC-7299-4C00-81AF-0695C79B989C}" type="pres">
      <dgm:prSet presAssocID="{4E1AFC1A-A3CB-44C8-AB40-449FA9995B2D}" presName="spacing" presStyleCnt="0"/>
      <dgm:spPr/>
    </dgm:pt>
    <dgm:pt modelId="{2FDDDBA7-F4A8-4E87-9418-7C26D58DFE17}" type="pres">
      <dgm:prSet presAssocID="{A6782D70-CEBE-4FB2-ADAF-7243AE3F8B33}" presName="composite" presStyleCnt="0"/>
      <dgm:spPr/>
    </dgm:pt>
    <dgm:pt modelId="{662B743C-5278-46C5-B6E7-E1A8624746B4}" type="pres">
      <dgm:prSet presAssocID="{A6782D70-CEBE-4FB2-ADAF-7243AE3F8B33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5A39AFF-0042-448A-9A79-757941EBFAAF}" type="pres">
      <dgm:prSet presAssocID="{A6782D70-CEBE-4FB2-ADAF-7243AE3F8B3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EA1D24-7D5F-4AFC-B59C-C841A03CCCE7}" srcId="{CEDF3B49-5D89-4341-A6D6-D90599FDAC89}" destId="{A6782D70-CEBE-4FB2-ADAF-7243AE3F8B33}" srcOrd="3" destOrd="0" parTransId="{B67145C7-1EEA-49E7-8ABB-CEE1E02A2671}" sibTransId="{E622D6E4-987A-4920-A41D-C8348B4B2ECC}"/>
    <dgm:cxn modelId="{76017AF5-A4B6-4202-A4A9-29D4F7EEFB40}" srcId="{CEDF3B49-5D89-4341-A6D6-D90599FDAC89}" destId="{65C26F5C-0D6B-43A0-9744-E065CE526C94}" srcOrd="1" destOrd="0" parTransId="{7999EE64-EAFD-40E8-A779-A89C23EC936B}" sibTransId="{74443455-294E-41FC-AEAF-500912EA19E1}"/>
    <dgm:cxn modelId="{BEB04D4B-D656-43C7-9323-A1DE81FA6CA3}" srcId="{CEDF3B49-5D89-4341-A6D6-D90599FDAC89}" destId="{BD7D1250-3BA7-4C5D-A229-33A7E4F74F10}" srcOrd="0" destOrd="0" parTransId="{0A0B8EC4-9D72-4A7F-9F43-6EC1C6D1A07C}" sibTransId="{8B8F84C9-4A6D-4EBA-912C-7EFB47426DDD}"/>
    <dgm:cxn modelId="{081FA1C0-1791-499E-B286-16B7C7982F74}" type="presOf" srcId="{A6782D70-CEBE-4FB2-ADAF-7243AE3F8B33}" destId="{A5A39AFF-0042-448A-9A79-757941EBFAAF}" srcOrd="0" destOrd="0" presId="urn:microsoft.com/office/officeart/2005/8/layout/vList3"/>
    <dgm:cxn modelId="{0C4C24BD-F4CA-4EFD-8231-11A7C5CFDC66}" type="presOf" srcId="{65C26F5C-0D6B-43A0-9744-E065CE526C94}" destId="{C6794AAA-4003-4FB1-81BF-FF543FCEA1D0}" srcOrd="0" destOrd="0" presId="urn:microsoft.com/office/officeart/2005/8/layout/vList3"/>
    <dgm:cxn modelId="{E3CEB65D-1FC1-491B-A36A-75A94E25B4D5}" type="presOf" srcId="{BD7D1250-3BA7-4C5D-A229-33A7E4F74F10}" destId="{0FC9A2C6-E06B-47D9-8C9D-337B52027CC9}" srcOrd="0" destOrd="0" presId="urn:microsoft.com/office/officeart/2005/8/layout/vList3"/>
    <dgm:cxn modelId="{8070FA73-F1AB-4F18-9E89-F4262569694F}" type="presOf" srcId="{C5ADEFBA-C12A-4BF6-B8CC-EF2CA8C28377}" destId="{62805EC4-C34F-4C9C-918E-21416B855A42}" srcOrd="0" destOrd="0" presId="urn:microsoft.com/office/officeart/2005/8/layout/vList3"/>
    <dgm:cxn modelId="{79CF0485-21AD-4BF7-945D-2346C796CCC5}" srcId="{CEDF3B49-5D89-4341-A6D6-D90599FDAC89}" destId="{C5ADEFBA-C12A-4BF6-B8CC-EF2CA8C28377}" srcOrd="2" destOrd="0" parTransId="{34C4B6F5-384B-4F93-BC7B-528A8FFE08AE}" sibTransId="{4E1AFC1A-A3CB-44C8-AB40-449FA9995B2D}"/>
    <dgm:cxn modelId="{FA2FDF07-8FCB-4CD8-89F8-25F09F740CD9}" type="presOf" srcId="{CEDF3B49-5D89-4341-A6D6-D90599FDAC89}" destId="{939513B2-59DB-405A-ACCD-BA81A3F5DA0F}" srcOrd="0" destOrd="0" presId="urn:microsoft.com/office/officeart/2005/8/layout/vList3"/>
    <dgm:cxn modelId="{EF9A726B-FE17-4E9B-806E-4AE0DDF9FE24}" type="presParOf" srcId="{939513B2-59DB-405A-ACCD-BA81A3F5DA0F}" destId="{C6D97F05-93A5-4758-813C-AB84F0815347}" srcOrd="0" destOrd="0" presId="urn:microsoft.com/office/officeart/2005/8/layout/vList3"/>
    <dgm:cxn modelId="{696A7BDC-81C3-4D6D-BED8-E2B06EE293A9}" type="presParOf" srcId="{C6D97F05-93A5-4758-813C-AB84F0815347}" destId="{F6BA9394-A49D-46B3-AD70-0DE450B48C79}" srcOrd="0" destOrd="0" presId="urn:microsoft.com/office/officeart/2005/8/layout/vList3"/>
    <dgm:cxn modelId="{B5216540-FCF7-403C-A2E8-CAFA12CC2E59}" type="presParOf" srcId="{C6D97F05-93A5-4758-813C-AB84F0815347}" destId="{0FC9A2C6-E06B-47D9-8C9D-337B52027CC9}" srcOrd="1" destOrd="0" presId="urn:microsoft.com/office/officeart/2005/8/layout/vList3"/>
    <dgm:cxn modelId="{AD25E716-C9B7-4FC1-B5FE-04B04DD42777}" type="presParOf" srcId="{939513B2-59DB-405A-ACCD-BA81A3F5DA0F}" destId="{9CF514B2-5545-48C6-B3FB-0FD83B81DEEB}" srcOrd="1" destOrd="0" presId="urn:microsoft.com/office/officeart/2005/8/layout/vList3"/>
    <dgm:cxn modelId="{B8A1EDD9-FE00-44D9-98C4-DB355887ED23}" type="presParOf" srcId="{939513B2-59DB-405A-ACCD-BA81A3F5DA0F}" destId="{86946910-01ED-4B36-9F18-167EF9BD0A44}" srcOrd="2" destOrd="0" presId="urn:microsoft.com/office/officeart/2005/8/layout/vList3"/>
    <dgm:cxn modelId="{791698EE-0518-486A-961F-C9578B86C29E}" type="presParOf" srcId="{86946910-01ED-4B36-9F18-167EF9BD0A44}" destId="{AC6BDF6D-DDF1-42DE-9BB3-65DB5F4DC6C5}" srcOrd="0" destOrd="0" presId="urn:microsoft.com/office/officeart/2005/8/layout/vList3"/>
    <dgm:cxn modelId="{CD31DC22-4CC4-42FA-B680-29484153155A}" type="presParOf" srcId="{86946910-01ED-4B36-9F18-167EF9BD0A44}" destId="{C6794AAA-4003-4FB1-81BF-FF543FCEA1D0}" srcOrd="1" destOrd="0" presId="urn:microsoft.com/office/officeart/2005/8/layout/vList3"/>
    <dgm:cxn modelId="{E915FF1F-9A34-4368-BFAF-DF810E43CFEE}" type="presParOf" srcId="{939513B2-59DB-405A-ACCD-BA81A3F5DA0F}" destId="{6CE0BA33-4C70-45B3-A754-9368DCCA962E}" srcOrd="3" destOrd="0" presId="urn:microsoft.com/office/officeart/2005/8/layout/vList3"/>
    <dgm:cxn modelId="{02EEB225-57B4-4406-BECE-50E7CB708955}" type="presParOf" srcId="{939513B2-59DB-405A-ACCD-BA81A3F5DA0F}" destId="{4CB299AB-CCA0-448E-8FDF-8E704E386D56}" srcOrd="4" destOrd="0" presId="urn:microsoft.com/office/officeart/2005/8/layout/vList3"/>
    <dgm:cxn modelId="{E650EB43-5561-4D71-87F9-F00D8524CC3D}" type="presParOf" srcId="{4CB299AB-CCA0-448E-8FDF-8E704E386D56}" destId="{40792AA3-F628-438F-A1FB-FF695E387B0D}" srcOrd="0" destOrd="0" presId="urn:microsoft.com/office/officeart/2005/8/layout/vList3"/>
    <dgm:cxn modelId="{C46BA7CE-46C5-48BC-83EC-FFD150200B6B}" type="presParOf" srcId="{4CB299AB-CCA0-448E-8FDF-8E704E386D56}" destId="{62805EC4-C34F-4C9C-918E-21416B855A42}" srcOrd="1" destOrd="0" presId="urn:microsoft.com/office/officeart/2005/8/layout/vList3"/>
    <dgm:cxn modelId="{5ABD6CCA-9BDB-404A-9600-A2D1FCD426D4}" type="presParOf" srcId="{939513B2-59DB-405A-ACCD-BA81A3F5DA0F}" destId="{CD0F13CC-7299-4C00-81AF-0695C79B989C}" srcOrd="5" destOrd="0" presId="urn:microsoft.com/office/officeart/2005/8/layout/vList3"/>
    <dgm:cxn modelId="{0B001D6C-A0E6-4FE7-BE57-AB600542FD99}" type="presParOf" srcId="{939513B2-59DB-405A-ACCD-BA81A3F5DA0F}" destId="{2FDDDBA7-F4A8-4E87-9418-7C26D58DFE17}" srcOrd="6" destOrd="0" presId="urn:microsoft.com/office/officeart/2005/8/layout/vList3"/>
    <dgm:cxn modelId="{FBA03453-8C65-4A46-B0CC-BF360DCF4823}" type="presParOf" srcId="{2FDDDBA7-F4A8-4E87-9418-7C26D58DFE17}" destId="{662B743C-5278-46C5-B6E7-E1A8624746B4}" srcOrd="0" destOrd="0" presId="urn:microsoft.com/office/officeart/2005/8/layout/vList3"/>
    <dgm:cxn modelId="{3547DA06-58D0-4CC5-8990-782E71FF4B82}" type="presParOf" srcId="{2FDDDBA7-F4A8-4E87-9418-7C26D58DFE17}" destId="{A5A39AFF-0042-448A-9A79-757941EBFA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709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09" y="1564492"/>
        <a:ext cx="2102450" cy="3285433"/>
      </dsp:txXfrm>
    </dsp:sp>
    <dsp:sp modelId="{4E61A785-689E-4FB4-84C7-D72FFCFAF2EE}">
      <dsp:nvSpPr>
        <dsp:cNvPr id="0" name=""/>
        <dsp:cNvSpPr/>
      </dsp:nvSpPr>
      <dsp:spPr>
        <a:xfrm>
          <a:off x="2103160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03160" y="1564492"/>
        <a:ext cx="2102450" cy="3285433"/>
      </dsp:txXfrm>
    </dsp:sp>
    <dsp:sp modelId="{31B6F40F-C383-4663-BBDB-30ECD549C2A9}">
      <dsp:nvSpPr>
        <dsp:cNvPr id="0" name=""/>
        <dsp:cNvSpPr/>
      </dsp:nvSpPr>
      <dsp:spPr>
        <a:xfrm>
          <a:off x="4205610" y="1564492"/>
          <a:ext cx="24189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Sémantique et lemmatiseur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205610" y="1564492"/>
        <a:ext cx="2418911" cy="3285433"/>
      </dsp:txXfrm>
    </dsp:sp>
    <dsp:sp modelId="{6A3BDFB1-5AF2-48D4-B58A-DB63768EB872}">
      <dsp:nvSpPr>
        <dsp:cNvPr id="0" name=""/>
        <dsp:cNvSpPr/>
      </dsp:nvSpPr>
      <dsp:spPr>
        <a:xfrm>
          <a:off x="6624521" y="1564492"/>
          <a:ext cx="187589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624521" y="1564492"/>
        <a:ext cx="1875890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B5CF-DA70-4209-A33B-F7B02E4462FA}">
      <dsp:nvSpPr>
        <dsp:cNvPr id="0" name=""/>
        <dsp:cNvSpPr/>
      </dsp:nvSpPr>
      <dsp:spPr>
        <a:xfrm>
          <a:off x="-449369" y="0"/>
          <a:ext cx="8541665" cy="3960871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00868-B03F-4398-9FD3-6E28ABDFDCFF}">
      <dsp:nvSpPr>
        <dsp:cNvPr id="0" name=""/>
        <dsp:cNvSpPr/>
      </dsp:nvSpPr>
      <dsp:spPr>
        <a:xfrm>
          <a:off x="1066606" y="2573070"/>
          <a:ext cx="145760" cy="145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D5F9B-3A19-4941-82A5-829827A7792C}">
      <dsp:nvSpPr>
        <dsp:cNvPr id="0" name=""/>
        <dsp:cNvSpPr/>
      </dsp:nvSpPr>
      <dsp:spPr>
        <a:xfrm>
          <a:off x="1244685" y="2864431"/>
          <a:ext cx="1083694" cy="94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5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Très nombreuses possibilités avec le TAL </a:t>
          </a:r>
          <a:endParaRPr lang="fr-FR" sz="1500" b="1" kern="1200" cap="none" spc="0" dirty="0">
            <a:ln w="50800"/>
            <a:effectLst/>
          </a:endParaRPr>
        </a:p>
      </dsp:txBody>
      <dsp:txXfrm>
        <a:off x="1244685" y="2864431"/>
        <a:ext cx="1083694" cy="942687"/>
      </dsp:txXfrm>
    </dsp:sp>
    <dsp:sp modelId="{2182B079-8537-483E-B15D-04DCA256F767}">
      <dsp:nvSpPr>
        <dsp:cNvPr id="0" name=""/>
        <dsp:cNvSpPr/>
      </dsp:nvSpPr>
      <dsp:spPr>
        <a:xfrm>
          <a:off x="2395838" y="1829796"/>
          <a:ext cx="253495" cy="253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803F-379A-4CF5-B775-F9011077766B}">
      <dsp:nvSpPr>
        <dsp:cNvPr id="0" name=""/>
        <dsp:cNvSpPr/>
      </dsp:nvSpPr>
      <dsp:spPr>
        <a:xfrm>
          <a:off x="2433574" y="2150752"/>
          <a:ext cx="1330852" cy="1810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Gestion de projet et applications des méthodes apprises</a:t>
          </a:r>
        </a:p>
      </dsp:txBody>
      <dsp:txXfrm>
        <a:off x="2433574" y="2150752"/>
        <a:ext cx="1330852" cy="1810118"/>
      </dsp:txXfrm>
    </dsp:sp>
    <dsp:sp modelId="{AA893112-AFDA-4C73-91A0-1F9405E53880}">
      <dsp:nvSpPr>
        <dsp:cNvPr id="0" name=""/>
        <dsp:cNvSpPr/>
      </dsp:nvSpPr>
      <dsp:spPr>
        <a:xfrm>
          <a:off x="3783676" y="1296560"/>
          <a:ext cx="335881" cy="33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41EF6-FF90-406F-9E2C-9AC14E659C89}">
      <dsp:nvSpPr>
        <dsp:cNvPr id="0" name=""/>
        <dsp:cNvSpPr/>
      </dsp:nvSpPr>
      <dsp:spPr>
        <a:xfrm>
          <a:off x="3903072" y="1513052"/>
          <a:ext cx="1330852" cy="244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77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Phase de recherches longue mais intéressante</a:t>
          </a:r>
        </a:p>
      </dsp:txBody>
      <dsp:txXfrm>
        <a:off x="3903072" y="1513052"/>
        <a:ext cx="1330852" cy="2447818"/>
      </dsp:txXfrm>
    </dsp:sp>
    <dsp:sp modelId="{05496385-535D-4E86-8F08-1EDDC98B9363}">
      <dsp:nvSpPr>
        <dsp:cNvPr id="0" name=""/>
        <dsp:cNvSpPr/>
      </dsp:nvSpPr>
      <dsp:spPr>
        <a:xfrm>
          <a:off x="5321121" y="815029"/>
          <a:ext cx="449954" cy="44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C2284-66F5-45FA-9624-2CE55A25A377}">
      <dsp:nvSpPr>
        <dsp:cNvPr id="0" name=""/>
        <dsp:cNvSpPr/>
      </dsp:nvSpPr>
      <dsp:spPr>
        <a:xfrm>
          <a:off x="5376163" y="1120926"/>
          <a:ext cx="1330852" cy="283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Bonne expérience et projet séduisant</a:t>
          </a:r>
          <a:endParaRPr lang="fr-FR" sz="1500" b="1" kern="1200" cap="none" spc="0" dirty="0">
            <a:ln w="50800"/>
            <a:effectLst/>
          </a:endParaRPr>
        </a:p>
      </dsp:txBody>
      <dsp:txXfrm>
        <a:off x="5376163" y="1120926"/>
        <a:ext cx="1330852" cy="2839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391102" y="0"/>
          <a:ext cx="5086653" cy="40313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Développer une application permettant l’analyse sémantique d’un texte.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Analyser les mots d’un domaine choisi</a:t>
          </a:r>
          <a:endParaRPr lang="fr-F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Afficher sa classification</a:t>
          </a:r>
          <a:endParaRPr lang="fr-F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Vérifier la sémantique de la phrase</a:t>
          </a:r>
          <a:endParaRPr lang="fr-F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L’application doit être facile d’utilisation, ergonomique. </a:t>
          </a:r>
          <a:endParaRPr lang="fr-FR" sz="1600" kern="1200" dirty="0"/>
        </a:p>
      </dsp:txBody>
      <dsp:txXfrm>
        <a:off x="3391102" y="503921"/>
        <a:ext cx="3574891" cy="3023523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391102" cy="4031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65540" y="165540"/>
        <a:ext cx="3060022" cy="37002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E1AE-AA71-44D2-A56A-8A8BFCC6D38B}">
      <dsp:nvSpPr>
        <dsp:cNvPr id="0" name=""/>
        <dsp:cNvSpPr/>
      </dsp:nvSpPr>
      <dsp:spPr>
        <a:xfrm>
          <a:off x="663344" y="0"/>
          <a:ext cx="7517905" cy="412693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0E0FD-4056-4DF0-9C11-9B1ABB66D219}">
      <dsp:nvSpPr>
        <dsp:cNvPr id="0" name=""/>
        <dsp:cNvSpPr/>
      </dsp:nvSpPr>
      <dsp:spPr>
        <a:xfrm>
          <a:off x="1365" y="1238081"/>
          <a:ext cx="2613323" cy="1650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Récupération des données : </a:t>
          </a:r>
          <a:r>
            <a:rPr lang="fr-FR" sz="1900" kern="1200" dirty="0" smtClean="0"/>
            <a:t/>
          </a:r>
          <a:br>
            <a:rPr lang="fr-FR" sz="1900" kern="1200" dirty="0" smtClean="0"/>
          </a:br>
          <a:r>
            <a:rPr lang="fr-FR" sz="1600" i="1" kern="1200" dirty="0" smtClean="0"/>
            <a:t>WEB(Scripts PHP), XML/XSL, CSV, TXT(Scripts bash)  </a:t>
          </a:r>
          <a:endParaRPr lang="fr-FR" sz="1900" i="1" kern="1200" dirty="0"/>
        </a:p>
      </dsp:txBody>
      <dsp:txXfrm>
        <a:off x="81949" y="1318665"/>
        <a:ext cx="2452155" cy="1489606"/>
      </dsp:txXfrm>
    </dsp:sp>
    <dsp:sp modelId="{CAF4A6F1-D95F-4872-ABF8-3CA036DD8547}">
      <dsp:nvSpPr>
        <dsp:cNvPr id="0" name=""/>
        <dsp:cNvSpPr/>
      </dsp:nvSpPr>
      <dsp:spPr>
        <a:xfrm>
          <a:off x="3020641" y="1238081"/>
          <a:ext cx="2803311" cy="1650774"/>
        </a:xfrm>
        <a:prstGeom prst="roundRect">
          <a:avLst/>
        </a:prstGeom>
        <a:solidFill>
          <a:schemeClr val="accent5">
            <a:hueOff val="8126412"/>
            <a:satOff val="-19092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Traitement des données et transformation SQL : </a:t>
          </a:r>
          <a:r>
            <a:rPr lang="fr-FR" sz="1900" kern="1200" dirty="0" smtClean="0"/>
            <a:t/>
          </a:r>
          <a:br>
            <a:rPr lang="fr-FR" sz="1900" kern="1200" dirty="0" smtClean="0"/>
          </a:br>
          <a:r>
            <a:rPr lang="fr-FR" sz="1600" i="1" kern="1200" dirty="0" smtClean="0"/>
            <a:t>Mise en forme, casse, ponctuation, caractères spéciaux, sécurité</a:t>
          </a:r>
          <a:endParaRPr lang="fr-FR" sz="1600" i="1" kern="1200" dirty="0"/>
        </a:p>
      </dsp:txBody>
      <dsp:txXfrm>
        <a:off x="3101225" y="1318665"/>
        <a:ext cx="2642143" cy="1489606"/>
      </dsp:txXfrm>
    </dsp:sp>
    <dsp:sp modelId="{2E8176CF-2F75-4D6B-A6AC-0A226D0C2BFE}">
      <dsp:nvSpPr>
        <dsp:cNvPr id="0" name=""/>
        <dsp:cNvSpPr/>
      </dsp:nvSpPr>
      <dsp:spPr>
        <a:xfrm>
          <a:off x="6229906" y="1238081"/>
          <a:ext cx="2613323" cy="1650774"/>
        </a:xfrm>
        <a:prstGeom prst="roundRect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Création des tables et insertion des données</a:t>
          </a:r>
          <a:r>
            <a:rPr lang="fr-FR" sz="2100" kern="1200" dirty="0" smtClean="0"/>
            <a:t/>
          </a:r>
          <a:br>
            <a:rPr lang="fr-FR" sz="2100" kern="1200" dirty="0" smtClean="0"/>
          </a:br>
          <a:r>
            <a:rPr lang="fr-FR" sz="1600" i="1" kern="1200" dirty="0" smtClean="0"/>
            <a:t>Optimisations SQL, </a:t>
          </a:r>
          <a:r>
            <a:rPr lang="fr-FR" sz="1600" i="1" kern="1200" dirty="0" err="1" smtClean="0"/>
            <a:t>BigDump</a:t>
          </a:r>
          <a:endParaRPr lang="fr-FR" sz="1600" i="1" kern="1200" dirty="0"/>
        </a:p>
      </dsp:txBody>
      <dsp:txXfrm>
        <a:off x="6310490" y="1318665"/>
        <a:ext cx="2452155" cy="14896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9A2C6-E06B-47D9-8C9D-337B52027CC9}">
      <dsp:nvSpPr>
        <dsp:cNvPr id="0" name=""/>
        <dsp:cNvSpPr/>
      </dsp:nvSpPr>
      <dsp:spPr>
        <a:xfrm rot="10800000">
          <a:off x="1653734" y="1503"/>
          <a:ext cx="5655645" cy="9167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270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Une quantité d’informations énorme à géré malgré un domaine restreint.</a:t>
          </a:r>
          <a:endParaRPr lang="fr-FR" sz="1900" kern="1200" dirty="0"/>
        </a:p>
      </dsp:txBody>
      <dsp:txXfrm rot="10800000">
        <a:off x="1882926" y="1503"/>
        <a:ext cx="5426453" cy="916770"/>
      </dsp:txXfrm>
    </dsp:sp>
    <dsp:sp modelId="{F6BA9394-A49D-46B3-AD70-0DE450B48C79}">
      <dsp:nvSpPr>
        <dsp:cNvPr id="0" name=""/>
        <dsp:cNvSpPr/>
      </dsp:nvSpPr>
      <dsp:spPr>
        <a:xfrm>
          <a:off x="1195349" y="1503"/>
          <a:ext cx="916770" cy="916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6794AAA-4003-4FB1-81BF-FF543FCEA1D0}">
      <dsp:nvSpPr>
        <dsp:cNvPr id="0" name=""/>
        <dsp:cNvSpPr/>
      </dsp:nvSpPr>
      <dsp:spPr>
        <a:xfrm rot="10800000">
          <a:off x="1653734" y="1191937"/>
          <a:ext cx="5655645" cy="9167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270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Les nombreux cas particuliers à considérer (mots composés, phrases complexes, mots ambiguës)</a:t>
          </a:r>
          <a:endParaRPr lang="fr-FR" sz="1900" kern="1200" dirty="0"/>
        </a:p>
      </dsp:txBody>
      <dsp:txXfrm rot="10800000">
        <a:off x="1882926" y="1191937"/>
        <a:ext cx="5426453" cy="916770"/>
      </dsp:txXfrm>
    </dsp:sp>
    <dsp:sp modelId="{AC6BDF6D-DDF1-42DE-9BB3-65DB5F4DC6C5}">
      <dsp:nvSpPr>
        <dsp:cNvPr id="0" name=""/>
        <dsp:cNvSpPr/>
      </dsp:nvSpPr>
      <dsp:spPr>
        <a:xfrm>
          <a:off x="1195349" y="1191937"/>
          <a:ext cx="916770" cy="916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805EC4-C34F-4C9C-918E-21416B855A42}">
      <dsp:nvSpPr>
        <dsp:cNvPr id="0" name=""/>
        <dsp:cNvSpPr/>
      </dsp:nvSpPr>
      <dsp:spPr>
        <a:xfrm rot="10800000">
          <a:off x="1653734" y="2382370"/>
          <a:ext cx="5655645" cy="916770"/>
        </a:xfrm>
        <a:prstGeom prst="homePlate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270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Annotations de tous les mots de la langue française</a:t>
          </a:r>
          <a:endParaRPr lang="fr-FR" sz="1900" kern="1200" dirty="0"/>
        </a:p>
      </dsp:txBody>
      <dsp:txXfrm rot="10800000">
        <a:off x="1882926" y="2382370"/>
        <a:ext cx="5426453" cy="916770"/>
      </dsp:txXfrm>
    </dsp:sp>
    <dsp:sp modelId="{40792AA3-F628-438F-A1FB-FF695E387B0D}">
      <dsp:nvSpPr>
        <dsp:cNvPr id="0" name=""/>
        <dsp:cNvSpPr/>
      </dsp:nvSpPr>
      <dsp:spPr>
        <a:xfrm>
          <a:off x="1195349" y="2382370"/>
          <a:ext cx="916770" cy="9167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5A39AFF-0042-448A-9A79-757941EBFAAF}">
      <dsp:nvSpPr>
        <dsp:cNvPr id="0" name=""/>
        <dsp:cNvSpPr/>
      </dsp:nvSpPr>
      <dsp:spPr>
        <a:xfrm rot="10800000">
          <a:off x="1653734" y="3572804"/>
          <a:ext cx="5655645" cy="916770"/>
        </a:xfrm>
        <a:prstGeom prst="homePlate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270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Capacité a analyser des textes longs, texte avec différents genres littéraires</a:t>
          </a:r>
          <a:endParaRPr lang="fr-FR" sz="1900" kern="1200" dirty="0"/>
        </a:p>
      </dsp:txBody>
      <dsp:txXfrm rot="10800000">
        <a:off x="1882926" y="3572804"/>
        <a:ext cx="5426453" cy="916770"/>
      </dsp:txXfrm>
    </dsp:sp>
    <dsp:sp modelId="{662B743C-5278-46C5-B6E7-E1A8624746B4}">
      <dsp:nvSpPr>
        <dsp:cNvPr id="0" name=""/>
        <dsp:cNvSpPr/>
      </dsp:nvSpPr>
      <dsp:spPr>
        <a:xfrm>
          <a:off x="1195349" y="3572804"/>
          <a:ext cx="916770" cy="9167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02/06/2015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29570144"/>
              </p:ext>
            </p:extLst>
          </p:nvPr>
        </p:nvGraphicFramePr>
        <p:xfrm>
          <a:off x="153747" y="1707418"/>
          <a:ext cx="8844595" cy="412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22234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456513" y="1352902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565" y="3498661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rgbClr val="00B050"/>
                </a:solidFill>
              </a:rPr>
              <a:t>en vert 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3867993"/>
            <a:ext cx="901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926532"/>
            <a:ext cx="701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673" y="5045118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l’annotation sémantique du mot apparait !</a:t>
            </a:r>
          </a:p>
          <a:p>
            <a:r>
              <a:rPr lang="fr-FR" dirty="0" smtClean="0"/>
              <a:t>(AJAX)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33872" y="1522916"/>
            <a:ext cx="404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chat est en train de miauler.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1367" y="2782822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 bleu </a:t>
            </a:r>
            <a:r>
              <a:rPr lang="fr-FR" dirty="0" smtClean="0"/>
              <a:t>!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0392" y="3459419"/>
            <a:ext cx="431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on effectue une analyse sémantique du mot dans la phrase.</a:t>
            </a:r>
            <a:r>
              <a:rPr lang="fr-FR" dirty="0"/>
              <a:t> </a:t>
            </a:r>
            <a:r>
              <a:rPr lang="fr-FR" dirty="0" smtClean="0"/>
              <a:t>(AJAX)</a:t>
            </a:r>
          </a:p>
          <a:p>
            <a:r>
              <a:rPr lang="fr-FR" dirty="0" smtClean="0"/>
              <a:t>La sémantique de la phrase est validé 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31" y="1892248"/>
            <a:ext cx="36195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85" y="3265210"/>
            <a:ext cx="3373393" cy="265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523447" y="3948912"/>
            <a:ext cx="857756" cy="3479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9413" y="4741933"/>
            <a:ext cx="443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cas de sémantique erronée , on propose des verbes pouvant le remplacer.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87823" y="5737253"/>
            <a:ext cx="45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SCREEN DE SUGGESTIONS QUAND OK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 : lemmatiseur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581" y="1378710"/>
            <a:ext cx="446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chient aboyait. (verbe conjugué)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2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Difficultés et améliorations futures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56095592"/>
              </p:ext>
            </p:extLst>
          </p:nvPr>
        </p:nvGraphicFramePr>
        <p:xfrm>
          <a:off x="80920" y="1545578"/>
          <a:ext cx="8504730" cy="44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Conclusion : Bilan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46273685"/>
              </p:ext>
            </p:extLst>
          </p:nvPr>
        </p:nvGraphicFramePr>
        <p:xfrm>
          <a:off x="623087" y="1521303"/>
          <a:ext cx="7642927" cy="39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3655" y="2330505"/>
            <a:ext cx="67568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Questions / Réponses</a:t>
            </a:r>
            <a:endParaRPr lang="fr-FR" sz="3200" dirty="0"/>
          </a:p>
        </p:txBody>
      </p:sp>
      <p:pic>
        <p:nvPicPr>
          <p:cNvPr id="2050" name="Picture 2" descr="http://www.ccdh-paris.fr/wp-content/uploads/2014/03/85101838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31" y="3265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3645" y="760846"/>
            <a:ext cx="429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016490306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949767888"/>
              </p:ext>
            </p:extLst>
          </p:nvPr>
        </p:nvGraphicFramePr>
        <p:xfrm>
          <a:off x="323681" y="1602223"/>
          <a:ext cx="8477756" cy="403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408</TotalTime>
  <Words>671</Words>
  <Application>Microsoft Office PowerPoint</Application>
  <PresentationFormat>Affichage à l'écran (4:3)</PresentationFormat>
  <Paragraphs>176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  <vt:lpstr>Analyse sémantique</vt:lpstr>
      <vt:lpstr>Analyse sémantique : lemmatiseur</vt:lpstr>
      <vt:lpstr>Difficultés et améliorations futures</vt:lpstr>
      <vt:lpstr>Conclusion : Bilan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79</cp:revision>
  <dcterms:created xsi:type="dcterms:W3CDTF">2015-06-01T12:35:49Z</dcterms:created>
  <dcterms:modified xsi:type="dcterms:W3CDTF">2015-06-02T21:17:52Z</dcterms:modified>
</cp:coreProperties>
</file>