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4" r:id="rId5"/>
    <p:sldId id="261" r:id="rId6"/>
    <p:sldId id="265" r:id="rId7"/>
    <p:sldId id="260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BB774-AF1B-4526-8DB8-77AA137FC3ED}" v="46" dt="2021-09-05T03:53:0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pPr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</a:t>
            </a:r>
            <a:r>
              <a:rPr lang="fr-FR" sz="2400" dirty="0" err="1"/>
              <a:t>PostgreSQL</a:t>
            </a:r>
            <a:endParaRPr lang="fr-FR" sz="2400" dirty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Define</a:t>
            </a:r>
            <a:r>
              <a:rPr lang="fr-FR" sz="2400" dirty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/>
              <a:t>Comparison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the </a:t>
            </a:r>
            <a:r>
              <a:rPr lang="fr-FR" sz="2400" dirty="0" err="1"/>
              <a:t>three</a:t>
            </a:r>
            <a:r>
              <a:rPr lang="fr-FR" sz="2400" dirty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val="178590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/>
              <a:t>2.Define 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val="1506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/>
              <a:t>3.Define </a:t>
            </a:r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26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val="17792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5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val="323519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platforms.</a:t>
            </a:r>
          </a:p>
        </p:txBody>
      </p:sp>
    </p:spTree>
    <p:extLst>
      <p:ext uri="{BB962C8B-B14F-4D97-AF65-F5344CB8AC3E}">
        <p14:creationId xmlns:p14="http://schemas.microsoft.com/office/powerpoint/2010/main" val="2235648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659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Présentation PowerPoint</vt:lpstr>
      <vt:lpstr>Define RDBMS</vt:lpstr>
      <vt:lpstr>2.Define MySQL </vt:lpstr>
      <vt:lpstr>Présentation PowerPoint</vt:lpstr>
      <vt:lpstr>3.Define PostgreSQL</vt:lpstr>
      <vt:lpstr>Présentation PowerPoint</vt:lpstr>
      <vt:lpstr>Define SQL SERVER </vt:lpstr>
      <vt:lpstr>Présentation PowerPoint</vt:lpstr>
      <vt:lpstr>Comparison between the three RDBMS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Wael-PC</cp:lastModifiedBy>
  <cp:revision>14</cp:revision>
  <dcterms:created xsi:type="dcterms:W3CDTF">2021-01-02T11:01:34Z</dcterms:created>
  <dcterms:modified xsi:type="dcterms:W3CDTF">2022-01-05T09:48:48Z</dcterms:modified>
</cp:coreProperties>
</file>