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28"/>
  </p:notesMasterIdLst>
  <p:handoutMasterIdLst>
    <p:handoutMasterId r:id="rId29"/>
  </p:handoutMasterIdLst>
  <p:sldIdLst>
    <p:sldId id="312" r:id="rId5"/>
    <p:sldId id="304" r:id="rId6"/>
    <p:sldId id="307" r:id="rId7"/>
    <p:sldId id="281" r:id="rId8"/>
    <p:sldId id="323" r:id="rId9"/>
    <p:sldId id="324" r:id="rId10"/>
    <p:sldId id="325" r:id="rId11"/>
    <p:sldId id="282" r:id="rId12"/>
    <p:sldId id="314" r:id="rId13"/>
    <p:sldId id="315" r:id="rId14"/>
    <p:sldId id="317" r:id="rId15"/>
    <p:sldId id="318" r:id="rId16"/>
    <p:sldId id="326" r:id="rId17"/>
    <p:sldId id="327" r:id="rId18"/>
    <p:sldId id="319" r:id="rId19"/>
    <p:sldId id="328" r:id="rId20"/>
    <p:sldId id="329" r:id="rId21"/>
    <p:sldId id="330" r:id="rId22"/>
    <p:sldId id="331" r:id="rId23"/>
    <p:sldId id="332" r:id="rId24"/>
    <p:sldId id="321" r:id="rId25"/>
    <p:sldId id="322" r:id="rId26"/>
    <p:sldId id="297" r:id="rId27"/>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5388" autoAdjust="0"/>
  </p:normalViewPr>
  <p:slideViewPr>
    <p:cSldViewPr snapToGrid="0" snapToObjects="1">
      <p:cViewPr varScale="1">
        <p:scale>
          <a:sx n="72" d="100"/>
          <a:sy n="72" d="100"/>
        </p:scale>
        <p:origin x="660" y="66"/>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2024</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6497422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779146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845417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698424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718503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41101387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459119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6808865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7567545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0485696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877361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8648011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476683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5088148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313074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2949312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686530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5648563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2791984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8257957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193977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876670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FF65-A536-F639-8591-ED024C223308}"/>
              </a:ext>
            </a:extLst>
          </p:cNvPr>
          <p:cNvSpPr>
            <a:spLocks noGrp="1"/>
          </p:cNvSpPr>
          <p:nvPr>
            <p:ph type="ctrTitle"/>
          </p:nvPr>
        </p:nvSpPr>
        <p:spPr>
          <a:xfrm>
            <a:off x="2899790" y="810227"/>
            <a:ext cx="6392421" cy="3831221"/>
          </a:xfrm>
        </p:spPr>
        <p:txBody>
          <a:bodyPr anchor="ctr"/>
          <a:lstStyle/>
          <a:p>
            <a:r>
              <a:rPr lang="en-US" dirty="0"/>
              <a:t>E-commerce website</a:t>
            </a:r>
            <a:br>
              <a:rPr lang="en-US" dirty="0"/>
            </a:br>
            <a:r>
              <a:rPr lang="en-US" dirty="0"/>
              <a:t>(cosmetics)</a:t>
            </a:r>
          </a:p>
        </p:txBody>
      </p:sp>
    </p:spTree>
    <p:extLst>
      <p:ext uri="{BB962C8B-B14F-4D97-AF65-F5344CB8AC3E}">
        <p14:creationId xmlns:p14="http://schemas.microsoft.com/office/powerpoint/2010/main" val="2202437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A34A6-22BC-27A4-2C79-EE98A4943B14}"/>
              </a:ext>
            </a:extLst>
          </p:cNvPr>
          <p:cNvSpPr>
            <a:spLocks noGrp="1"/>
          </p:cNvSpPr>
          <p:nvPr>
            <p:ph type="title"/>
          </p:nvPr>
        </p:nvSpPr>
        <p:spPr>
          <a:xfrm>
            <a:off x="914399" y="834635"/>
            <a:ext cx="7796464" cy="1222385"/>
          </a:xfrm>
        </p:spPr>
        <p:txBody>
          <a:bodyPr/>
          <a:lstStyle/>
          <a:p>
            <a:r>
              <a:rPr lang="en-US" dirty="0"/>
              <a:t>Access as a manager</a:t>
            </a:r>
          </a:p>
        </p:txBody>
      </p:sp>
      <p:sp>
        <p:nvSpPr>
          <p:cNvPr id="3" name="Slide Number Placeholder 2">
            <a:extLst>
              <a:ext uri="{FF2B5EF4-FFF2-40B4-BE49-F238E27FC236}">
                <a16:creationId xmlns:a16="http://schemas.microsoft.com/office/drawing/2014/main" id="{7267C004-8B72-C872-98FB-00A2A584D055}"/>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10</a:t>
            </a:fld>
            <a:endParaRPr lang="en-US" dirty="0"/>
          </a:p>
        </p:txBody>
      </p:sp>
      <p:sp>
        <p:nvSpPr>
          <p:cNvPr id="16" name="Content Placeholder 4">
            <a:extLst>
              <a:ext uri="{FF2B5EF4-FFF2-40B4-BE49-F238E27FC236}">
                <a16:creationId xmlns:a16="http://schemas.microsoft.com/office/drawing/2014/main" id="{AEF9954A-E263-8A7E-58B1-4D03F7D1BD9B}"/>
              </a:ext>
            </a:extLst>
          </p:cNvPr>
          <p:cNvSpPr>
            <a:spLocks noGrp="1"/>
          </p:cNvSpPr>
          <p:nvPr>
            <p:ph sz="half" idx="2"/>
          </p:nvPr>
        </p:nvSpPr>
        <p:spPr>
          <a:xfrm>
            <a:off x="914400" y="2303028"/>
            <a:ext cx="3283119" cy="3720337"/>
          </a:xfrm>
        </p:spPr>
        <p:txBody>
          <a:bodyPr>
            <a:normAutofit/>
          </a:bodyPr>
          <a:lstStyle/>
          <a:p>
            <a:r>
              <a:rPr lang="en-US" dirty="0"/>
              <a:t>This is a powerful tool for the business owner or manger. It involves varying data </a:t>
            </a:r>
            <a:r>
              <a:rPr lang="en-US" dirty="0" err="1"/>
              <a:t>display,by</a:t>
            </a:r>
            <a:r>
              <a:rPr lang="en-US" dirty="0"/>
              <a:t> a variant pages </a:t>
            </a:r>
          </a:p>
          <a:p>
            <a:pPr lvl="1"/>
            <a:r>
              <a:rPr lang="en-US" dirty="0"/>
              <a:t>home</a:t>
            </a:r>
          </a:p>
          <a:p>
            <a:pPr lvl="1"/>
            <a:r>
              <a:rPr lang="en-US" dirty="0"/>
              <a:t>admin</a:t>
            </a:r>
          </a:p>
          <a:p>
            <a:pPr lvl="1"/>
            <a:r>
              <a:rPr lang="en-US" dirty="0"/>
              <a:t>Tasks</a:t>
            </a:r>
          </a:p>
          <a:p>
            <a:pPr lvl="1"/>
            <a:r>
              <a:rPr lang="en-US" dirty="0"/>
              <a:t>Order</a:t>
            </a:r>
          </a:p>
          <a:p>
            <a:pPr lvl="1"/>
            <a:r>
              <a:rPr lang="en-US" dirty="0"/>
              <a:t>Contact info</a:t>
            </a:r>
          </a:p>
          <a:p>
            <a:pPr lvl="1"/>
            <a:r>
              <a:rPr lang="en-US" dirty="0"/>
              <a:t>logout</a:t>
            </a:r>
          </a:p>
        </p:txBody>
      </p:sp>
      <p:sp>
        <p:nvSpPr>
          <p:cNvPr id="17" name="Content Placeholder 6">
            <a:extLst>
              <a:ext uri="{FF2B5EF4-FFF2-40B4-BE49-F238E27FC236}">
                <a16:creationId xmlns:a16="http://schemas.microsoft.com/office/drawing/2014/main" id="{33680A80-5C61-DD02-1119-0565C0AD5372}"/>
              </a:ext>
            </a:extLst>
          </p:cNvPr>
          <p:cNvSpPr>
            <a:spLocks noGrp="1"/>
          </p:cNvSpPr>
          <p:nvPr>
            <p:ph sz="quarter" idx="4"/>
          </p:nvPr>
        </p:nvSpPr>
        <p:spPr>
          <a:xfrm>
            <a:off x="7354957" y="1445827"/>
            <a:ext cx="884432" cy="625703"/>
          </a:xfrm>
        </p:spPr>
        <p:txBody>
          <a:bodyPr>
            <a:normAutofit/>
          </a:bodyPr>
          <a:lstStyle/>
          <a:p>
            <a:r>
              <a:rPr lang="en-US" dirty="0"/>
              <a:t>m</a:t>
            </a:r>
          </a:p>
        </p:txBody>
      </p:sp>
    </p:spTree>
    <p:extLst>
      <p:ext uri="{BB962C8B-B14F-4D97-AF65-F5344CB8AC3E}">
        <p14:creationId xmlns:p14="http://schemas.microsoft.com/office/powerpoint/2010/main" val="24685957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55F2D4-C20E-BEBC-1CCF-4449B0456A7E}"/>
              </a:ext>
            </a:extLst>
          </p:cNvPr>
          <p:cNvSpPr>
            <a:spLocks noGrp="1"/>
          </p:cNvSpPr>
          <p:nvPr>
            <p:ph type="title"/>
          </p:nvPr>
        </p:nvSpPr>
        <p:spPr>
          <a:xfrm>
            <a:off x="914400" y="965393"/>
            <a:ext cx="7631709" cy="1091627"/>
          </a:xfrm>
        </p:spPr>
        <p:txBody>
          <a:bodyPr/>
          <a:lstStyle/>
          <a:p>
            <a:r>
              <a:rPr lang="en-US" dirty="0"/>
              <a:t>Home (manager)</a:t>
            </a:r>
          </a:p>
        </p:txBody>
      </p:sp>
      <p:sp>
        <p:nvSpPr>
          <p:cNvPr id="14" name="Content Placeholder 7">
            <a:extLst>
              <a:ext uri="{FF2B5EF4-FFF2-40B4-BE49-F238E27FC236}">
                <a16:creationId xmlns:a16="http://schemas.microsoft.com/office/drawing/2014/main" id="{749C7CD1-A9AA-49E3-6734-AD9546F2DF5B}"/>
              </a:ext>
            </a:extLst>
          </p:cNvPr>
          <p:cNvSpPr>
            <a:spLocks noGrp="1"/>
          </p:cNvSpPr>
          <p:nvPr>
            <p:ph sz="half" idx="15"/>
          </p:nvPr>
        </p:nvSpPr>
        <p:spPr>
          <a:xfrm>
            <a:off x="914400" y="2303463"/>
            <a:ext cx="3282950" cy="4143375"/>
          </a:xfrm>
        </p:spPr>
        <p:txBody>
          <a:bodyPr>
            <a:normAutofit/>
          </a:bodyPr>
          <a:lstStyle/>
          <a:p>
            <a:r>
              <a:rPr lang="en-US" dirty="0"/>
              <a:t>Display category numbers</a:t>
            </a:r>
          </a:p>
          <a:p>
            <a:r>
              <a:rPr lang="en-US" dirty="0"/>
              <a:t>Display products number</a:t>
            </a:r>
          </a:p>
          <a:p>
            <a:r>
              <a:rPr lang="en-US" dirty="0"/>
              <a:t>Total orders</a:t>
            </a:r>
          </a:p>
          <a:p>
            <a:r>
              <a:rPr lang="en-US" dirty="0"/>
              <a:t>Revenue generated</a:t>
            </a:r>
          </a:p>
        </p:txBody>
      </p:sp>
      <p:sp>
        <p:nvSpPr>
          <p:cNvPr id="13" name="Content Placeholder 5">
            <a:extLst>
              <a:ext uri="{FF2B5EF4-FFF2-40B4-BE49-F238E27FC236}">
                <a16:creationId xmlns:a16="http://schemas.microsoft.com/office/drawing/2014/main" id="{58AC0C8B-8A7A-9FAE-2D0F-4D1C3A8C3FA5}"/>
              </a:ext>
            </a:extLst>
          </p:cNvPr>
          <p:cNvSpPr>
            <a:spLocks noGrp="1"/>
          </p:cNvSpPr>
          <p:nvPr>
            <p:ph sz="half" idx="1"/>
          </p:nvPr>
        </p:nvSpPr>
        <p:spPr>
          <a:xfrm>
            <a:off x="4781550" y="2303463"/>
            <a:ext cx="3763963" cy="4143375"/>
          </a:xfrm>
        </p:spPr>
        <p:txBody>
          <a:bodyPr/>
          <a:lstStyle/>
          <a:p>
            <a:r>
              <a:rPr lang="en-US" dirty="0"/>
              <a:t>And all of this data are clickable and the manager can click them to take more data.</a:t>
            </a:r>
          </a:p>
          <a:p>
            <a:r>
              <a:rPr lang="en-US" dirty="0"/>
              <a:t>-and in the revenue generated can make </a:t>
            </a:r>
            <a:r>
              <a:rPr lang="en-US" dirty="0">
                <a:solidFill>
                  <a:srgbClr val="FF0000"/>
                </a:solidFill>
              </a:rPr>
              <a:t>filter</a:t>
            </a:r>
            <a:r>
              <a:rPr lang="en-US" dirty="0"/>
              <a:t> on the revenue.</a:t>
            </a:r>
          </a:p>
        </p:txBody>
      </p:sp>
      <p:pic>
        <p:nvPicPr>
          <p:cNvPr id="10" name="Picture Placeholder 9" descr="A person wearing a blue suit and headphones pointing at a computer">
            <a:extLst>
              <a:ext uri="{FF2B5EF4-FFF2-40B4-BE49-F238E27FC236}">
                <a16:creationId xmlns:a16="http://schemas.microsoft.com/office/drawing/2014/main" id="{DD0A0899-5B02-CEB5-E5DD-448B169C2377}"/>
              </a:ext>
            </a:extLst>
          </p:cNvPr>
          <p:cNvPicPr>
            <a:picLocks noGrp="1" noChangeAspect="1"/>
          </p:cNvPicPr>
          <p:nvPr>
            <p:ph type="pic" sz="quarter" idx="14"/>
          </p:nvPr>
        </p:nvPicPr>
        <p:blipFill rotWithShape="1">
          <a:blip r:embed="rId3">
            <a:duotone>
              <a:prstClr val="black"/>
              <a:schemeClr val="accent1">
                <a:tint val="45000"/>
                <a:satMod val="400000"/>
              </a:schemeClr>
            </a:duotone>
          </a:blip>
          <a:srcRect l="31888" r="31888"/>
          <a:stretch/>
        </p:blipFill>
        <p:spPr>
          <a:xfrm>
            <a:off x="8989454" y="965393"/>
            <a:ext cx="3202545" cy="5892607"/>
          </a:xfrm>
        </p:spPr>
      </p:pic>
      <p:sp>
        <p:nvSpPr>
          <p:cNvPr id="4" name="Slide Number Placeholder 3">
            <a:extLst>
              <a:ext uri="{FF2B5EF4-FFF2-40B4-BE49-F238E27FC236}">
                <a16:creationId xmlns:a16="http://schemas.microsoft.com/office/drawing/2014/main" id="{C82CE1B8-1C92-D6D2-444B-652DB90E86D1}"/>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11</a:t>
            </a:fld>
            <a:endParaRPr lang="en-US" dirty="0"/>
          </a:p>
        </p:txBody>
      </p:sp>
    </p:spTree>
    <p:extLst>
      <p:ext uri="{BB962C8B-B14F-4D97-AF65-F5344CB8AC3E}">
        <p14:creationId xmlns:p14="http://schemas.microsoft.com/office/powerpoint/2010/main" val="19416196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443EC8A-1733-CCF7-081F-EB4667CB3285}"/>
              </a:ext>
            </a:extLst>
          </p:cNvPr>
          <p:cNvSpPr>
            <a:spLocks noGrp="1"/>
          </p:cNvSpPr>
          <p:nvPr>
            <p:ph type="title"/>
          </p:nvPr>
        </p:nvSpPr>
        <p:spPr>
          <a:xfrm>
            <a:off x="914400" y="1057274"/>
            <a:ext cx="7843837" cy="1012782"/>
          </a:xfrm>
        </p:spPr>
        <p:txBody>
          <a:bodyPr/>
          <a:lstStyle/>
          <a:p>
            <a:r>
              <a:rPr lang="en-US" dirty="0"/>
              <a:t>Admin page </a:t>
            </a:r>
          </a:p>
        </p:txBody>
      </p:sp>
      <p:sp>
        <p:nvSpPr>
          <p:cNvPr id="4" name="Content Placeholder 3">
            <a:extLst>
              <a:ext uri="{FF2B5EF4-FFF2-40B4-BE49-F238E27FC236}">
                <a16:creationId xmlns:a16="http://schemas.microsoft.com/office/drawing/2014/main" id="{ACE55D3D-AA24-CF53-6679-29B3C83F7646}"/>
              </a:ext>
            </a:extLst>
          </p:cNvPr>
          <p:cNvSpPr>
            <a:spLocks noGrp="1"/>
          </p:cNvSpPr>
          <p:nvPr>
            <p:ph idx="13"/>
          </p:nvPr>
        </p:nvSpPr>
        <p:spPr>
          <a:xfrm>
            <a:off x="914400" y="2331791"/>
            <a:ext cx="6903076" cy="3721817"/>
          </a:xfrm>
        </p:spPr>
        <p:txBody>
          <a:bodyPr/>
          <a:lstStyle/>
          <a:p>
            <a:r>
              <a:rPr lang="en-US" dirty="0"/>
              <a:t>In this page the manager can add an another manager.</a:t>
            </a:r>
          </a:p>
          <a:p>
            <a:r>
              <a:rPr lang="en-US" dirty="0"/>
              <a:t>The manager can add an employee </a:t>
            </a:r>
          </a:p>
          <a:p>
            <a:r>
              <a:rPr lang="en-US" dirty="0"/>
              <a:t>The manager can update the role of employee </a:t>
            </a:r>
          </a:p>
          <a:p>
            <a:r>
              <a:rPr lang="en-US" dirty="0"/>
              <a:t>The manager can delete an employee</a:t>
            </a:r>
          </a:p>
        </p:txBody>
      </p:sp>
      <p:pic>
        <p:nvPicPr>
          <p:cNvPr id="7" name="Picture Placeholder 6" descr="A person wearing glasses and a blue shirt">
            <a:extLst>
              <a:ext uri="{FF2B5EF4-FFF2-40B4-BE49-F238E27FC236}">
                <a16:creationId xmlns:a16="http://schemas.microsoft.com/office/drawing/2014/main" id="{C570EB79-053B-0283-9D2D-6266701EEDDD}"/>
              </a:ext>
            </a:extLst>
          </p:cNvPr>
          <p:cNvPicPr>
            <a:picLocks noGrp="1" noChangeAspect="1"/>
          </p:cNvPicPr>
          <p:nvPr>
            <p:ph type="pic" sz="quarter" idx="14"/>
          </p:nvPr>
        </p:nvPicPr>
        <p:blipFill rotWithShape="1">
          <a:blip r:embed="rId3">
            <a:duotone>
              <a:prstClr val="black"/>
              <a:schemeClr val="accent4">
                <a:tint val="45000"/>
                <a:satMod val="400000"/>
              </a:schemeClr>
            </a:duotone>
          </a:blip>
          <a:srcRect l="19088" r="19088"/>
          <a:stretch/>
        </p:blipFill>
        <p:spPr>
          <a:xfrm>
            <a:off x="8989454" y="3405189"/>
            <a:ext cx="3202546" cy="3452811"/>
          </a:xfrm>
        </p:spPr>
      </p:pic>
      <p:sp>
        <p:nvSpPr>
          <p:cNvPr id="2" name="Slide Number Placeholder 1">
            <a:extLst>
              <a:ext uri="{FF2B5EF4-FFF2-40B4-BE49-F238E27FC236}">
                <a16:creationId xmlns:a16="http://schemas.microsoft.com/office/drawing/2014/main" id="{AB69D854-FB65-0E93-CFE2-041F7C41DD24}"/>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12</a:t>
            </a:fld>
            <a:endParaRPr lang="en-US" dirty="0"/>
          </a:p>
        </p:txBody>
      </p:sp>
    </p:spTree>
    <p:extLst>
      <p:ext uri="{BB962C8B-B14F-4D97-AF65-F5344CB8AC3E}">
        <p14:creationId xmlns:p14="http://schemas.microsoft.com/office/powerpoint/2010/main" val="40721017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443EC8A-1733-CCF7-081F-EB4667CB3285}"/>
              </a:ext>
            </a:extLst>
          </p:cNvPr>
          <p:cNvSpPr>
            <a:spLocks noGrp="1"/>
          </p:cNvSpPr>
          <p:nvPr>
            <p:ph type="title"/>
          </p:nvPr>
        </p:nvSpPr>
        <p:spPr>
          <a:xfrm>
            <a:off x="914400" y="1057274"/>
            <a:ext cx="7843837" cy="1012782"/>
          </a:xfrm>
        </p:spPr>
        <p:txBody>
          <a:bodyPr/>
          <a:lstStyle/>
          <a:p>
            <a:r>
              <a:rPr lang="en-US" dirty="0"/>
              <a:t>Task page</a:t>
            </a:r>
          </a:p>
        </p:txBody>
      </p:sp>
      <p:sp>
        <p:nvSpPr>
          <p:cNvPr id="4" name="Content Placeholder 3">
            <a:extLst>
              <a:ext uri="{FF2B5EF4-FFF2-40B4-BE49-F238E27FC236}">
                <a16:creationId xmlns:a16="http://schemas.microsoft.com/office/drawing/2014/main" id="{ACE55D3D-AA24-CF53-6679-29B3C83F7646}"/>
              </a:ext>
            </a:extLst>
          </p:cNvPr>
          <p:cNvSpPr>
            <a:spLocks noGrp="1"/>
          </p:cNvSpPr>
          <p:nvPr>
            <p:ph idx="13"/>
          </p:nvPr>
        </p:nvSpPr>
        <p:spPr>
          <a:xfrm>
            <a:off x="914400" y="2331791"/>
            <a:ext cx="6903076" cy="3721817"/>
          </a:xfrm>
        </p:spPr>
        <p:txBody>
          <a:bodyPr/>
          <a:lstStyle/>
          <a:p>
            <a:r>
              <a:rPr lang="en-US" dirty="0"/>
              <a:t>The manager can add tasks for </a:t>
            </a:r>
            <a:r>
              <a:rPr lang="en-US" dirty="0" err="1"/>
              <a:t>employess</a:t>
            </a:r>
            <a:r>
              <a:rPr lang="en-US" dirty="0"/>
              <a:t> by their  usernames and when open the employee his dashboard will appear their own tasks and make them mark as done when they finishes and after they change their tasks status to complete then the manager has the access to delete this task.</a:t>
            </a:r>
          </a:p>
        </p:txBody>
      </p:sp>
      <p:pic>
        <p:nvPicPr>
          <p:cNvPr id="7" name="Picture Placeholder 6" descr="A person wearing glasses and a blue shirt">
            <a:extLst>
              <a:ext uri="{FF2B5EF4-FFF2-40B4-BE49-F238E27FC236}">
                <a16:creationId xmlns:a16="http://schemas.microsoft.com/office/drawing/2014/main" id="{C570EB79-053B-0283-9D2D-6266701EEDDD}"/>
              </a:ext>
            </a:extLst>
          </p:cNvPr>
          <p:cNvPicPr>
            <a:picLocks noGrp="1" noChangeAspect="1"/>
          </p:cNvPicPr>
          <p:nvPr>
            <p:ph type="pic" sz="quarter" idx="14"/>
          </p:nvPr>
        </p:nvPicPr>
        <p:blipFill rotWithShape="1">
          <a:blip r:embed="rId3">
            <a:duotone>
              <a:prstClr val="black"/>
              <a:schemeClr val="accent4">
                <a:tint val="45000"/>
                <a:satMod val="400000"/>
              </a:schemeClr>
            </a:duotone>
          </a:blip>
          <a:srcRect l="19088" r="19088"/>
          <a:stretch/>
        </p:blipFill>
        <p:spPr>
          <a:xfrm>
            <a:off x="8989454" y="3405189"/>
            <a:ext cx="3202546" cy="3452811"/>
          </a:xfrm>
        </p:spPr>
      </p:pic>
      <p:sp>
        <p:nvSpPr>
          <p:cNvPr id="2" name="Slide Number Placeholder 1">
            <a:extLst>
              <a:ext uri="{FF2B5EF4-FFF2-40B4-BE49-F238E27FC236}">
                <a16:creationId xmlns:a16="http://schemas.microsoft.com/office/drawing/2014/main" id="{AB69D854-FB65-0E93-CFE2-041F7C41DD24}"/>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13</a:t>
            </a:fld>
            <a:endParaRPr lang="en-US" dirty="0"/>
          </a:p>
        </p:txBody>
      </p:sp>
    </p:spTree>
    <p:extLst>
      <p:ext uri="{BB962C8B-B14F-4D97-AF65-F5344CB8AC3E}">
        <p14:creationId xmlns:p14="http://schemas.microsoft.com/office/powerpoint/2010/main" val="19301295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443EC8A-1733-CCF7-081F-EB4667CB3285}"/>
              </a:ext>
            </a:extLst>
          </p:cNvPr>
          <p:cNvSpPr>
            <a:spLocks noGrp="1"/>
          </p:cNvSpPr>
          <p:nvPr>
            <p:ph type="title"/>
          </p:nvPr>
        </p:nvSpPr>
        <p:spPr>
          <a:xfrm>
            <a:off x="914400" y="1057274"/>
            <a:ext cx="7843837" cy="1012782"/>
          </a:xfrm>
        </p:spPr>
        <p:txBody>
          <a:bodyPr/>
          <a:lstStyle/>
          <a:p>
            <a:r>
              <a:rPr lang="en-US" dirty="0"/>
              <a:t>Order page</a:t>
            </a:r>
          </a:p>
        </p:txBody>
      </p:sp>
      <p:sp>
        <p:nvSpPr>
          <p:cNvPr id="4" name="Content Placeholder 3">
            <a:extLst>
              <a:ext uri="{FF2B5EF4-FFF2-40B4-BE49-F238E27FC236}">
                <a16:creationId xmlns:a16="http://schemas.microsoft.com/office/drawing/2014/main" id="{ACE55D3D-AA24-CF53-6679-29B3C83F7646}"/>
              </a:ext>
            </a:extLst>
          </p:cNvPr>
          <p:cNvSpPr>
            <a:spLocks noGrp="1"/>
          </p:cNvSpPr>
          <p:nvPr>
            <p:ph idx="13"/>
          </p:nvPr>
        </p:nvSpPr>
        <p:spPr>
          <a:xfrm>
            <a:off x="914400" y="2331791"/>
            <a:ext cx="6903076" cy="3721817"/>
          </a:xfrm>
        </p:spPr>
        <p:txBody>
          <a:bodyPr/>
          <a:lstStyle/>
          <a:p>
            <a:r>
              <a:rPr lang="en-US" dirty="0"/>
              <a:t>The manager can see all the order details and can update the status of the order(ordered-on delivery-delivered-cancelled)</a:t>
            </a:r>
          </a:p>
          <a:p>
            <a:r>
              <a:rPr lang="en-US" dirty="0">
                <a:solidFill>
                  <a:srgbClr val="FF0000"/>
                </a:solidFill>
              </a:rPr>
              <a:t>Note</a:t>
            </a:r>
            <a:r>
              <a:rPr lang="en-US" dirty="0"/>
              <a:t>: the order count to revenue just when the order status is delivered</a:t>
            </a:r>
          </a:p>
        </p:txBody>
      </p:sp>
      <p:pic>
        <p:nvPicPr>
          <p:cNvPr id="7" name="Picture Placeholder 6" descr="A person wearing glasses and a blue shirt">
            <a:extLst>
              <a:ext uri="{FF2B5EF4-FFF2-40B4-BE49-F238E27FC236}">
                <a16:creationId xmlns:a16="http://schemas.microsoft.com/office/drawing/2014/main" id="{C570EB79-053B-0283-9D2D-6266701EEDDD}"/>
              </a:ext>
            </a:extLst>
          </p:cNvPr>
          <p:cNvPicPr>
            <a:picLocks noGrp="1" noChangeAspect="1"/>
          </p:cNvPicPr>
          <p:nvPr>
            <p:ph type="pic" sz="quarter" idx="14"/>
          </p:nvPr>
        </p:nvPicPr>
        <p:blipFill rotWithShape="1">
          <a:blip r:embed="rId3">
            <a:duotone>
              <a:prstClr val="black"/>
              <a:schemeClr val="accent4">
                <a:tint val="45000"/>
                <a:satMod val="400000"/>
              </a:schemeClr>
            </a:duotone>
          </a:blip>
          <a:srcRect l="19088" r="19088"/>
          <a:stretch/>
        </p:blipFill>
        <p:spPr>
          <a:xfrm>
            <a:off x="8989454" y="3405189"/>
            <a:ext cx="3202546" cy="3452811"/>
          </a:xfrm>
        </p:spPr>
      </p:pic>
      <p:sp>
        <p:nvSpPr>
          <p:cNvPr id="2" name="Slide Number Placeholder 1">
            <a:extLst>
              <a:ext uri="{FF2B5EF4-FFF2-40B4-BE49-F238E27FC236}">
                <a16:creationId xmlns:a16="http://schemas.microsoft.com/office/drawing/2014/main" id="{AB69D854-FB65-0E93-CFE2-041F7C41DD24}"/>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14</a:t>
            </a:fld>
            <a:endParaRPr lang="en-US" dirty="0"/>
          </a:p>
        </p:txBody>
      </p:sp>
    </p:spTree>
    <p:extLst>
      <p:ext uri="{BB962C8B-B14F-4D97-AF65-F5344CB8AC3E}">
        <p14:creationId xmlns:p14="http://schemas.microsoft.com/office/powerpoint/2010/main" val="37928549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136FCF6-982C-CC37-9625-3EBFC7E7DD13}"/>
              </a:ext>
            </a:extLst>
          </p:cNvPr>
          <p:cNvSpPr>
            <a:spLocks noGrp="1"/>
          </p:cNvSpPr>
          <p:nvPr>
            <p:ph type="title"/>
          </p:nvPr>
        </p:nvSpPr>
        <p:spPr>
          <a:xfrm>
            <a:off x="1550563" y="1089213"/>
            <a:ext cx="9879437" cy="980844"/>
          </a:xfrm>
        </p:spPr>
        <p:txBody>
          <a:bodyPr/>
          <a:lstStyle/>
          <a:p>
            <a:r>
              <a:rPr lang="en-US" dirty="0"/>
              <a:t>Contact info</a:t>
            </a:r>
          </a:p>
        </p:txBody>
      </p:sp>
      <p:sp>
        <p:nvSpPr>
          <p:cNvPr id="4" name="Text Placeholder 3">
            <a:extLst>
              <a:ext uri="{FF2B5EF4-FFF2-40B4-BE49-F238E27FC236}">
                <a16:creationId xmlns:a16="http://schemas.microsoft.com/office/drawing/2014/main" id="{97DCC342-9FD1-7055-EAAC-008DC851B13F}"/>
              </a:ext>
            </a:extLst>
          </p:cNvPr>
          <p:cNvSpPr>
            <a:spLocks noGrp="1"/>
          </p:cNvSpPr>
          <p:nvPr>
            <p:ph type="body" sz="quarter" idx="13"/>
          </p:nvPr>
        </p:nvSpPr>
        <p:spPr>
          <a:xfrm>
            <a:off x="1550564" y="2331958"/>
            <a:ext cx="2975217" cy="3704266"/>
          </a:xfrm>
        </p:spPr>
        <p:txBody>
          <a:bodyPr/>
          <a:lstStyle/>
          <a:p>
            <a:r>
              <a:rPr lang="en-US" dirty="0"/>
              <a:t>This page display the info that customers applied </a:t>
            </a:r>
            <a:r>
              <a:rPr lang="en-US" dirty="0" err="1"/>
              <a:t>fom</a:t>
            </a:r>
            <a:r>
              <a:rPr lang="en-US" dirty="0"/>
              <a:t> the users page.</a:t>
            </a:r>
          </a:p>
        </p:txBody>
      </p:sp>
      <p:graphicFrame>
        <p:nvGraphicFramePr>
          <p:cNvPr id="6" name="Content Placeholder 5">
            <a:extLst>
              <a:ext uri="{FF2B5EF4-FFF2-40B4-BE49-F238E27FC236}">
                <a16:creationId xmlns:a16="http://schemas.microsoft.com/office/drawing/2014/main" id="{4DB3991E-0605-C20E-53AD-D64E13638DA5}"/>
              </a:ext>
            </a:extLst>
          </p:cNvPr>
          <p:cNvGraphicFramePr>
            <a:graphicFrameLocks noGrp="1"/>
          </p:cNvGraphicFramePr>
          <p:nvPr>
            <p:ph sz="half" idx="1"/>
            <p:extLst>
              <p:ext uri="{D42A27DB-BD31-4B8C-83A1-F6EECF244321}">
                <p14:modId xmlns:p14="http://schemas.microsoft.com/office/powerpoint/2010/main" val="2201715413"/>
              </p:ext>
            </p:extLst>
          </p:nvPr>
        </p:nvGraphicFramePr>
        <p:xfrm>
          <a:off x="5087938" y="2332038"/>
          <a:ext cx="6345236" cy="1301392"/>
        </p:xfrm>
        <a:graphic>
          <a:graphicData uri="http://schemas.openxmlformats.org/drawingml/2006/table">
            <a:tbl>
              <a:tblPr firstRow="1" bandRow="1">
                <a:tableStyleId>{3B4B98B0-60AC-42C2-AFA5-B58CD77FA1E5}</a:tableStyleId>
              </a:tblPr>
              <a:tblGrid>
                <a:gridCol w="1485140">
                  <a:extLst>
                    <a:ext uri="{9D8B030D-6E8A-4147-A177-3AD203B41FA5}">
                      <a16:colId xmlns:a16="http://schemas.microsoft.com/office/drawing/2014/main" val="180956085"/>
                    </a:ext>
                  </a:extLst>
                </a:gridCol>
                <a:gridCol w="2213113">
                  <a:extLst>
                    <a:ext uri="{9D8B030D-6E8A-4147-A177-3AD203B41FA5}">
                      <a16:colId xmlns:a16="http://schemas.microsoft.com/office/drawing/2014/main" val="1180706872"/>
                    </a:ext>
                  </a:extLst>
                </a:gridCol>
                <a:gridCol w="1444487">
                  <a:extLst>
                    <a:ext uri="{9D8B030D-6E8A-4147-A177-3AD203B41FA5}">
                      <a16:colId xmlns:a16="http://schemas.microsoft.com/office/drawing/2014/main" val="2050154702"/>
                    </a:ext>
                  </a:extLst>
                </a:gridCol>
                <a:gridCol w="1202496">
                  <a:extLst>
                    <a:ext uri="{9D8B030D-6E8A-4147-A177-3AD203B41FA5}">
                      <a16:colId xmlns:a16="http://schemas.microsoft.com/office/drawing/2014/main" val="1872764148"/>
                    </a:ext>
                  </a:extLst>
                </a:gridCol>
              </a:tblGrid>
              <a:tr h="695263">
                <a:tc>
                  <a:txBody>
                    <a:bodyPr/>
                    <a:lstStyle/>
                    <a:p>
                      <a:r>
                        <a:rPr lang="en-US" dirty="0">
                          <a:solidFill>
                            <a:schemeClr val="accent6"/>
                          </a:solidFill>
                        </a:rPr>
                        <a:t>Full name</a:t>
                      </a:r>
                    </a:p>
                  </a:txBody>
                  <a:tcPr anchor="ctr"/>
                </a:tc>
                <a:tc>
                  <a:txBody>
                    <a:bodyPr/>
                    <a:lstStyle/>
                    <a:p>
                      <a:r>
                        <a:rPr lang="en-US" dirty="0">
                          <a:solidFill>
                            <a:schemeClr val="accent6"/>
                          </a:solidFill>
                        </a:rPr>
                        <a:t>email</a:t>
                      </a:r>
                    </a:p>
                  </a:txBody>
                  <a:tcPr anchor="ctr"/>
                </a:tc>
                <a:tc>
                  <a:txBody>
                    <a:bodyPr/>
                    <a:lstStyle/>
                    <a:p>
                      <a:r>
                        <a:rPr lang="en-US" dirty="0">
                          <a:solidFill>
                            <a:schemeClr val="accent6"/>
                          </a:solidFill>
                        </a:rPr>
                        <a:t>Phone number</a:t>
                      </a:r>
                    </a:p>
                  </a:txBody>
                  <a:tcPr anchor="ctr"/>
                </a:tc>
                <a:tc>
                  <a:txBody>
                    <a:bodyPr/>
                    <a:lstStyle/>
                    <a:p>
                      <a:r>
                        <a:rPr lang="en-US" dirty="0">
                          <a:solidFill>
                            <a:schemeClr val="accent6"/>
                          </a:solidFill>
                        </a:rPr>
                        <a:t>message</a:t>
                      </a:r>
                    </a:p>
                  </a:txBody>
                  <a:tcPr anchor="ctr"/>
                </a:tc>
                <a:extLst>
                  <a:ext uri="{0D108BD9-81ED-4DB2-BD59-A6C34878D82A}">
                    <a16:rowId xmlns:a16="http://schemas.microsoft.com/office/drawing/2014/main" val="3059142786"/>
                  </a:ext>
                </a:extLst>
              </a:tr>
              <a:tr h="606129">
                <a:tc>
                  <a:txBody>
                    <a:bodyPr/>
                    <a:lstStyle/>
                    <a:p>
                      <a:r>
                        <a:rPr lang="en-US" dirty="0">
                          <a:solidFill>
                            <a:schemeClr val="accent6"/>
                          </a:solidFill>
                        </a:rPr>
                        <a:t>Wael </a:t>
                      </a:r>
                      <a:r>
                        <a:rPr lang="en-US" dirty="0" err="1">
                          <a:solidFill>
                            <a:schemeClr val="accent6"/>
                          </a:solidFill>
                        </a:rPr>
                        <a:t>daibes</a:t>
                      </a:r>
                      <a:endParaRPr lang="en-US" dirty="0">
                        <a:solidFill>
                          <a:schemeClr val="accent6"/>
                        </a:solidFill>
                      </a:endParaRPr>
                    </a:p>
                  </a:txBody>
                  <a:tcPr anchor="ctr"/>
                </a:tc>
                <a:tc>
                  <a:txBody>
                    <a:bodyPr/>
                    <a:lstStyle/>
                    <a:p>
                      <a:r>
                        <a:rPr lang="en-US" dirty="0">
                          <a:solidFill>
                            <a:schemeClr val="accent6"/>
                          </a:solidFill>
                        </a:rPr>
                        <a:t>wael@hotmail.com</a:t>
                      </a:r>
                    </a:p>
                  </a:txBody>
                  <a:tcPr anchor="ctr"/>
                </a:tc>
                <a:tc>
                  <a:txBody>
                    <a:bodyPr/>
                    <a:lstStyle/>
                    <a:p>
                      <a:r>
                        <a:rPr lang="en-US" dirty="0">
                          <a:solidFill>
                            <a:schemeClr val="accent6"/>
                          </a:solidFill>
                        </a:rPr>
                        <a:t>03218035</a:t>
                      </a:r>
                    </a:p>
                  </a:txBody>
                  <a:tcPr anchor="ctr"/>
                </a:tc>
                <a:tc>
                  <a:txBody>
                    <a:bodyPr/>
                    <a:lstStyle/>
                    <a:p>
                      <a:r>
                        <a:rPr lang="en-US" dirty="0">
                          <a:solidFill>
                            <a:schemeClr val="accent6"/>
                          </a:solidFill>
                        </a:rPr>
                        <a:t>test</a:t>
                      </a:r>
                    </a:p>
                  </a:txBody>
                  <a:tcPr anchor="ctr"/>
                </a:tc>
                <a:extLst>
                  <a:ext uri="{0D108BD9-81ED-4DB2-BD59-A6C34878D82A}">
                    <a16:rowId xmlns:a16="http://schemas.microsoft.com/office/drawing/2014/main" val="3588576737"/>
                  </a:ext>
                </a:extLst>
              </a:tr>
            </a:tbl>
          </a:graphicData>
        </a:graphic>
      </p:graphicFrame>
      <p:sp>
        <p:nvSpPr>
          <p:cNvPr id="2" name="Slide Number Placeholder 1">
            <a:extLst>
              <a:ext uri="{FF2B5EF4-FFF2-40B4-BE49-F238E27FC236}">
                <a16:creationId xmlns:a16="http://schemas.microsoft.com/office/drawing/2014/main" id="{A913EEC9-16E3-6C86-97D0-A7EC7EA09CDA}"/>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15</a:t>
            </a:fld>
            <a:endParaRPr lang="en-US" dirty="0"/>
          </a:p>
        </p:txBody>
      </p:sp>
    </p:spTree>
    <p:extLst>
      <p:ext uri="{BB962C8B-B14F-4D97-AF65-F5344CB8AC3E}">
        <p14:creationId xmlns:p14="http://schemas.microsoft.com/office/powerpoint/2010/main" val="39699961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55F2D4-C20E-BEBC-1CCF-4449B0456A7E}"/>
              </a:ext>
            </a:extLst>
          </p:cNvPr>
          <p:cNvSpPr>
            <a:spLocks noGrp="1"/>
          </p:cNvSpPr>
          <p:nvPr>
            <p:ph type="title"/>
          </p:nvPr>
        </p:nvSpPr>
        <p:spPr>
          <a:xfrm>
            <a:off x="914400" y="965393"/>
            <a:ext cx="7631709" cy="1091627"/>
          </a:xfrm>
        </p:spPr>
        <p:txBody>
          <a:bodyPr/>
          <a:lstStyle/>
          <a:p>
            <a:r>
              <a:rPr lang="en-US" dirty="0"/>
              <a:t>Home (employee)</a:t>
            </a:r>
          </a:p>
        </p:txBody>
      </p:sp>
      <p:sp>
        <p:nvSpPr>
          <p:cNvPr id="14" name="Content Placeholder 7">
            <a:extLst>
              <a:ext uri="{FF2B5EF4-FFF2-40B4-BE49-F238E27FC236}">
                <a16:creationId xmlns:a16="http://schemas.microsoft.com/office/drawing/2014/main" id="{749C7CD1-A9AA-49E3-6734-AD9546F2DF5B}"/>
              </a:ext>
            </a:extLst>
          </p:cNvPr>
          <p:cNvSpPr>
            <a:spLocks noGrp="1"/>
          </p:cNvSpPr>
          <p:nvPr>
            <p:ph sz="half" idx="15"/>
          </p:nvPr>
        </p:nvSpPr>
        <p:spPr>
          <a:xfrm>
            <a:off x="914400" y="2303463"/>
            <a:ext cx="3282950" cy="4143375"/>
          </a:xfrm>
        </p:spPr>
        <p:txBody>
          <a:bodyPr>
            <a:normAutofit/>
          </a:bodyPr>
          <a:lstStyle/>
          <a:p>
            <a:r>
              <a:rPr lang="en-US" dirty="0"/>
              <a:t>Display category numbers</a:t>
            </a:r>
          </a:p>
          <a:p>
            <a:r>
              <a:rPr lang="en-US" dirty="0"/>
              <a:t>Display products number</a:t>
            </a:r>
          </a:p>
          <a:p>
            <a:r>
              <a:rPr lang="en-US" dirty="0"/>
              <a:t>Total orders</a:t>
            </a:r>
          </a:p>
          <a:p>
            <a:r>
              <a:rPr lang="en-US" dirty="0"/>
              <a:t>Revenue generated</a:t>
            </a:r>
          </a:p>
        </p:txBody>
      </p:sp>
      <p:pic>
        <p:nvPicPr>
          <p:cNvPr id="10" name="Picture Placeholder 9" descr="A person wearing a blue suit and headphones pointing at a computer">
            <a:extLst>
              <a:ext uri="{FF2B5EF4-FFF2-40B4-BE49-F238E27FC236}">
                <a16:creationId xmlns:a16="http://schemas.microsoft.com/office/drawing/2014/main" id="{DD0A0899-5B02-CEB5-E5DD-448B169C2377}"/>
              </a:ext>
            </a:extLst>
          </p:cNvPr>
          <p:cNvPicPr>
            <a:picLocks noGrp="1" noChangeAspect="1"/>
          </p:cNvPicPr>
          <p:nvPr>
            <p:ph type="pic" sz="quarter" idx="14"/>
          </p:nvPr>
        </p:nvPicPr>
        <p:blipFill rotWithShape="1">
          <a:blip r:embed="rId3">
            <a:duotone>
              <a:prstClr val="black"/>
              <a:schemeClr val="accent1">
                <a:tint val="45000"/>
                <a:satMod val="400000"/>
              </a:schemeClr>
            </a:duotone>
          </a:blip>
          <a:srcRect l="31888" r="31888"/>
          <a:stretch/>
        </p:blipFill>
        <p:spPr>
          <a:xfrm>
            <a:off x="8989454" y="965393"/>
            <a:ext cx="3202545" cy="5892607"/>
          </a:xfrm>
        </p:spPr>
      </p:pic>
      <p:sp>
        <p:nvSpPr>
          <p:cNvPr id="4" name="Slide Number Placeholder 3">
            <a:extLst>
              <a:ext uri="{FF2B5EF4-FFF2-40B4-BE49-F238E27FC236}">
                <a16:creationId xmlns:a16="http://schemas.microsoft.com/office/drawing/2014/main" id="{C82CE1B8-1C92-D6D2-444B-652DB90E86D1}"/>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16</a:t>
            </a:fld>
            <a:endParaRPr lang="en-US" dirty="0"/>
          </a:p>
        </p:txBody>
      </p:sp>
    </p:spTree>
    <p:extLst>
      <p:ext uri="{BB962C8B-B14F-4D97-AF65-F5344CB8AC3E}">
        <p14:creationId xmlns:p14="http://schemas.microsoft.com/office/powerpoint/2010/main" val="38392827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443EC8A-1733-CCF7-081F-EB4667CB3285}"/>
              </a:ext>
            </a:extLst>
          </p:cNvPr>
          <p:cNvSpPr>
            <a:spLocks noGrp="1"/>
          </p:cNvSpPr>
          <p:nvPr>
            <p:ph type="title"/>
          </p:nvPr>
        </p:nvSpPr>
        <p:spPr>
          <a:xfrm>
            <a:off x="914400" y="1057274"/>
            <a:ext cx="7843837" cy="1012782"/>
          </a:xfrm>
        </p:spPr>
        <p:txBody>
          <a:bodyPr/>
          <a:lstStyle/>
          <a:p>
            <a:r>
              <a:rPr lang="en-US" dirty="0"/>
              <a:t>Task page</a:t>
            </a:r>
          </a:p>
        </p:txBody>
      </p:sp>
      <p:sp>
        <p:nvSpPr>
          <p:cNvPr id="4" name="Content Placeholder 3">
            <a:extLst>
              <a:ext uri="{FF2B5EF4-FFF2-40B4-BE49-F238E27FC236}">
                <a16:creationId xmlns:a16="http://schemas.microsoft.com/office/drawing/2014/main" id="{ACE55D3D-AA24-CF53-6679-29B3C83F7646}"/>
              </a:ext>
            </a:extLst>
          </p:cNvPr>
          <p:cNvSpPr>
            <a:spLocks noGrp="1"/>
          </p:cNvSpPr>
          <p:nvPr>
            <p:ph idx="13"/>
          </p:nvPr>
        </p:nvSpPr>
        <p:spPr>
          <a:xfrm>
            <a:off x="914400" y="2331791"/>
            <a:ext cx="6903076" cy="3721817"/>
          </a:xfrm>
        </p:spPr>
        <p:txBody>
          <a:bodyPr/>
          <a:lstStyle/>
          <a:p>
            <a:r>
              <a:rPr lang="en-US" dirty="0"/>
              <a:t>It will appear the task of the exact this employee that login by his username.</a:t>
            </a:r>
          </a:p>
          <a:p>
            <a:r>
              <a:rPr lang="en-US" dirty="0"/>
              <a:t>And not all the tasks of the employees</a:t>
            </a:r>
          </a:p>
          <a:p>
            <a:endParaRPr lang="en-US" dirty="0"/>
          </a:p>
          <a:p>
            <a:r>
              <a:rPr lang="en-US" dirty="0"/>
              <a:t>-and the employee when he finished his task mark as completed.</a:t>
            </a:r>
          </a:p>
        </p:txBody>
      </p:sp>
      <p:pic>
        <p:nvPicPr>
          <p:cNvPr id="7" name="Picture Placeholder 6" descr="A person wearing glasses and a blue shirt">
            <a:extLst>
              <a:ext uri="{FF2B5EF4-FFF2-40B4-BE49-F238E27FC236}">
                <a16:creationId xmlns:a16="http://schemas.microsoft.com/office/drawing/2014/main" id="{C570EB79-053B-0283-9D2D-6266701EEDDD}"/>
              </a:ext>
            </a:extLst>
          </p:cNvPr>
          <p:cNvPicPr>
            <a:picLocks noGrp="1" noChangeAspect="1"/>
          </p:cNvPicPr>
          <p:nvPr>
            <p:ph type="pic" sz="quarter" idx="14"/>
          </p:nvPr>
        </p:nvPicPr>
        <p:blipFill rotWithShape="1">
          <a:blip r:embed="rId3">
            <a:duotone>
              <a:prstClr val="black"/>
              <a:schemeClr val="accent4">
                <a:tint val="45000"/>
                <a:satMod val="400000"/>
              </a:schemeClr>
            </a:duotone>
          </a:blip>
          <a:srcRect l="19088" r="19088"/>
          <a:stretch/>
        </p:blipFill>
        <p:spPr>
          <a:xfrm>
            <a:off x="8989454" y="3405189"/>
            <a:ext cx="3202546" cy="3452811"/>
          </a:xfrm>
        </p:spPr>
      </p:pic>
      <p:sp>
        <p:nvSpPr>
          <p:cNvPr id="2" name="Slide Number Placeholder 1">
            <a:extLst>
              <a:ext uri="{FF2B5EF4-FFF2-40B4-BE49-F238E27FC236}">
                <a16:creationId xmlns:a16="http://schemas.microsoft.com/office/drawing/2014/main" id="{AB69D854-FB65-0E93-CFE2-041F7C41DD24}"/>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17</a:t>
            </a:fld>
            <a:endParaRPr lang="en-US" dirty="0"/>
          </a:p>
        </p:txBody>
      </p:sp>
    </p:spTree>
    <p:extLst>
      <p:ext uri="{BB962C8B-B14F-4D97-AF65-F5344CB8AC3E}">
        <p14:creationId xmlns:p14="http://schemas.microsoft.com/office/powerpoint/2010/main" val="20224688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443EC8A-1733-CCF7-081F-EB4667CB3285}"/>
              </a:ext>
            </a:extLst>
          </p:cNvPr>
          <p:cNvSpPr>
            <a:spLocks noGrp="1"/>
          </p:cNvSpPr>
          <p:nvPr>
            <p:ph type="title"/>
          </p:nvPr>
        </p:nvSpPr>
        <p:spPr>
          <a:xfrm>
            <a:off x="914400" y="1057274"/>
            <a:ext cx="7843837" cy="1012782"/>
          </a:xfrm>
        </p:spPr>
        <p:txBody>
          <a:bodyPr/>
          <a:lstStyle/>
          <a:p>
            <a:r>
              <a:rPr lang="en-US" dirty="0"/>
              <a:t>Category page</a:t>
            </a:r>
          </a:p>
        </p:txBody>
      </p:sp>
      <p:sp>
        <p:nvSpPr>
          <p:cNvPr id="4" name="Content Placeholder 3">
            <a:extLst>
              <a:ext uri="{FF2B5EF4-FFF2-40B4-BE49-F238E27FC236}">
                <a16:creationId xmlns:a16="http://schemas.microsoft.com/office/drawing/2014/main" id="{ACE55D3D-AA24-CF53-6679-29B3C83F7646}"/>
              </a:ext>
            </a:extLst>
          </p:cNvPr>
          <p:cNvSpPr>
            <a:spLocks noGrp="1"/>
          </p:cNvSpPr>
          <p:nvPr>
            <p:ph idx="13"/>
          </p:nvPr>
        </p:nvSpPr>
        <p:spPr>
          <a:xfrm>
            <a:off x="914400" y="2331791"/>
            <a:ext cx="6903076" cy="3721817"/>
          </a:xfrm>
        </p:spPr>
        <p:txBody>
          <a:bodyPr/>
          <a:lstStyle/>
          <a:p>
            <a:r>
              <a:rPr lang="en-US" dirty="0"/>
              <a:t>The employee can add a new category and update an old category and delete an old category.</a:t>
            </a:r>
          </a:p>
        </p:txBody>
      </p:sp>
      <p:pic>
        <p:nvPicPr>
          <p:cNvPr id="7" name="Picture Placeholder 6" descr="A person wearing glasses and a blue shirt">
            <a:extLst>
              <a:ext uri="{FF2B5EF4-FFF2-40B4-BE49-F238E27FC236}">
                <a16:creationId xmlns:a16="http://schemas.microsoft.com/office/drawing/2014/main" id="{C570EB79-053B-0283-9D2D-6266701EEDDD}"/>
              </a:ext>
            </a:extLst>
          </p:cNvPr>
          <p:cNvPicPr>
            <a:picLocks noGrp="1" noChangeAspect="1"/>
          </p:cNvPicPr>
          <p:nvPr>
            <p:ph type="pic" sz="quarter" idx="14"/>
          </p:nvPr>
        </p:nvPicPr>
        <p:blipFill rotWithShape="1">
          <a:blip r:embed="rId3">
            <a:duotone>
              <a:prstClr val="black"/>
              <a:schemeClr val="accent4">
                <a:tint val="45000"/>
                <a:satMod val="400000"/>
              </a:schemeClr>
            </a:duotone>
          </a:blip>
          <a:srcRect l="19088" r="19088"/>
          <a:stretch/>
        </p:blipFill>
        <p:spPr>
          <a:xfrm>
            <a:off x="8989454" y="3405189"/>
            <a:ext cx="3202546" cy="3452811"/>
          </a:xfrm>
        </p:spPr>
      </p:pic>
      <p:sp>
        <p:nvSpPr>
          <p:cNvPr id="2" name="Slide Number Placeholder 1">
            <a:extLst>
              <a:ext uri="{FF2B5EF4-FFF2-40B4-BE49-F238E27FC236}">
                <a16:creationId xmlns:a16="http://schemas.microsoft.com/office/drawing/2014/main" id="{AB69D854-FB65-0E93-CFE2-041F7C41DD24}"/>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18</a:t>
            </a:fld>
            <a:endParaRPr lang="en-US" dirty="0"/>
          </a:p>
        </p:txBody>
      </p:sp>
    </p:spTree>
    <p:extLst>
      <p:ext uri="{BB962C8B-B14F-4D97-AF65-F5344CB8AC3E}">
        <p14:creationId xmlns:p14="http://schemas.microsoft.com/office/powerpoint/2010/main" val="20542049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443EC8A-1733-CCF7-081F-EB4667CB3285}"/>
              </a:ext>
            </a:extLst>
          </p:cNvPr>
          <p:cNvSpPr>
            <a:spLocks noGrp="1"/>
          </p:cNvSpPr>
          <p:nvPr>
            <p:ph type="title"/>
          </p:nvPr>
        </p:nvSpPr>
        <p:spPr>
          <a:xfrm>
            <a:off x="914400" y="1057274"/>
            <a:ext cx="7843837" cy="1012782"/>
          </a:xfrm>
        </p:spPr>
        <p:txBody>
          <a:bodyPr/>
          <a:lstStyle/>
          <a:p>
            <a:r>
              <a:rPr lang="en-US" dirty="0"/>
              <a:t>Products page</a:t>
            </a:r>
          </a:p>
        </p:txBody>
      </p:sp>
      <p:sp>
        <p:nvSpPr>
          <p:cNvPr id="4" name="Content Placeholder 3">
            <a:extLst>
              <a:ext uri="{FF2B5EF4-FFF2-40B4-BE49-F238E27FC236}">
                <a16:creationId xmlns:a16="http://schemas.microsoft.com/office/drawing/2014/main" id="{ACE55D3D-AA24-CF53-6679-29B3C83F7646}"/>
              </a:ext>
            </a:extLst>
          </p:cNvPr>
          <p:cNvSpPr>
            <a:spLocks noGrp="1"/>
          </p:cNvSpPr>
          <p:nvPr>
            <p:ph idx="13"/>
          </p:nvPr>
        </p:nvSpPr>
        <p:spPr>
          <a:xfrm>
            <a:off x="914400" y="2331791"/>
            <a:ext cx="6903076" cy="3721817"/>
          </a:xfrm>
        </p:spPr>
        <p:txBody>
          <a:bodyPr/>
          <a:lstStyle/>
          <a:p>
            <a:r>
              <a:rPr lang="en-US" dirty="0"/>
              <a:t>It display all the products and can add a new product refer to </a:t>
            </a:r>
            <a:r>
              <a:rPr lang="en-US" dirty="0">
                <a:solidFill>
                  <a:srgbClr val="FF0000"/>
                </a:solidFill>
              </a:rPr>
              <a:t>just the category </a:t>
            </a:r>
            <a:r>
              <a:rPr lang="en-US" dirty="0"/>
              <a:t>that already added.</a:t>
            </a:r>
          </a:p>
          <a:p>
            <a:endParaRPr lang="en-US" dirty="0"/>
          </a:p>
          <a:p>
            <a:r>
              <a:rPr lang="en-US" dirty="0"/>
              <a:t>-update products </a:t>
            </a:r>
          </a:p>
          <a:p>
            <a:r>
              <a:rPr lang="en-US" dirty="0"/>
              <a:t>-delete products</a:t>
            </a:r>
          </a:p>
        </p:txBody>
      </p:sp>
      <p:pic>
        <p:nvPicPr>
          <p:cNvPr id="7" name="Picture Placeholder 6" descr="A person wearing glasses and a blue shirt">
            <a:extLst>
              <a:ext uri="{FF2B5EF4-FFF2-40B4-BE49-F238E27FC236}">
                <a16:creationId xmlns:a16="http://schemas.microsoft.com/office/drawing/2014/main" id="{C570EB79-053B-0283-9D2D-6266701EEDDD}"/>
              </a:ext>
            </a:extLst>
          </p:cNvPr>
          <p:cNvPicPr>
            <a:picLocks noGrp="1" noChangeAspect="1"/>
          </p:cNvPicPr>
          <p:nvPr>
            <p:ph type="pic" sz="quarter" idx="14"/>
          </p:nvPr>
        </p:nvPicPr>
        <p:blipFill rotWithShape="1">
          <a:blip r:embed="rId3">
            <a:duotone>
              <a:prstClr val="black"/>
              <a:schemeClr val="accent4">
                <a:tint val="45000"/>
                <a:satMod val="400000"/>
              </a:schemeClr>
            </a:duotone>
          </a:blip>
          <a:srcRect l="19088" r="19088"/>
          <a:stretch/>
        </p:blipFill>
        <p:spPr>
          <a:xfrm>
            <a:off x="8989454" y="3405189"/>
            <a:ext cx="3202546" cy="3452811"/>
          </a:xfrm>
        </p:spPr>
      </p:pic>
      <p:sp>
        <p:nvSpPr>
          <p:cNvPr id="2" name="Slide Number Placeholder 1">
            <a:extLst>
              <a:ext uri="{FF2B5EF4-FFF2-40B4-BE49-F238E27FC236}">
                <a16:creationId xmlns:a16="http://schemas.microsoft.com/office/drawing/2014/main" id="{AB69D854-FB65-0E93-CFE2-041F7C41DD24}"/>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19</a:t>
            </a:fld>
            <a:endParaRPr lang="en-US" dirty="0"/>
          </a:p>
        </p:txBody>
      </p:sp>
    </p:spTree>
    <p:extLst>
      <p:ext uri="{BB962C8B-B14F-4D97-AF65-F5344CB8AC3E}">
        <p14:creationId xmlns:p14="http://schemas.microsoft.com/office/powerpoint/2010/main" val="2532830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914400" y="1057274"/>
            <a:ext cx="6583680" cy="1531357"/>
          </a:xfrm>
        </p:spPr>
        <p:txBody>
          <a:bodyPr/>
          <a:lstStyle/>
          <a:p>
            <a:r>
              <a:rPr lang="en-US" dirty="0"/>
              <a:t>Index</a:t>
            </a:r>
          </a:p>
        </p:txBody>
      </p:sp>
      <p:sp>
        <p:nvSpPr>
          <p:cNvPr id="3" name="Content Placeholder 2">
            <a:extLst>
              <a:ext uri="{FF2B5EF4-FFF2-40B4-BE49-F238E27FC236}">
                <a16:creationId xmlns:a16="http://schemas.microsoft.com/office/drawing/2014/main" id="{D4D22962-3C7F-E480-5C35-7F4860A098E1}"/>
              </a:ext>
            </a:extLst>
          </p:cNvPr>
          <p:cNvSpPr>
            <a:spLocks noGrp="1"/>
          </p:cNvSpPr>
          <p:nvPr>
            <p:ph idx="1"/>
          </p:nvPr>
        </p:nvSpPr>
        <p:spPr>
          <a:xfrm>
            <a:off x="914400" y="2834640"/>
            <a:ext cx="6583680" cy="3207344"/>
          </a:xfrm>
        </p:spPr>
        <p:txBody>
          <a:bodyPr/>
          <a:lstStyle/>
          <a:p>
            <a:r>
              <a:rPr lang="en-US" dirty="0"/>
              <a:t>Level 1: first user</a:t>
            </a:r>
          </a:p>
          <a:p>
            <a:r>
              <a:rPr lang="en-US" dirty="0"/>
              <a:t>Level 2: employee dashboard</a:t>
            </a:r>
          </a:p>
          <a:p>
            <a:r>
              <a:rPr lang="en-US" dirty="0"/>
              <a:t>Level 3: manager dashboard</a:t>
            </a:r>
          </a:p>
        </p:txBody>
      </p:sp>
      <p:sp>
        <p:nvSpPr>
          <p:cNvPr id="4" name="Slide Number Placeholder 3">
            <a:extLst>
              <a:ext uri="{FF2B5EF4-FFF2-40B4-BE49-F238E27FC236}">
                <a16:creationId xmlns:a16="http://schemas.microsoft.com/office/drawing/2014/main" id="{18D5CFA2-4E67-F157-5FFD-A246307D41F7}"/>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2</a:t>
            </a:fld>
            <a:endParaRPr lang="en-US" dirty="0"/>
          </a:p>
        </p:txBody>
      </p:sp>
    </p:spTree>
    <p:extLst>
      <p:ext uri="{BB962C8B-B14F-4D97-AF65-F5344CB8AC3E}">
        <p14:creationId xmlns:p14="http://schemas.microsoft.com/office/powerpoint/2010/main" val="39132197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443EC8A-1733-CCF7-081F-EB4667CB3285}"/>
              </a:ext>
            </a:extLst>
          </p:cNvPr>
          <p:cNvSpPr>
            <a:spLocks noGrp="1"/>
          </p:cNvSpPr>
          <p:nvPr>
            <p:ph type="title"/>
          </p:nvPr>
        </p:nvSpPr>
        <p:spPr>
          <a:xfrm>
            <a:off x="914400" y="1057274"/>
            <a:ext cx="7843837" cy="1012782"/>
          </a:xfrm>
        </p:spPr>
        <p:txBody>
          <a:bodyPr/>
          <a:lstStyle/>
          <a:p>
            <a:r>
              <a:rPr lang="en-US" dirty="0"/>
              <a:t>Order page</a:t>
            </a:r>
          </a:p>
        </p:txBody>
      </p:sp>
      <p:sp>
        <p:nvSpPr>
          <p:cNvPr id="4" name="Content Placeholder 3">
            <a:extLst>
              <a:ext uri="{FF2B5EF4-FFF2-40B4-BE49-F238E27FC236}">
                <a16:creationId xmlns:a16="http://schemas.microsoft.com/office/drawing/2014/main" id="{ACE55D3D-AA24-CF53-6679-29B3C83F7646}"/>
              </a:ext>
            </a:extLst>
          </p:cNvPr>
          <p:cNvSpPr>
            <a:spLocks noGrp="1"/>
          </p:cNvSpPr>
          <p:nvPr>
            <p:ph idx="13"/>
          </p:nvPr>
        </p:nvSpPr>
        <p:spPr>
          <a:xfrm>
            <a:off x="914400" y="2331791"/>
            <a:ext cx="6903076" cy="3721817"/>
          </a:xfrm>
        </p:spPr>
        <p:txBody>
          <a:bodyPr/>
          <a:lstStyle/>
          <a:p>
            <a:r>
              <a:rPr lang="en-US" dirty="0"/>
              <a:t>The manager can see all the order details and can update the status of the order(ordered-on delivery-delivered-cancelled)</a:t>
            </a:r>
          </a:p>
          <a:p>
            <a:r>
              <a:rPr lang="en-US" dirty="0">
                <a:solidFill>
                  <a:srgbClr val="FF0000"/>
                </a:solidFill>
              </a:rPr>
              <a:t>Note</a:t>
            </a:r>
            <a:r>
              <a:rPr lang="en-US" dirty="0"/>
              <a:t>: the order count to revenue just when the order status is delivered</a:t>
            </a:r>
          </a:p>
        </p:txBody>
      </p:sp>
      <p:pic>
        <p:nvPicPr>
          <p:cNvPr id="7" name="Picture Placeholder 6" descr="A person wearing glasses and a blue shirt">
            <a:extLst>
              <a:ext uri="{FF2B5EF4-FFF2-40B4-BE49-F238E27FC236}">
                <a16:creationId xmlns:a16="http://schemas.microsoft.com/office/drawing/2014/main" id="{C570EB79-053B-0283-9D2D-6266701EEDDD}"/>
              </a:ext>
            </a:extLst>
          </p:cNvPr>
          <p:cNvPicPr>
            <a:picLocks noGrp="1" noChangeAspect="1"/>
          </p:cNvPicPr>
          <p:nvPr>
            <p:ph type="pic" sz="quarter" idx="14"/>
          </p:nvPr>
        </p:nvPicPr>
        <p:blipFill rotWithShape="1">
          <a:blip r:embed="rId3">
            <a:duotone>
              <a:prstClr val="black"/>
              <a:schemeClr val="accent4">
                <a:tint val="45000"/>
                <a:satMod val="400000"/>
              </a:schemeClr>
            </a:duotone>
          </a:blip>
          <a:srcRect l="19088" r="19088"/>
          <a:stretch/>
        </p:blipFill>
        <p:spPr>
          <a:xfrm>
            <a:off x="8989454" y="3405189"/>
            <a:ext cx="3202546" cy="3452811"/>
          </a:xfrm>
        </p:spPr>
      </p:pic>
      <p:sp>
        <p:nvSpPr>
          <p:cNvPr id="2" name="Slide Number Placeholder 1">
            <a:extLst>
              <a:ext uri="{FF2B5EF4-FFF2-40B4-BE49-F238E27FC236}">
                <a16:creationId xmlns:a16="http://schemas.microsoft.com/office/drawing/2014/main" id="{AB69D854-FB65-0E93-CFE2-041F7C41DD24}"/>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20</a:t>
            </a:fld>
            <a:endParaRPr lang="en-US" dirty="0"/>
          </a:p>
        </p:txBody>
      </p:sp>
    </p:spTree>
    <p:extLst>
      <p:ext uri="{BB962C8B-B14F-4D97-AF65-F5344CB8AC3E}">
        <p14:creationId xmlns:p14="http://schemas.microsoft.com/office/powerpoint/2010/main" val="25922677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8D62608-F5E4-7EC0-5EF0-4F988DDDEC5B}"/>
              </a:ext>
            </a:extLst>
          </p:cNvPr>
          <p:cNvSpPr>
            <a:spLocks noGrp="1"/>
          </p:cNvSpPr>
          <p:nvPr>
            <p:ph type="title"/>
          </p:nvPr>
        </p:nvSpPr>
        <p:spPr>
          <a:xfrm>
            <a:off x="1550564" y="1057274"/>
            <a:ext cx="9875463" cy="999746"/>
          </a:xfrm>
        </p:spPr>
        <p:txBody>
          <a:bodyPr/>
          <a:lstStyle/>
          <a:p>
            <a:r>
              <a:rPr lang="en-US" dirty="0"/>
              <a:t>Main functionality</a:t>
            </a:r>
          </a:p>
        </p:txBody>
      </p:sp>
      <p:sp>
        <p:nvSpPr>
          <p:cNvPr id="13" name="Content Placeholder 7">
            <a:extLst>
              <a:ext uri="{FF2B5EF4-FFF2-40B4-BE49-F238E27FC236}">
                <a16:creationId xmlns:a16="http://schemas.microsoft.com/office/drawing/2014/main" id="{0853098E-C088-D323-4BF2-987893F262F6}"/>
              </a:ext>
            </a:extLst>
          </p:cNvPr>
          <p:cNvSpPr>
            <a:spLocks noGrp="1"/>
          </p:cNvSpPr>
          <p:nvPr>
            <p:ph sz="half" idx="15"/>
          </p:nvPr>
        </p:nvSpPr>
        <p:spPr>
          <a:xfrm>
            <a:off x="2374929" y="2339127"/>
            <a:ext cx="5629384" cy="3961593"/>
          </a:xfrm>
        </p:spPr>
        <p:txBody>
          <a:bodyPr/>
          <a:lstStyle/>
          <a:p>
            <a:r>
              <a:rPr lang="en-US" dirty="0"/>
              <a:t>Easy to use for customers</a:t>
            </a:r>
          </a:p>
          <a:p>
            <a:r>
              <a:rPr lang="en-US" dirty="0"/>
              <a:t>Reflect on performance</a:t>
            </a:r>
          </a:p>
          <a:p>
            <a:r>
              <a:rPr lang="en-US" dirty="0"/>
              <a:t>Explore new products</a:t>
            </a:r>
          </a:p>
          <a:p>
            <a:r>
              <a:rPr lang="en-US" dirty="0"/>
              <a:t>Easy to access for manager and add tasks for his employees and manage the orders and see his revenue</a:t>
            </a:r>
          </a:p>
          <a:p>
            <a:r>
              <a:rPr lang="en-US" dirty="0"/>
              <a:t>Easy to manage from the employee and add products and category</a:t>
            </a:r>
          </a:p>
          <a:p>
            <a:r>
              <a:rPr lang="en-US" dirty="0"/>
              <a:t>And to see the tasks that but from manager for every employee and mark as done when he finish his task.</a:t>
            </a:r>
          </a:p>
        </p:txBody>
      </p:sp>
      <p:sp>
        <p:nvSpPr>
          <p:cNvPr id="2" name="Slide Number Placeholder 1">
            <a:extLst>
              <a:ext uri="{FF2B5EF4-FFF2-40B4-BE49-F238E27FC236}">
                <a16:creationId xmlns:a16="http://schemas.microsoft.com/office/drawing/2014/main" id="{1DCFAD14-1AAA-8CDA-A49B-523FD6C66F35}"/>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21</a:t>
            </a:fld>
            <a:endParaRPr lang="en-US" dirty="0"/>
          </a:p>
        </p:txBody>
      </p:sp>
    </p:spTree>
    <p:extLst>
      <p:ext uri="{BB962C8B-B14F-4D97-AF65-F5344CB8AC3E}">
        <p14:creationId xmlns:p14="http://schemas.microsoft.com/office/powerpoint/2010/main" val="24980216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0A324-0737-F0DA-1F7D-10CBE06D7C3F}"/>
              </a:ext>
            </a:extLst>
          </p:cNvPr>
          <p:cNvSpPr>
            <a:spLocks noGrp="1"/>
          </p:cNvSpPr>
          <p:nvPr>
            <p:ph type="title"/>
          </p:nvPr>
        </p:nvSpPr>
        <p:spPr>
          <a:xfrm>
            <a:off x="914400" y="1057274"/>
            <a:ext cx="10511627" cy="1012785"/>
          </a:xfrm>
        </p:spPr>
        <p:txBody>
          <a:bodyPr/>
          <a:lstStyle/>
          <a:p>
            <a:r>
              <a:rPr lang="en-US" dirty="0"/>
              <a:t>Percentage of the using language</a:t>
            </a:r>
          </a:p>
        </p:txBody>
      </p:sp>
      <p:graphicFrame>
        <p:nvGraphicFramePr>
          <p:cNvPr id="5" name="Content Placeholder 4">
            <a:extLst>
              <a:ext uri="{FF2B5EF4-FFF2-40B4-BE49-F238E27FC236}">
                <a16:creationId xmlns:a16="http://schemas.microsoft.com/office/drawing/2014/main" id="{AC0C7FF8-9CAF-6C67-C1E5-AF40401D0B3D}"/>
              </a:ext>
            </a:extLst>
          </p:cNvPr>
          <p:cNvGraphicFramePr>
            <a:graphicFrameLocks noGrp="1"/>
          </p:cNvGraphicFramePr>
          <p:nvPr>
            <p:ph sz="quarter" idx="4"/>
            <p:extLst>
              <p:ext uri="{D42A27DB-BD31-4B8C-83A1-F6EECF244321}">
                <p14:modId xmlns:p14="http://schemas.microsoft.com/office/powerpoint/2010/main" val="2440645350"/>
              </p:ext>
            </p:extLst>
          </p:nvPr>
        </p:nvGraphicFramePr>
        <p:xfrm>
          <a:off x="914400" y="2316163"/>
          <a:ext cx="8160152" cy="3290385"/>
        </p:xfrm>
        <a:graphic>
          <a:graphicData uri="http://schemas.openxmlformats.org/drawingml/2006/table">
            <a:tbl>
              <a:tblPr firstRow="1" bandRow="1">
                <a:tableStyleId>{C083E6E3-FA7D-4D7B-A595-EF9225AFEA82}</a:tableStyleId>
              </a:tblPr>
              <a:tblGrid>
                <a:gridCol w="4080076">
                  <a:extLst>
                    <a:ext uri="{9D8B030D-6E8A-4147-A177-3AD203B41FA5}">
                      <a16:colId xmlns:a16="http://schemas.microsoft.com/office/drawing/2014/main" val="1764027237"/>
                    </a:ext>
                  </a:extLst>
                </a:gridCol>
                <a:gridCol w="4080076">
                  <a:extLst>
                    <a:ext uri="{9D8B030D-6E8A-4147-A177-3AD203B41FA5}">
                      <a16:colId xmlns:a16="http://schemas.microsoft.com/office/drawing/2014/main" val="778914542"/>
                    </a:ext>
                  </a:extLst>
                </a:gridCol>
              </a:tblGrid>
              <a:tr h="658077">
                <a:tc>
                  <a:txBody>
                    <a:bodyPr/>
                    <a:lstStyle/>
                    <a:p>
                      <a:endParaRPr lang="en-US" dirty="0"/>
                    </a:p>
                  </a:txBody>
                  <a:tcPr anchor="ctr"/>
                </a:tc>
                <a:tc>
                  <a:txBody>
                    <a:bodyPr/>
                    <a:lstStyle/>
                    <a:p>
                      <a:r>
                        <a:rPr lang="en-US" dirty="0"/>
                        <a:t>Languages</a:t>
                      </a:r>
                    </a:p>
                  </a:txBody>
                  <a:tcPr anchor="ctr"/>
                </a:tc>
                <a:extLst>
                  <a:ext uri="{0D108BD9-81ED-4DB2-BD59-A6C34878D82A}">
                    <a16:rowId xmlns:a16="http://schemas.microsoft.com/office/drawing/2014/main" val="2865033212"/>
                  </a:ext>
                </a:extLst>
              </a:tr>
              <a:tr h="658077">
                <a:tc>
                  <a:txBody>
                    <a:bodyPr/>
                    <a:lstStyle/>
                    <a:p>
                      <a:r>
                        <a:rPr lang="en-US" dirty="0" err="1"/>
                        <a:t>php</a:t>
                      </a:r>
                      <a:endParaRPr lang="en-US" dirty="0"/>
                    </a:p>
                  </a:txBody>
                  <a:tcPr anchor="ctr"/>
                </a:tc>
                <a:tc>
                  <a:txBody>
                    <a:bodyPr/>
                    <a:lstStyle/>
                    <a:p>
                      <a:r>
                        <a:rPr lang="en-US" dirty="0"/>
                        <a:t>93.3 (%)</a:t>
                      </a:r>
                    </a:p>
                  </a:txBody>
                  <a:tcPr anchor="ctr"/>
                </a:tc>
                <a:extLst>
                  <a:ext uri="{0D108BD9-81ED-4DB2-BD59-A6C34878D82A}">
                    <a16:rowId xmlns:a16="http://schemas.microsoft.com/office/drawing/2014/main" val="773796761"/>
                  </a:ext>
                </a:extLst>
              </a:tr>
              <a:tr h="658077">
                <a:tc>
                  <a:txBody>
                    <a:bodyPr/>
                    <a:lstStyle/>
                    <a:p>
                      <a:r>
                        <a:rPr lang="en-US" dirty="0" err="1"/>
                        <a:t>css</a:t>
                      </a:r>
                      <a:endParaRPr lang="en-US" dirty="0"/>
                    </a:p>
                  </a:txBody>
                  <a:tcPr anchor="ctr"/>
                </a:tc>
                <a:tc>
                  <a:txBody>
                    <a:bodyPr/>
                    <a:lstStyle/>
                    <a:p>
                      <a:r>
                        <a:rPr lang="en-US" dirty="0"/>
                        <a:t>3.9 (%)</a:t>
                      </a:r>
                    </a:p>
                  </a:txBody>
                  <a:tcPr anchor="ctr"/>
                </a:tc>
                <a:extLst>
                  <a:ext uri="{0D108BD9-81ED-4DB2-BD59-A6C34878D82A}">
                    <a16:rowId xmlns:a16="http://schemas.microsoft.com/office/drawing/2014/main" val="1789202252"/>
                  </a:ext>
                </a:extLst>
              </a:tr>
              <a:tr h="658077">
                <a:tc>
                  <a:txBody>
                    <a:bodyPr/>
                    <a:lstStyle/>
                    <a:p>
                      <a:r>
                        <a:rPr lang="en-US" dirty="0"/>
                        <a:t>html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1.1 (%)</a:t>
                      </a:r>
                    </a:p>
                    <a:p>
                      <a:endParaRPr lang="en-US" dirty="0"/>
                    </a:p>
                  </a:txBody>
                  <a:tcPr anchor="ctr"/>
                </a:tc>
                <a:extLst>
                  <a:ext uri="{0D108BD9-81ED-4DB2-BD59-A6C34878D82A}">
                    <a16:rowId xmlns:a16="http://schemas.microsoft.com/office/drawing/2014/main" val="2325356481"/>
                  </a:ext>
                </a:extLst>
              </a:tr>
              <a:tr h="658077">
                <a:tc>
                  <a:txBody>
                    <a:bodyPr/>
                    <a:lstStyle/>
                    <a:p>
                      <a:r>
                        <a:rPr lang="en-US" dirty="0"/>
                        <a:t>hack</a:t>
                      </a:r>
                    </a:p>
                  </a:txBody>
                  <a:tcPr anchor="ctr"/>
                </a:tc>
                <a:tc>
                  <a:txBody>
                    <a:bodyPr/>
                    <a:lstStyle/>
                    <a:p>
                      <a:r>
                        <a:rPr lang="en-US" dirty="0"/>
                        <a:t>1.7 (%)</a:t>
                      </a:r>
                    </a:p>
                  </a:txBody>
                  <a:tcPr anchor="ctr"/>
                </a:tc>
                <a:extLst>
                  <a:ext uri="{0D108BD9-81ED-4DB2-BD59-A6C34878D82A}">
                    <a16:rowId xmlns:a16="http://schemas.microsoft.com/office/drawing/2014/main" val="3322085491"/>
                  </a:ext>
                </a:extLst>
              </a:tr>
            </a:tbl>
          </a:graphicData>
        </a:graphic>
      </p:graphicFrame>
      <p:sp>
        <p:nvSpPr>
          <p:cNvPr id="3" name="Slide Number Placeholder 2">
            <a:extLst>
              <a:ext uri="{FF2B5EF4-FFF2-40B4-BE49-F238E27FC236}">
                <a16:creationId xmlns:a16="http://schemas.microsoft.com/office/drawing/2014/main" id="{AC21286A-7B29-3B58-1636-0F45723890AB}"/>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22</a:t>
            </a:fld>
            <a:endParaRPr lang="en-US" dirty="0"/>
          </a:p>
        </p:txBody>
      </p:sp>
    </p:spTree>
    <p:extLst>
      <p:ext uri="{BB962C8B-B14F-4D97-AF65-F5344CB8AC3E}">
        <p14:creationId xmlns:p14="http://schemas.microsoft.com/office/powerpoint/2010/main" val="16862132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D22C5-0C9E-B582-A8FE-B45E70A01E7F}"/>
              </a:ext>
            </a:extLst>
          </p:cNvPr>
          <p:cNvSpPr>
            <a:spLocks noGrp="1"/>
          </p:cNvSpPr>
          <p:nvPr>
            <p:ph type="ctrTitle"/>
          </p:nvPr>
        </p:nvSpPr>
        <p:spPr>
          <a:xfrm>
            <a:off x="914401" y="849782"/>
            <a:ext cx="5715000" cy="2727709"/>
          </a:xfrm>
        </p:spPr>
        <p:txBody>
          <a:bodyPr/>
          <a:lstStyle/>
          <a:p>
            <a:r>
              <a:rPr lang="en-US" dirty="0"/>
              <a:t>Thank </a:t>
            </a:r>
            <a:br>
              <a:rPr lang="en-US" dirty="0"/>
            </a:br>
            <a:r>
              <a:rPr lang="en-US" dirty="0"/>
              <a:t>you</a:t>
            </a:r>
          </a:p>
        </p:txBody>
      </p:sp>
      <p:sp>
        <p:nvSpPr>
          <p:cNvPr id="3" name="Subtitle 2">
            <a:extLst>
              <a:ext uri="{FF2B5EF4-FFF2-40B4-BE49-F238E27FC236}">
                <a16:creationId xmlns:a16="http://schemas.microsoft.com/office/drawing/2014/main" id="{D8B5CEF2-E667-BBB5-2EA6-C06F93B6DE12}"/>
              </a:ext>
            </a:extLst>
          </p:cNvPr>
          <p:cNvSpPr>
            <a:spLocks noGrp="1"/>
          </p:cNvSpPr>
          <p:nvPr>
            <p:ph type="subTitle" idx="1"/>
          </p:nvPr>
        </p:nvSpPr>
        <p:spPr>
          <a:xfrm>
            <a:off x="914401" y="3813606"/>
            <a:ext cx="5715000" cy="2234642"/>
          </a:xfrm>
        </p:spPr>
        <p:txBody>
          <a:bodyPr/>
          <a:lstStyle/>
          <a:p>
            <a:r>
              <a:rPr lang="en-US" dirty="0"/>
              <a:t>Wael </a:t>
            </a:r>
            <a:r>
              <a:rPr lang="en-US" dirty="0" err="1"/>
              <a:t>Daibes</a:t>
            </a:r>
            <a:endParaRPr lang="en-US" dirty="0"/>
          </a:p>
          <a:p>
            <a:r>
              <a:rPr lang="en-US" dirty="0"/>
              <a:t>42130928</a:t>
            </a:r>
          </a:p>
          <a:p>
            <a:r>
              <a:rPr lang="en-US" dirty="0"/>
              <a:t>Waelandbahaa@gmail.com</a:t>
            </a:r>
          </a:p>
          <a:p>
            <a:r>
              <a:rPr lang="en-US" dirty="0"/>
              <a:t>https://github.com/waeldaibes/cosmetic-store.git</a:t>
            </a:r>
          </a:p>
        </p:txBody>
      </p:sp>
    </p:spTree>
    <p:extLst>
      <p:ext uri="{BB962C8B-B14F-4D97-AF65-F5344CB8AC3E}">
        <p14:creationId xmlns:p14="http://schemas.microsoft.com/office/powerpoint/2010/main" val="19731730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EDA75-0988-2AC2-87F8-8DEC83A7B9CA}"/>
              </a:ext>
            </a:extLst>
          </p:cNvPr>
          <p:cNvSpPr>
            <a:spLocks noGrp="1"/>
          </p:cNvSpPr>
          <p:nvPr>
            <p:ph type="title"/>
          </p:nvPr>
        </p:nvSpPr>
        <p:spPr>
          <a:xfrm>
            <a:off x="5702441" y="1061623"/>
            <a:ext cx="5723586" cy="4739104"/>
          </a:xfrm>
        </p:spPr>
        <p:txBody>
          <a:bodyPr/>
          <a:lstStyle/>
          <a:p>
            <a:r>
              <a:rPr lang="en-US" dirty="0"/>
              <a:t>The silk of using </a:t>
            </a:r>
            <a:br>
              <a:rPr lang="en-US" dirty="0"/>
            </a:br>
            <a:r>
              <a:rPr lang="en-US" dirty="0"/>
              <a:t>the pages of website from the user and easy to under stand how buy their products.</a:t>
            </a:r>
          </a:p>
        </p:txBody>
      </p:sp>
      <p:pic>
        <p:nvPicPr>
          <p:cNvPr id="7" name="Picture Placeholder 6" descr="A person standing in front of a whiteboard">
            <a:extLst>
              <a:ext uri="{FF2B5EF4-FFF2-40B4-BE49-F238E27FC236}">
                <a16:creationId xmlns:a16="http://schemas.microsoft.com/office/drawing/2014/main" id="{DD186EAB-37C7-E7E6-AE8D-F077D02804F9}"/>
              </a:ext>
            </a:extLst>
          </p:cNvPr>
          <p:cNvPicPr>
            <a:picLocks noGrp="1" noChangeAspect="1"/>
          </p:cNvPicPr>
          <p:nvPr>
            <p:ph type="pic" sz="quarter" idx="11"/>
          </p:nvPr>
        </p:nvPicPr>
        <p:blipFill>
          <a:blip r:embed="rId3">
            <a:duotone>
              <a:prstClr val="black"/>
              <a:schemeClr val="accent1">
                <a:tint val="45000"/>
                <a:satMod val="400000"/>
              </a:schemeClr>
            </a:duotone>
          </a:blip>
          <a:srcRect l="27208" r="27208"/>
          <a:stretch/>
        </p:blipFill>
        <p:spPr>
          <a:xfrm>
            <a:off x="443345" y="0"/>
            <a:ext cx="4344695" cy="6359525"/>
          </a:xfrm>
        </p:spPr>
      </p:pic>
    </p:spTree>
    <p:extLst>
      <p:ext uri="{BB962C8B-B14F-4D97-AF65-F5344CB8AC3E}">
        <p14:creationId xmlns:p14="http://schemas.microsoft.com/office/powerpoint/2010/main" val="2906491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914400" y="1057275"/>
            <a:ext cx="5259554" cy="2495028"/>
          </a:xfrm>
        </p:spPr>
        <p:txBody>
          <a:bodyPr/>
          <a:lstStyle/>
          <a:p>
            <a:r>
              <a:rPr lang="en-US" dirty="0"/>
              <a:t>Home page</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idx="1"/>
          </p:nvPr>
        </p:nvSpPr>
        <p:spPr>
          <a:xfrm>
            <a:off x="914400" y="3808750"/>
            <a:ext cx="5259554" cy="2233233"/>
          </a:xfrm>
        </p:spPr>
        <p:txBody>
          <a:bodyPr/>
          <a:lstStyle/>
          <a:p>
            <a:r>
              <a:rPr lang="en-US" dirty="0"/>
              <a:t>You can access the latest category and the latest products from the home page </a:t>
            </a:r>
          </a:p>
          <a:p>
            <a:r>
              <a:rPr lang="en-US" dirty="0"/>
              <a:t>-and you can search for your products by its name and its id.</a:t>
            </a:r>
          </a:p>
        </p:txBody>
      </p:sp>
      <p:pic>
        <p:nvPicPr>
          <p:cNvPr id="6" name="Picture Placeholder 5" descr="A person holding a microphone and standing in front of a group of people">
            <a:extLst>
              <a:ext uri="{FF2B5EF4-FFF2-40B4-BE49-F238E27FC236}">
                <a16:creationId xmlns:a16="http://schemas.microsoft.com/office/drawing/2014/main" id="{FECDA901-DD88-89EB-E10E-A2994D0A92DB}"/>
              </a:ext>
            </a:extLst>
          </p:cNvPr>
          <p:cNvPicPr>
            <a:picLocks noGrp="1" noChangeAspect="1"/>
          </p:cNvPicPr>
          <p:nvPr>
            <p:ph type="pic" sz="quarter" idx="11"/>
          </p:nvPr>
        </p:nvPicPr>
        <p:blipFill rotWithShape="1">
          <a:blip r:embed="rId3">
            <a:duotone>
              <a:prstClr val="black"/>
              <a:schemeClr val="accent3">
                <a:tint val="45000"/>
                <a:satMod val="400000"/>
              </a:schemeClr>
            </a:duotone>
          </a:blip>
          <a:srcRect l="27745" r="27745"/>
          <a:stretch/>
        </p:blipFill>
        <p:spPr>
          <a:xfrm>
            <a:off x="7414194" y="410780"/>
            <a:ext cx="4344695" cy="6447220"/>
          </a:xfrm>
        </p:spPr>
      </p:pic>
    </p:spTree>
    <p:extLst>
      <p:ext uri="{BB962C8B-B14F-4D97-AF65-F5344CB8AC3E}">
        <p14:creationId xmlns:p14="http://schemas.microsoft.com/office/powerpoint/2010/main" val="295292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914400" y="1057275"/>
            <a:ext cx="5259554" cy="2495028"/>
          </a:xfrm>
        </p:spPr>
        <p:txBody>
          <a:bodyPr/>
          <a:lstStyle/>
          <a:p>
            <a:r>
              <a:rPr lang="en-US" dirty="0"/>
              <a:t>Categories page</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idx="1"/>
          </p:nvPr>
        </p:nvSpPr>
        <p:spPr>
          <a:xfrm>
            <a:off x="914400" y="3808750"/>
            <a:ext cx="5259554" cy="2233233"/>
          </a:xfrm>
        </p:spPr>
        <p:txBody>
          <a:bodyPr/>
          <a:lstStyle/>
          <a:p>
            <a:r>
              <a:rPr lang="en-US" dirty="0"/>
              <a:t>You see all the category pages and you can access every category alone.</a:t>
            </a:r>
          </a:p>
        </p:txBody>
      </p:sp>
      <p:pic>
        <p:nvPicPr>
          <p:cNvPr id="6" name="Picture Placeholder 5" descr="A person holding a microphone and standing in front of a group of people">
            <a:extLst>
              <a:ext uri="{FF2B5EF4-FFF2-40B4-BE49-F238E27FC236}">
                <a16:creationId xmlns:a16="http://schemas.microsoft.com/office/drawing/2014/main" id="{FECDA901-DD88-89EB-E10E-A2994D0A92DB}"/>
              </a:ext>
            </a:extLst>
          </p:cNvPr>
          <p:cNvPicPr>
            <a:picLocks noGrp="1" noChangeAspect="1"/>
          </p:cNvPicPr>
          <p:nvPr>
            <p:ph type="pic" sz="quarter" idx="11"/>
          </p:nvPr>
        </p:nvPicPr>
        <p:blipFill rotWithShape="1">
          <a:blip r:embed="rId3">
            <a:duotone>
              <a:prstClr val="black"/>
              <a:schemeClr val="accent3">
                <a:tint val="45000"/>
                <a:satMod val="400000"/>
              </a:schemeClr>
            </a:duotone>
          </a:blip>
          <a:srcRect l="27745" r="27745"/>
          <a:stretch/>
        </p:blipFill>
        <p:spPr>
          <a:xfrm>
            <a:off x="7414194" y="410780"/>
            <a:ext cx="4344695" cy="6447220"/>
          </a:xfrm>
        </p:spPr>
      </p:pic>
    </p:spTree>
    <p:extLst>
      <p:ext uri="{BB962C8B-B14F-4D97-AF65-F5344CB8AC3E}">
        <p14:creationId xmlns:p14="http://schemas.microsoft.com/office/powerpoint/2010/main" val="42149451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914400" y="1057275"/>
            <a:ext cx="5259554" cy="2495028"/>
          </a:xfrm>
        </p:spPr>
        <p:txBody>
          <a:bodyPr/>
          <a:lstStyle/>
          <a:p>
            <a:r>
              <a:rPr lang="en-US" dirty="0"/>
              <a:t>Product page</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idx="1"/>
          </p:nvPr>
        </p:nvSpPr>
        <p:spPr>
          <a:xfrm>
            <a:off x="914400" y="3808750"/>
            <a:ext cx="5259554" cy="2233233"/>
          </a:xfrm>
        </p:spPr>
        <p:txBody>
          <a:bodyPr/>
          <a:lstStyle/>
          <a:p>
            <a:r>
              <a:rPr lang="en-US" dirty="0"/>
              <a:t>Display all the products in the store</a:t>
            </a:r>
          </a:p>
        </p:txBody>
      </p:sp>
      <p:pic>
        <p:nvPicPr>
          <p:cNvPr id="6" name="Picture Placeholder 5" descr="A person holding a microphone and standing in front of a group of people">
            <a:extLst>
              <a:ext uri="{FF2B5EF4-FFF2-40B4-BE49-F238E27FC236}">
                <a16:creationId xmlns:a16="http://schemas.microsoft.com/office/drawing/2014/main" id="{FECDA901-DD88-89EB-E10E-A2994D0A92DB}"/>
              </a:ext>
            </a:extLst>
          </p:cNvPr>
          <p:cNvPicPr>
            <a:picLocks noGrp="1" noChangeAspect="1"/>
          </p:cNvPicPr>
          <p:nvPr>
            <p:ph type="pic" sz="quarter" idx="11"/>
          </p:nvPr>
        </p:nvPicPr>
        <p:blipFill rotWithShape="1">
          <a:blip r:embed="rId3">
            <a:duotone>
              <a:prstClr val="black"/>
              <a:schemeClr val="accent3">
                <a:tint val="45000"/>
                <a:satMod val="400000"/>
              </a:schemeClr>
            </a:duotone>
          </a:blip>
          <a:srcRect l="27745" r="27745"/>
          <a:stretch/>
        </p:blipFill>
        <p:spPr>
          <a:xfrm>
            <a:off x="7414194" y="410780"/>
            <a:ext cx="4344695" cy="6447220"/>
          </a:xfrm>
        </p:spPr>
      </p:pic>
    </p:spTree>
    <p:extLst>
      <p:ext uri="{BB962C8B-B14F-4D97-AF65-F5344CB8AC3E}">
        <p14:creationId xmlns:p14="http://schemas.microsoft.com/office/powerpoint/2010/main" val="9657695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914400" y="1057275"/>
            <a:ext cx="5259554" cy="2495028"/>
          </a:xfrm>
        </p:spPr>
        <p:txBody>
          <a:bodyPr/>
          <a:lstStyle/>
          <a:p>
            <a:r>
              <a:rPr lang="en-US" dirty="0"/>
              <a:t>Contact us page</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idx="1"/>
          </p:nvPr>
        </p:nvSpPr>
        <p:spPr>
          <a:xfrm>
            <a:off x="914400" y="3808750"/>
            <a:ext cx="5259554" cy="2233233"/>
          </a:xfrm>
        </p:spPr>
        <p:txBody>
          <a:bodyPr/>
          <a:lstStyle/>
          <a:p>
            <a:r>
              <a:rPr lang="en-US" dirty="0"/>
              <a:t>The user can put all his information and submit them to the store.</a:t>
            </a:r>
          </a:p>
        </p:txBody>
      </p:sp>
      <p:pic>
        <p:nvPicPr>
          <p:cNvPr id="6" name="Picture Placeholder 5" descr="A person holding a microphone and standing in front of a group of people">
            <a:extLst>
              <a:ext uri="{FF2B5EF4-FFF2-40B4-BE49-F238E27FC236}">
                <a16:creationId xmlns:a16="http://schemas.microsoft.com/office/drawing/2014/main" id="{FECDA901-DD88-89EB-E10E-A2994D0A92DB}"/>
              </a:ext>
            </a:extLst>
          </p:cNvPr>
          <p:cNvPicPr>
            <a:picLocks noGrp="1" noChangeAspect="1"/>
          </p:cNvPicPr>
          <p:nvPr>
            <p:ph type="pic" sz="quarter" idx="11"/>
          </p:nvPr>
        </p:nvPicPr>
        <p:blipFill rotWithShape="1">
          <a:blip r:embed="rId3">
            <a:duotone>
              <a:prstClr val="black"/>
              <a:schemeClr val="accent3">
                <a:tint val="45000"/>
                <a:satMod val="400000"/>
              </a:schemeClr>
            </a:duotone>
          </a:blip>
          <a:srcRect l="27745" r="27745"/>
          <a:stretch/>
        </p:blipFill>
        <p:spPr>
          <a:xfrm>
            <a:off x="7414194" y="410780"/>
            <a:ext cx="4344695" cy="6447220"/>
          </a:xfrm>
        </p:spPr>
      </p:pic>
    </p:spTree>
    <p:extLst>
      <p:ext uri="{BB962C8B-B14F-4D97-AF65-F5344CB8AC3E}">
        <p14:creationId xmlns:p14="http://schemas.microsoft.com/office/powerpoint/2010/main" val="5032832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3460565" y="1057274"/>
            <a:ext cx="7965461" cy="994164"/>
          </a:xfrm>
        </p:spPr>
        <p:txBody>
          <a:bodyPr/>
          <a:lstStyle/>
          <a:p>
            <a:r>
              <a:rPr lang="en-US" dirty="0"/>
              <a:t>Cart page</a:t>
            </a:r>
          </a:p>
        </p:txBody>
      </p:sp>
      <p:sp>
        <p:nvSpPr>
          <p:cNvPr id="3" name="Content Placeholder 2">
            <a:extLst>
              <a:ext uri="{FF2B5EF4-FFF2-40B4-BE49-F238E27FC236}">
                <a16:creationId xmlns:a16="http://schemas.microsoft.com/office/drawing/2014/main" id="{75111C33-898C-4414-4665-5136EB6FC126}"/>
              </a:ext>
            </a:extLst>
          </p:cNvPr>
          <p:cNvSpPr>
            <a:spLocks noGrp="1"/>
          </p:cNvSpPr>
          <p:nvPr>
            <p:ph sz="half" idx="2"/>
          </p:nvPr>
        </p:nvSpPr>
        <p:spPr>
          <a:xfrm>
            <a:off x="3460565" y="2303029"/>
            <a:ext cx="7965460" cy="3497698"/>
          </a:xfrm>
        </p:spPr>
        <p:txBody>
          <a:bodyPr/>
          <a:lstStyle/>
          <a:p>
            <a:r>
              <a:rPr lang="en-US" dirty="0"/>
              <a:t>The user could put the products that choose in the cart</a:t>
            </a:r>
          </a:p>
          <a:p>
            <a:r>
              <a:rPr lang="en-US" dirty="0"/>
              <a:t>Could choose the quantity of products that they choose them</a:t>
            </a:r>
          </a:p>
          <a:p>
            <a:r>
              <a:rPr lang="en-US" dirty="0"/>
              <a:t>Then go to proceed check out and put the customer details and submit</a:t>
            </a:r>
          </a:p>
          <a:p>
            <a:r>
              <a:rPr lang="en-US" dirty="0"/>
              <a:t>After we submit an email will send for the customer and the details of the order will appear in his dashboard</a:t>
            </a: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8</a:t>
            </a:fld>
            <a:endParaRPr lang="en-US" dirty="0"/>
          </a:p>
        </p:txBody>
      </p:sp>
    </p:spTree>
    <p:extLst>
      <p:ext uri="{BB962C8B-B14F-4D97-AF65-F5344CB8AC3E}">
        <p14:creationId xmlns:p14="http://schemas.microsoft.com/office/powerpoint/2010/main" val="6856810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10199-C129-11F0-56F2-2D1AED21CB4C}"/>
              </a:ext>
            </a:extLst>
          </p:cNvPr>
          <p:cNvSpPr>
            <a:spLocks noGrp="1"/>
          </p:cNvSpPr>
          <p:nvPr>
            <p:ph type="title"/>
          </p:nvPr>
        </p:nvSpPr>
        <p:spPr>
          <a:xfrm>
            <a:off x="4364809" y="1057274"/>
            <a:ext cx="7043617" cy="2520217"/>
          </a:xfrm>
        </p:spPr>
        <p:txBody>
          <a:bodyPr/>
          <a:lstStyle/>
          <a:p>
            <a:r>
              <a:rPr lang="en-US" dirty="0"/>
              <a:t>Login page</a:t>
            </a:r>
          </a:p>
        </p:txBody>
      </p:sp>
      <p:sp>
        <p:nvSpPr>
          <p:cNvPr id="3" name="Slide Number Placeholder 2">
            <a:extLst>
              <a:ext uri="{FF2B5EF4-FFF2-40B4-BE49-F238E27FC236}">
                <a16:creationId xmlns:a16="http://schemas.microsoft.com/office/drawing/2014/main" id="{370AEC4F-E711-8552-9C34-82C1514A1E37}"/>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9</a:t>
            </a:fld>
            <a:endParaRPr lang="en-US" dirty="0"/>
          </a:p>
        </p:txBody>
      </p:sp>
      <p:sp>
        <p:nvSpPr>
          <p:cNvPr id="4" name="Content Placeholder 3">
            <a:extLst>
              <a:ext uri="{FF2B5EF4-FFF2-40B4-BE49-F238E27FC236}">
                <a16:creationId xmlns:a16="http://schemas.microsoft.com/office/drawing/2014/main" id="{BDDD6BDC-E008-6AB7-55A1-46ED9BCF054F}"/>
              </a:ext>
            </a:extLst>
          </p:cNvPr>
          <p:cNvSpPr>
            <a:spLocks noGrp="1"/>
          </p:cNvSpPr>
          <p:nvPr>
            <p:ph idx="11"/>
          </p:nvPr>
        </p:nvSpPr>
        <p:spPr>
          <a:xfrm>
            <a:off x="4364808" y="3808750"/>
            <a:ext cx="7043618" cy="2233233"/>
          </a:xfrm>
        </p:spPr>
        <p:txBody>
          <a:bodyPr/>
          <a:lstStyle/>
          <a:p>
            <a:r>
              <a:rPr lang="en-US" dirty="0"/>
              <a:t>Two parts:1-manager access</a:t>
            </a:r>
          </a:p>
          <a:p>
            <a:r>
              <a:rPr lang="en-US" dirty="0"/>
              <a:t>	      2-employee access</a:t>
            </a:r>
          </a:p>
        </p:txBody>
      </p:sp>
    </p:spTree>
    <p:extLst>
      <p:ext uri="{BB962C8B-B14F-4D97-AF65-F5344CB8AC3E}">
        <p14:creationId xmlns:p14="http://schemas.microsoft.com/office/powerpoint/2010/main" val="1131718056"/>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6DBB56F-4362-4386-A1A1-3DF898896616}">
  <ds:schemaRefs>
    <ds:schemaRef ds:uri="http://schemas.microsoft.com/sharepoint/v3/contenttype/forms"/>
  </ds:schemaRefs>
</ds:datastoreItem>
</file>

<file path=customXml/itemProps3.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{4FD93E6B-4DEA-4DF8-911E-E8C0E0FEC462}tf78438558_win32</Template>
  <TotalTime>82</TotalTime>
  <Words>674</Words>
  <Application>Microsoft Office PowerPoint</Application>
  <PresentationFormat>Widescreen</PresentationFormat>
  <Paragraphs>117</Paragraphs>
  <Slides>23</Slides>
  <Notes>23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Arial Black</vt:lpstr>
      <vt:lpstr>Calibri</vt:lpstr>
      <vt:lpstr>Sabon Next LT</vt:lpstr>
      <vt:lpstr>Custom</vt:lpstr>
      <vt:lpstr>E-commerce website (cosmetics)</vt:lpstr>
      <vt:lpstr>Index</vt:lpstr>
      <vt:lpstr>The silk of using  the pages of website from the user and easy to under stand how buy their products.</vt:lpstr>
      <vt:lpstr>Home page</vt:lpstr>
      <vt:lpstr>Categories page</vt:lpstr>
      <vt:lpstr>Product page</vt:lpstr>
      <vt:lpstr>Contact us page</vt:lpstr>
      <vt:lpstr>Cart page</vt:lpstr>
      <vt:lpstr>Login page</vt:lpstr>
      <vt:lpstr>Access as a manager</vt:lpstr>
      <vt:lpstr>Home (manager)</vt:lpstr>
      <vt:lpstr>Admin page </vt:lpstr>
      <vt:lpstr>Task page</vt:lpstr>
      <vt:lpstr>Order page</vt:lpstr>
      <vt:lpstr>Contact info</vt:lpstr>
      <vt:lpstr>Home (employee)</vt:lpstr>
      <vt:lpstr>Task page</vt:lpstr>
      <vt:lpstr>Category page</vt:lpstr>
      <vt:lpstr>Products page</vt:lpstr>
      <vt:lpstr>Order page</vt:lpstr>
      <vt:lpstr>Main functionality</vt:lpstr>
      <vt:lpstr>Percentage of the using language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E-commerce website (cosmetics)</dc:title>
  <dc:subject/>
  <dc:creator>User</dc:creator>
  <cp:lastModifiedBy>User</cp:lastModifiedBy>
  <cp:revision>4</cp:revision>
  <dcterms:created xsi:type="dcterms:W3CDTF">2024-05-25T18:41:00Z</dcterms:created>
  <dcterms:modified xsi:type="dcterms:W3CDTF">2024-05-25T20:03:54Z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