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35" r:id="rId5"/>
    <p:sldId id="336" r:id="rId6"/>
    <p:sldId id="33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420624"/>
            <a:ext cx="5864352" cy="362102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0" name="Picture Placeholder 9" descr="A person smiling at a computer">
            <a:extLst>
              <a:ext uri="{FF2B5EF4-FFF2-40B4-BE49-F238E27FC236}">
                <a16:creationId xmlns:a16="http://schemas.microsoft.com/office/drawing/2014/main" id="{0E7DFFA9-9901-3CE7-AAC2-C1754C65BD4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" r="18"/>
          <a:stretch/>
        </p:blipFill>
        <p:spPr>
          <a:xfrm>
            <a:off x="7625969" y="-9144"/>
            <a:ext cx="4581525" cy="6602413"/>
          </a:xfrm>
        </p:spPr>
      </p:pic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{A7E48A53-4CBA-4F5D-AA0A-18D8B8DFCED6}tf16411248_win32</Template>
  <TotalTime>0</TotalTime>
  <Words>20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 Light</vt:lpstr>
      <vt:lpstr>Calibri</vt:lpstr>
      <vt:lpstr>Posterama</vt:lpstr>
      <vt:lpstr>Custom</vt:lpstr>
      <vt:lpstr>Basic presentation</vt:lpstr>
      <vt:lpstr>Agenda </vt:lpstr>
      <vt:lpstr>The power of communication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wael hasssine</dc:creator>
  <cp:lastModifiedBy>wael hasssine</cp:lastModifiedBy>
  <cp:revision>1</cp:revision>
  <dcterms:created xsi:type="dcterms:W3CDTF">2024-04-14T23:19:55Z</dcterms:created>
  <dcterms:modified xsi:type="dcterms:W3CDTF">2024-04-14T23:20:33Z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