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DAE269-7ACF-4CFA-94D9-5C0316D8A60C}" v="290" dt="2024-07-08T18:17:33.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el mohamed" userId="f034552c6aaa5a7f" providerId="Windows Live" clId="Web-{16DAE269-7ACF-4CFA-94D9-5C0316D8A60C}"/>
    <pc:docChg chg="addSld modSld addMainMaster delMainMaster">
      <pc:chgData name="wael mohamed" userId="f034552c6aaa5a7f" providerId="Windows Live" clId="Web-{16DAE269-7ACF-4CFA-94D9-5C0316D8A60C}" dt="2024-07-08T18:17:33.974" v="303" actId="14100"/>
      <pc:docMkLst>
        <pc:docMk/>
      </pc:docMkLst>
      <pc:sldChg chg="addSp delSp modSp mod setBg modClrScheme chgLayout">
        <pc:chgData name="wael mohamed" userId="f034552c6aaa5a7f" providerId="Windows Live" clId="Web-{16DAE269-7ACF-4CFA-94D9-5C0316D8A60C}" dt="2024-07-08T12:01:56.234" v="25"/>
        <pc:sldMkLst>
          <pc:docMk/>
          <pc:sldMk cId="109857222" sldId="256"/>
        </pc:sldMkLst>
        <pc:spChg chg="mod">
          <ac:chgData name="wael mohamed" userId="f034552c6aaa5a7f" providerId="Windows Live" clId="Web-{16DAE269-7ACF-4CFA-94D9-5C0316D8A60C}" dt="2024-07-08T12:01:56.234" v="25"/>
          <ac:spMkLst>
            <pc:docMk/>
            <pc:sldMk cId="109857222" sldId="256"/>
            <ac:spMk id="2" creationId="{00000000-0000-0000-0000-000000000000}"/>
          </ac:spMkLst>
        </pc:spChg>
        <pc:spChg chg="mod">
          <ac:chgData name="wael mohamed" userId="f034552c6aaa5a7f" providerId="Windows Live" clId="Web-{16DAE269-7ACF-4CFA-94D9-5C0316D8A60C}" dt="2024-07-08T12:01:56.234" v="25"/>
          <ac:spMkLst>
            <pc:docMk/>
            <pc:sldMk cId="109857222" sldId="256"/>
            <ac:spMk id="3" creationId="{00000000-0000-0000-0000-000000000000}"/>
          </ac:spMkLst>
        </pc:spChg>
        <pc:spChg chg="add del">
          <ac:chgData name="wael mohamed" userId="f034552c6aaa5a7f" providerId="Windows Live" clId="Web-{16DAE269-7ACF-4CFA-94D9-5C0316D8A60C}" dt="2024-07-08T12:01:56.234" v="25"/>
          <ac:spMkLst>
            <pc:docMk/>
            <pc:sldMk cId="109857222" sldId="256"/>
            <ac:spMk id="9" creationId="{B6D694DB-A3FC-4F14-A225-17BEBA4416DA}"/>
          </ac:spMkLst>
        </pc:spChg>
        <pc:spChg chg="add">
          <ac:chgData name="wael mohamed" userId="f034552c6aaa5a7f" providerId="Windows Live" clId="Web-{16DAE269-7ACF-4CFA-94D9-5C0316D8A60C}" dt="2024-07-08T12:01:56.234" v="25"/>
          <ac:spMkLst>
            <pc:docMk/>
            <pc:sldMk cId="109857222" sldId="256"/>
            <ac:spMk id="22" creationId="{E20BB609-EF92-42DB-836C-0699A590B5CF}"/>
          </ac:spMkLst>
        </pc:spChg>
        <pc:spChg chg="add">
          <ac:chgData name="wael mohamed" userId="f034552c6aaa5a7f" providerId="Windows Live" clId="Web-{16DAE269-7ACF-4CFA-94D9-5C0316D8A60C}" dt="2024-07-08T12:01:56.234" v="25"/>
          <ac:spMkLst>
            <pc:docMk/>
            <pc:sldMk cId="109857222" sldId="256"/>
            <ac:spMk id="24" creationId="{40FA88D0-E295-4CF3-934C-6423EACEB025}"/>
          </ac:spMkLst>
        </pc:spChg>
        <pc:grpChg chg="add del">
          <ac:chgData name="wael mohamed" userId="f034552c6aaa5a7f" providerId="Windows Live" clId="Web-{16DAE269-7ACF-4CFA-94D9-5C0316D8A60C}" dt="2024-07-08T12:01:56.234" v="25"/>
          <ac:grpSpMkLst>
            <pc:docMk/>
            <pc:sldMk cId="109857222" sldId="256"/>
            <ac:grpSpMk id="11" creationId="{D4433877-8295-4A0D-94F7-BFD8A63360E4}"/>
          </ac:grpSpMkLst>
        </pc:grpChg>
        <pc:picChg chg="add mod">
          <ac:chgData name="wael mohamed" userId="f034552c6aaa5a7f" providerId="Windows Live" clId="Web-{16DAE269-7ACF-4CFA-94D9-5C0316D8A60C}" dt="2024-07-08T12:01:56.234" v="25"/>
          <ac:picMkLst>
            <pc:docMk/>
            <pc:sldMk cId="109857222" sldId="256"/>
            <ac:picMk id="4" creationId="{4450C3DC-944A-7B6F-2832-2C2298928626}"/>
          </ac:picMkLst>
        </pc:picChg>
        <pc:cxnChg chg="add">
          <ac:chgData name="wael mohamed" userId="f034552c6aaa5a7f" providerId="Windows Live" clId="Web-{16DAE269-7ACF-4CFA-94D9-5C0316D8A60C}" dt="2024-07-08T12:01:56.234" v="25"/>
          <ac:cxnSpMkLst>
            <pc:docMk/>
            <pc:sldMk cId="109857222" sldId="256"/>
            <ac:cxnSpMk id="26" creationId="{8F4E56A8-93D5-4BE3-AE61-84677331AD07}"/>
          </ac:cxnSpMkLst>
        </pc:cxnChg>
        <pc:cxnChg chg="add">
          <ac:chgData name="wael mohamed" userId="f034552c6aaa5a7f" providerId="Windows Live" clId="Web-{16DAE269-7ACF-4CFA-94D9-5C0316D8A60C}" dt="2024-07-08T12:01:56.234" v="25"/>
          <ac:cxnSpMkLst>
            <pc:docMk/>
            <pc:sldMk cId="109857222" sldId="256"/>
            <ac:cxnSpMk id="28" creationId="{BD492A0C-1773-477B-83B5-C707CB057709}"/>
          </ac:cxnSpMkLst>
        </pc:cxnChg>
      </pc:sldChg>
      <pc:sldChg chg="addSp delSp modSp new mod setBg">
        <pc:chgData name="wael mohamed" userId="f034552c6aaa5a7f" providerId="Windows Live" clId="Web-{16DAE269-7ACF-4CFA-94D9-5C0316D8A60C}" dt="2024-07-08T12:06:43.477" v="49"/>
        <pc:sldMkLst>
          <pc:docMk/>
          <pc:sldMk cId="617652558" sldId="257"/>
        </pc:sldMkLst>
        <pc:spChg chg="mod">
          <ac:chgData name="wael mohamed" userId="f034552c6aaa5a7f" providerId="Windows Live" clId="Web-{16DAE269-7ACF-4CFA-94D9-5C0316D8A60C}" dt="2024-07-08T12:06:43.477" v="49"/>
          <ac:spMkLst>
            <pc:docMk/>
            <pc:sldMk cId="617652558" sldId="257"/>
            <ac:spMk id="2" creationId="{E857B69E-C730-7B87-14D9-8782BCB71F5A}"/>
          </ac:spMkLst>
        </pc:spChg>
        <pc:spChg chg="del mod">
          <ac:chgData name="wael mohamed" userId="f034552c6aaa5a7f" providerId="Windows Live" clId="Web-{16DAE269-7ACF-4CFA-94D9-5C0316D8A60C}" dt="2024-07-08T12:06:43.477" v="49"/>
          <ac:spMkLst>
            <pc:docMk/>
            <pc:sldMk cId="617652558" sldId="257"/>
            <ac:spMk id="3" creationId="{3E7171C4-EF09-D489-521D-C74CC934B786}"/>
          </ac:spMkLst>
        </pc:spChg>
        <pc:spChg chg="add del">
          <ac:chgData name="wael mohamed" userId="f034552c6aaa5a7f" providerId="Windows Live" clId="Web-{16DAE269-7ACF-4CFA-94D9-5C0316D8A60C}" dt="2024-07-08T12:06:43.477" v="49"/>
          <ac:spMkLst>
            <pc:docMk/>
            <pc:sldMk cId="617652558" sldId="257"/>
            <ac:spMk id="8" creationId="{92B0CFF1-78D7-4A83-A95E-71F9E3831622}"/>
          </ac:spMkLst>
        </pc:spChg>
        <pc:spChg chg="add del">
          <ac:chgData name="wael mohamed" userId="f034552c6aaa5a7f" providerId="Windows Live" clId="Web-{16DAE269-7ACF-4CFA-94D9-5C0316D8A60C}" dt="2024-07-08T12:06:43.477" v="49"/>
          <ac:spMkLst>
            <pc:docMk/>
            <pc:sldMk cId="617652558" sldId="257"/>
            <ac:spMk id="10" creationId="{28B7ED41-F3D7-4286-AD0B-B4A216D7E1E1}"/>
          </ac:spMkLst>
        </pc:spChg>
        <pc:spChg chg="add">
          <ac:chgData name="wael mohamed" userId="f034552c6aaa5a7f" providerId="Windows Live" clId="Web-{16DAE269-7ACF-4CFA-94D9-5C0316D8A60C}" dt="2024-07-08T12:06:43.477" v="49"/>
          <ac:spMkLst>
            <pc:docMk/>
            <pc:sldMk cId="617652558" sldId="257"/>
            <ac:spMk id="20" creationId="{612EE356-A629-4F1A-9BAD-E21B3B10D5C7}"/>
          </ac:spMkLst>
        </pc:spChg>
        <pc:spChg chg="add">
          <ac:chgData name="wael mohamed" userId="f034552c6aaa5a7f" providerId="Windows Live" clId="Web-{16DAE269-7ACF-4CFA-94D9-5C0316D8A60C}" dt="2024-07-08T12:06:43.477" v="49"/>
          <ac:spMkLst>
            <pc:docMk/>
            <pc:sldMk cId="617652558" sldId="257"/>
            <ac:spMk id="22" creationId="{28B7ED41-F3D7-4286-AD0B-B4A216D7E1E1}"/>
          </ac:spMkLst>
        </pc:spChg>
        <pc:graphicFrameChg chg="add">
          <ac:chgData name="wael mohamed" userId="f034552c6aaa5a7f" providerId="Windows Live" clId="Web-{16DAE269-7ACF-4CFA-94D9-5C0316D8A60C}" dt="2024-07-08T12:06:43.477" v="49"/>
          <ac:graphicFrameMkLst>
            <pc:docMk/>
            <pc:sldMk cId="617652558" sldId="257"/>
            <ac:graphicFrameMk id="16" creationId="{F64AF996-E9BD-5400-CABD-6BFAFF8D2BD6}"/>
          </ac:graphicFrameMkLst>
        </pc:graphicFrameChg>
        <pc:cxnChg chg="add del">
          <ac:chgData name="wael mohamed" userId="f034552c6aaa5a7f" providerId="Windows Live" clId="Web-{16DAE269-7ACF-4CFA-94D9-5C0316D8A60C}" dt="2024-07-08T12:06:43.477" v="49"/>
          <ac:cxnSpMkLst>
            <pc:docMk/>
            <pc:sldMk cId="617652558" sldId="257"/>
            <ac:cxnSpMk id="12" creationId="{C14F7EC0-B8AC-4E93-A415-71AF71B12A4D}"/>
          </ac:cxnSpMkLst>
        </pc:cxnChg>
        <pc:cxnChg chg="add del">
          <ac:chgData name="wael mohamed" userId="f034552c6aaa5a7f" providerId="Windows Live" clId="Web-{16DAE269-7ACF-4CFA-94D9-5C0316D8A60C}" dt="2024-07-08T12:06:43.477" v="49"/>
          <ac:cxnSpMkLst>
            <pc:docMk/>
            <pc:sldMk cId="617652558" sldId="257"/>
            <ac:cxnSpMk id="14" creationId="{A6F0AD64-835F-42E2-B4C7-47A77348AB99}"/>
          </ac:cxnSpMkLst>
        </pc:cxnChg>
        <pc:cxnChg chg="add">
          <ac:chgData name="wael mohamed" userId="f034552c6aaa5a7f" providerId="Windows Live" clId="Web-{16DAE269-7ACF-4CFA-94D9-5C0316D8A60C}" dt="2024-07-08T12:06:43.477" v="49"/>
          <ac:cxnSpMkLst>
            <pc:docMk/>
            <pc:sldMk cId="617652558" sldId="257"/>
            <ac:cxnSpMk id="24" creationId="{0317483B-E60B-4F41-9448-D757B9FCD21D}"/>
          </ac:cxnSpMkLst>
        </pc:cxnChg>
        <pc:cxnChg chg="add">
          <ac:chgData name="wael mohamed" userId="f034552c6aaa5a7f" providerId="Windows Live" clId="Web-{16DAE269-7ACF-4CFA-94D9-5C0316D8A60C}" dt="2024-07-08T12:06:43.477" v="49"/>
          <ac:cxnSpMkLst>
            <pc:docMk/>
            <pc:sldMk cId="617652558" sldId="257"/>
            <ac:cxnSpMk id="26" creationId="{2EB44B66-1945-4638-8E9A-4F49493D7F27}"/>
          </ac:cxnSpMkLst>
        </pc:cxnChg>
      </pc:sldChg>
      <pc:sldChg chg="modSp new">
        <pc:chgData name="wael mohamed" userId="f034552c6aaa5a7f" providerId="Windows Live" clId="Web-{16DAE269-7ACF-4CFA-94D9-5C0316D8A60C}" dt="2024-07-08T12:09:49.451" v="74" actId="20577"/>
        <pc:sldMkLst>
          <pc:docMk/>
          <pc:sldMk cId="234642489" sldId="258"/>
        </pc:sldMkLst>
        <pc:spChg chg="mod">
          <ac:chgData name="wael mohamed" userId="f034552c6aaa5a7f" providerId="Windows Live" clId="Web-{16DAE269-7ACF-4CFA-94D9-5C0316D8A60C}" dt="2024-07-08T12:07:29.916" v="64" actId="1076"/>
          <ac:spMkLst>
            <pc:docMk/>
            <pc:sldMk cId="234642489" sldId="258"/>
            <ac:spMk id="2" creationId="{361B363B-C569-BF77-580E-362BA26E815B}"/>
          </ac:spMkLst>
        </pc:spChg>
        <pc:spChg chg="mod">
          <ac:chgData name="wael mohamed" userId="f034552c6aaa5a7f" providerId="Windows Live" clId="Web-{16DAE269-7ACF-4CFA-94D9-5C0316D8A60C}" dt="2024-07-08T12:09:49.451" v="74" actId="20577"/>
          <ac:spMkLst>
            <pc:docMk/>
            <pc:sldMk cId="234642489" sldId="258"/>
            <ac:spMk id="3" creationId="{8A433726-5034-2B62-A672-C6C636A6AA98}"/>
          </ac:spMkLst>
        </pc:spChg>
      </pc:sldChg>
      <pc:sldChg chg="delSp modSp new">
        <pc:chgData name="wael mohamed" userId="f034552c6aaa5a7f" providerId="Windows Live" clId="Web-{16DAE269-7ACF-4CFA-94D9-5C0316D8A60C}" dt="2024-07-08T12:10:59.250" v="86" actId="20577"/>
        <pc:sldMkLst>
          <pc:docMk/>
          <pc:sldMk cId="1423748064" sldId="259"/>
        </pc:sldMkLst>
        <pc:spChg chg="del">
          <ac:chgData name="wael mohamed" userId="f034552c6aaa5a7f" providerId="Windows Live" clId="Web-{16DAE269-7ACF-4CFA-94D9-5C0316D8A60C}" dt="2024-07-08T12:10:07.155" v="76"/>
          <ac:spMkLst>
            <pc:docMk/>
            <pc:sldMk cId="1423748064" sldId="259"/>
            <ac:spMk id="2" creationId="{4A666C1C-F406-2B51-17EB-777B717ECF9E}"/>
          </ac:spMkLst>
        </pc:spChg>
        <pc:spChg chg="mod">
          <ac:chgData name="wael mohamed" userId="f034552c6aaa5a7f" providerId="Windows Live" clId="Web-{16DAE269-7ACF-4CFA-94D9-5C0316D8A60C}" dt="2024-07-08T12:10:59.250" v="86" actId="20577"/>
          <ac:spMkLst>
            <pc:docMk/>
            <pc:sldMk cId="1423748064" sldId="259"/>
            <ac:spMk id="3" creationId="{2CAAD20D-D386-68F3-42C4-EE03F35EA1AA}"/>
          </ac:spMkLst>
        </pc:spChg>
      </pc:sldChg>
      <pc:sldChg chg="addSp modSp new mod setBg">
        <pc:chgData name="wael mohamed" userId="f034552c6aaa5a7f" providerId="Windows Live" clId="Web-{16DAE269-7ACF-4CFA-94D9-5C0316D8A60C}" dt="2024-07-08T12:17:50.653" v="156" actId="14100"/>
        <pc:sldMkLst>
          <pc:docMk/>
          <pc:sldMk cId="792120838" sldId="260"/>
        </pc:sldMkLst>
        <pc:spChg chg="mod">
          <ac:chgData name="wael mohamed" userId="f034552c6aaa5a7f" providerId="Windows Live" clId="Web-{16DAE269-7ACF-4CFA-94D9-5C0316D8A60C}" dt="2024-07-08T12:17:33.325" v="154"/>
          <ac:spMkLst>
            <pc:docMk/>
            <pc:sldMk cId="792120838" sldId="260"/>
            <ac:spMk id="2" creationId="{A1B951AF-A105-1730-9F1B-D8C1BA79A154}"/>
          </ac:spMkLst>
        </pc:spChg>
        <pc:spChg chg="mod">
          <ac:chgData name="wael mohamed" userId="f034552c6aaa5a7f" providerId="Windows Live" clId="Web-{16DAE269-7ACF-4CFA-94D9-5C0316D8A60C}" dt="2024-07-08T12:17:33.325" v="154"/>
          <ac:spMkLst>
            <pc:docMk/>
            <pc:sldMk cId="792120838" sldId="260"/>
            <ac:spMk id="3" creationId="{6AB217D3-AF9D-751B-849D-E5C0AB0F9578}"/>
          </ac:spMkLst>
        </pc:spChg>
        <pc:spChg chg="add">
          <ac:chgData name="wael mohamed" userId="f034552c6aaa5a7f" providerId="Windows Live" clId="Web-{16DAE269-7ACF-4CFA-94D9-5C0316D8A60C}" dt="2024-07-08T12:17:33.325" v="154"/>
          <ac:spMkLst>
            <pc:docMk/>
            <pc:sldMk cId="792120838" sldId="260"/>
            <ac:spMk id="9" creationId="{92B0CFF1-78D7-4A83-A95E-71F9E3831622}"/>
          </ac:spMkLst>
        </pc:spChg>
        <pc:picChg chg="add mod">
          <ac:chgData name="wael mohamed" userId="f034552c6aaa5a7f" providerId="Windows Live" clId="Web-{16DAE269-7ACF-4CFA-94D9-5C0316D8A60C}" dt="2024-07-08T12:17:50.653" v="156" actId="14100"/>
          <ac:picMkLst>
            <pc:docMk/>
            <pc:sldMk cId="792120838" sldId="260"/>
            <ac:picMk id="4" creationId="{148920CF-475C-C014-A95D-E6B6B33C8427}"/>
          </ac:picMkLst>
        </pc:picChg>
        <pc:cxnChg chg="add">
          <ac:chgData name="wael mohamed" userId="f034552c6aaa5a7f" providerId="Windows Live" clId="Web-{16DAE269-7ACF-4CFA-94D9-5C0316D8A60C}" dt="2024-07-08T12:17:33.325" v="154"/>
          <ac:cxnSpMkLst>
            <pc:docMk/>
            <pc:sldMk cId="792120838" sldId="260"/>
            <ac:cxnSpMk id="11" creationId="{E9615127-4E4B-44AE-B157-C50975D41902}"/>
          </ac:cxnSpMkLst>
        </pc:cxnChg>
        <pc:cxnChg chg="add">
          <ac:chgData name="wael mohamed" userId="f034552c6aaa5a7f" providerId="Windows Live" clId="Web-{16DAE269-7ACF-4CFA-94D9-5C0316D8A60C}" dt="2024-07-08T12:17:33.325" v="154"/>
          <ac:cxnSpMkLst>
            <pc:docMk/>
            <pc:sldMk cId="792120838" sldId="260"/>
            <ac:cxnSpMk id="13" creationId="{B607C7DF-2703-4D3B-B500-8182840C0A29}"/>
          </ac:cxnSpMkLst>
        </pc:cxnChg>
      </pc:sldChg>
      <pc:sldChg chg="addSp delSp modSp new mod setBg">
        <pc:chgData name="wael mohamed" userId="f034552c6aaa5a7f" providerId="Windows Live" clId="Web-{16DAE269-7ACF-4CFA-94D9-5C0316D8A60C}" dt="2024-07-08T12:20:42.893" v="181" actId="14100"/>
        <pc:sldMkLst>
          <pc:docMk/>
          <pc:sldMk cId="426432203" sldId="261"/>
        </pc:sldMkLst>
        <pc:spChg chg="del">
          <ac:chgData name="wael mohamed" userId="f034552c6aaa5a7f" providerId="Windows Live" clId="Web-{16DAE269-7ACF-4CFA-94D9-5C0316D8A60C}" dt="2024-07-08T12:18:27.264" v="157"/>
          <ac:spMkLst>
            <pc:docMk/>
            <pc:sldMk cId="426432203" sldId="261"/>
            <ac:spMk id="2" creationId="{7C79C02F-4CBC-79D8-7B37-E7AD459A056A}"/>
          </ac:spMkLst>
        </pc:spChg>
        <pc:spChg chg="mod ord">
          <ac:chgData name="wael mohamed" userId="f034552c6aaa5a7f" providerId="Windows Live" clId="Web-{16DAE269-7ACF-4CFA-94D9-5C0316D8A60C}" dt="2024-07-08T12:20:42.893" v="181" actId="14100"/>
          <ac:spMkLst>
            <pc:docMk/>
            <pc:sldMk cId="426432203" sldId="261"/>
            <ac:spMk id="3" creationId="{62EE98D6-8B3E-C5B3-20BF-529C697B496B}"/>
          </ac:spMkLst>
        </pc:spChg>
        <pc:spChg chg="add del">
          <ac:chgData name="wael mohamed" userId="f034552c6aaa5a7f" providerId="Windows Live" clId="Web-{16DAE269-7ACF-4CFA-94D9-5C0316D8A60C}" dt="2024-07-08T12:19:16.984" v="163"/>
          <ac:spMkLst>
            <pc:docMk/>
            <pc:sldMk cId="426432203" sldId="261"/>
            <ac:spMk id="9" creationId="{92B0CFF1-78D7-4A83-A95E-71F9E3831622}"/>
          </ac:spMkLst>
        </pc:spChg>
        <pc:spChg chg="add">
          <ac:chgData name="wael mohamed" userId="f034552c6aaa5a7f" providerId="Windows Live" clId="Web-{16DAE269-7ACF-4CFA-94D9-5C0316D8A60C}" dt="2024-07-08T12:19:17.031" v="164"/>
          <ac:spMkLst>
            <pc:docMk/>
            <pc:sldMk cId="426432203" sldId="261"/>
            <ac:spMk id="17" creationId="{92B0CFF1-78D7-4A83-A95E-71F9E3831622}"/>
          </ac:spMkLst>
        </pc:spChg>
        <pc:picChg chg="add mod">
          <ac:chgData name="wael mohamed" userId="f034552c6aaa5a7f" providerId="Windows Live" clId="Web-{16DAE269-7ACF-4CFA-94D9-5C0316D8A60C}" dt="2024-07-08T12:20:38.518" v="180" actId="14100"/>
          <ac:picMkLst>
            <pc:docMk/>
            <pc:sldMk cId="426432203" sldId="261"/>
            <ac:picMk id="4" creationId="{1A97CB4A-CB3A-C1D7-5994-69C7DC480E46}"/>
          </ac:picMkLst>
        </pc:picChg>
        <pc:cxnChg chg="add del">
          <ac:chgData name="wael mohamed" userId="f034552c6aaa5a7f" providerId="Windows Live" clId="Web-{16DAE269-7ACF-4CFA-94D9-5C0316D8A60C}" dt="2024-07-08T12:19:16.984" v="163"/>
          <ac:cxnSpMkLst>
            <pc:docMk/>
            <pc:sldMk cId="426432203" sldId="261"/>
            <ac:cxnSpMk id="11" creationId="{CC7C49D1-7D30-4EB5-A80A-BE1E9B477084}"/>
          </ac:cxnSpMkLst>
        </pc:cxnChg>
        <pc:cxnChg chg="add del">
          <ac:chgData name="wael mohamed" userId="f034552c6aaa5a7f" providerId="Windows Live" clId="Web-{16DAE269-7ACF-4CFA-94D9-5C0316D8A60C}" dt="2024-07-08T12:19:16.984" v="163"/>
          <ac:cxnSpMkLst>
            <pc:docMk/>
            <pc:sldMk cId="426432203" sldId="261"/>
            <ac:cxnSpMk id="13" creationId="{4105C5B1-BB24-4A5C-87B3-3B75CD259422}"/>
          </ac:cxnSpMkLst>
        </pc:cxnChg>
        <pc:cxnChg chg="add del">
          <ac:chgData name="wael mohamed" userId="f034552c6aaa5a7f" providerId="Windows Live" clId="Web-{16DAE269-7ACF-4CFA-94D9-5C0316D8A60C}" dt="2024-07-08T12:19:16.984" v="163"/>
          <ac:cxnSpMkLst>
            <pc:docMk/>
            <pc:sldMk cId="426432203" sldId="261"/>
            <ac:cxnSpMk id="15" creationId="{4C9A9BAE-34E3-4B7D-BC11-8513657636D2}"/>
          </ac:cxnSpMkLst>
        </pc:cxnChg>
        <pc:cxnChg chg="add">
          <ac:chgData name="wael mohamed" userId="f034552c6aaa5a7f" providerId="Windows Live" clId="Web-{16DAE269-7ACF-4CFA-94D9-5C0316D8A60C}" dt="2024-07-08T12:19:17.031" v="164"/>
          <ac:cxnSpMkLst>
            <pc:docMk/>
            <pc:sldMk cId="426432203" sldId="261"/>
            <ac:cxnSpMk id="18" creationId="{E9615127-4E4B-44AE-B157-C50975D41902}"/>
          </ac:cxnSpMkLst>
        </pc:cxnChg>
        <pc:cxnChg chg="add">
          <ac:chgData name="wael mohamed" userId="f034552c6aaa5a7f" providerId="Windows Live" clId="Web-{16DAE269-7ACF-4CFA-94D9-5C0316D8A60C}" dt="2024-07-08T12:19:17.031" v="164"/>
          <ac:cxnSpMkLst>
            <pc:docMk/>
            <pc:sldMk cId="426432203" sldId="261"/>
            <ac:cxnSpMk id="19" creationId="{B607C7DF-2703-4D3B-B500-8182840C0A29}"/>
          </ac:cxnSpMkLst>
        </pc:cxnChg>
      </pc:sldChg>
      <pc:sldChg chg="addSp delSp modSp new mod setBg">
        <pc:chgData name="wael mohamed" userId="f034552c6aaa5a7f" providerId="Windows Live" clId="Web-{16DAE269-7ACF-4CFA-94D9-5C0316D8A60C}" dt="2024-07-08T12:23:10.460" v="210" actId="20577"/>
        <pc:sldMkLst>
          <pc:docMk/>
          <pc:sldMk cId="4011474899" sldId="262"/>
        </pc:sldMkLst>
        <pc:spChg chg="del">
          <ac:chgData name="wael mohamed" userId="f034552c6aaa5a7f" providerId="Windows Live" clId="Web-{16DAE269-7ACF-4CFA-94D9-5C0316D8A60C}" dt="2024-07-08T12:21:16.550" v="182"/>
          <ac:spMkLst>
            <pc:docMk/>
            <pc:sldMk cId="4011474899" sldId="262"/>
            <ac:spMk id="2" creationId="{A05CC4FE-3CEB-956C-6838-CE0C5B6EC967}"/>
          </ac:spMkLst>
        </pc:spChg>
        <pc:spChg chg="mod ord">
          <ac:chgData name="wael mohamed" userId="f034552c6aaa5a7f" providerId="Windows Live" clId="Web-{16DAE269-7ACF-4CFA-94D9-5C0316D8A60C}" dt="2024-07-08T12:23:10.460" v="210" actId="20577"/>
          <ac:spMkLst>
            <pc:docMk/>
            <pc:sldMk cId="4011474899" sldId="262"/>
            <ac:spMk id="3" creationId="{F710599A-CCC9-26EF-B97A-69988276EC06}"/>
          </ac:spMkLst>
        </pc:spChg>
        <pc:spChg chg="add del">
          <ac:chgData name="wael mohamed" userId="f034552c6aaa5a7f" providerId="Windows Live" clId="Web-{16DAE269-7ACF-4CFA-94D9-5C0316D8A60C}" dt="2024-07-08T12:21:54.380" v="188"/>
          <ac:spMkLst>
            <pc:docMk/>
            <pc:sldMk cId="4011474899" sldId="262"/>
            <ac:spMk id="9" creationId="{92B0CFF1-78D7-4A83-A95E-71F9E3831622}"/>
          </ac:spMkLst>
        </pc:spChg>
        <pc:spChg chg="add">
          <ac:chgData name="wael mohamed" userId="f034552c6aaa5a7f" providerId="Windows Live" clId="Web-{16DAE269-7ACF-4CFA-94D9-5C0316D8A60C}" dt="2024-07-08T12:21:54.426" v="189"/>
          <ac:spMkLst>
            <pc:docMk/>
            <pc:sldMk cId="4011474899" sldId="262"/>
            <ac:spMk id="17" creationId="{92B0CFF1-78D7-4A83-A95E-71F9E3831622}"/>
          </ac:spMkLst>
        </pc:spChg>
        <pc:picChg chg="add mod">
          <ac:chgData name="wael mohamed" userId="f034552c6aaa5a7f" providerId="Windows Live" clId="Web-{16DAE269-7ACF-4CFA-94D9-5C0316D8A60C}" dt="2024-07-08T12:22:53.069" v="206" actId="14100"/>
          <ac:picMkLst>
            <pc:docMk/>
            <pc:sldMk cId="4011474899" sldId="262"/>
            <ac:picMk id="4" creationId="{8DAE18C8-CE95-3211-5FC1-C419C6C2C8D6}"/>
          </ac:picMkLst>
        </pc:picChg>
        <pc:cxnChg chg="add del">
          <ac:chgData name="wael mohamed" userId="f034552c6aaa5a7f" providerId="Windows Live" clId="Web-{16DAE269-7ACF-4CFA-94D9-5C0316D8A60C}" dt="2024-07-08T12:21:54.380" v="188"/>
          <ac:cxnSpMkLst>
            <pc:docMk/>
            <pc:sldMk cId="4011474899" sldId="262"/>
            <ac:cxnSpMk id="11" creationId="{CC7C49D1-7D30-4EB5-A80A-BE1E9B477084}"/>
          </ac:cxnSpMkLst>
        </pc:cxnChg>
        <pc:cxnChg chg="add del">
          <ac:chgData name="wael mohamed" userId="f034552c6aaa5a7f" providerId="Windows Live" clId="Web-{16DAE269-7ACF-4CFA-94D9-5C0316D8A60C}" dt="2024-07-08T12:21:54.380" v="188"/>
          <ac:cxnSpMkLst>
            <pc:docMk/>
            <pc:sldMk cId="4011474899" sldId="262"/>
            <ac:cxnSpMk id="13" creationId="{4105C5B1-BB24-4A5C-87B3-3B75CD259422}"/>
          </ac:cxnSpMkLst>
        </pc:cxnChg>
        <pc:cxnChg chg="add del">
          <ac:chgData name="wael mohamed" userId="f034552c6aaa5a7f" providerId="Windows Live" clId="Web-{16DAE269-7ACF-4CFA-94D9-5C0316D8A60C}" dt="2024-07-08T12:21:54.380" v="188"/>
          <ac:cxnSpMkLst>
            <pc:docMk/>
            <pc:sldMk cId="4011474899" sldId="262"/>
            <ac:cxnSpMk id="15" creationId="{4C9A9BAE-34E3-4B7D-BC11-8513657636D2}"/>
          </ac:cxnSpMkLst>
        </pc:cxnChg>
        <pc:cxnChg chg="add">
          <ac:chgData name="wael mohamed" userId="f034552c6aaa5a7f" providerId="Windows Live" clId="Web-{16DAE269-7ACF-4CFA-94D9-5C0316D8A60C}" dt="2024-07-08T12:21:54.426" v="189"/>
          <ac:cxnSpMkLst>
            <pc:docMk/>
            <pc:sldMk cId="4011474899" sldId="262"/>
            <ac:cxnSpMk id="18" creationId="{E9615127-4E4B-44AE-B157-C50975D41902}"/>
          </ac:cxnSpMkLst>
        </pc:cxnChg>
        <pc:cxnChg chg="add">
          <ac:chgData name="wael mohamed" userId="f034552c6aaa5a7f" providerId="Windows Live" clId="Web-{16DAE269-7ACF-4CFA-94D9-5C0316D8A60C}" dt="2024-07-08T12:21:54.426" v="189"/>
          <ac:cxnSpMkLst>
            <pc:docMk/>
            <pc:sldMk cId="4011474899" sldId="262"/>
            <ac:cxnSpMk id="19" creationId="{B607C7DF-2703-4D3B-B500-8182840C0A29}"/>
          </ac:cxnSpMkLst>
        </pc:cxnChg>
      </pc:sldChg>
      <pc:sldChg chg="addSp delSp modSp new mod setBg">
        <pc:chgData name="wael mohamed" userId="f034552c6aaa5a7f" providerId="Windows Live" clId="Web-{16DAE269-7ACF-4CFA-94D9-5C0316D8A60C}" dt="2024-07-08T18:11:59.762" v="251"/>
        <pc:sldMkLst>
          <pc:docMk/>
          <pc:sldMk cId="2218677517" sldId="263"/>
        </pc:sldMkLst>
        <pc:spChg chg="del">
          <ac:chgData name="wael mohamed" userId="f034552c6aaa5a7f" providerId="Windows Live" clId="Web-{16DAE269-7ACF-4CFA-94D9-5C0316D8A60C}" dt="2024-07-08T18:08:54.257" v="211"/>
          <ac:spMkLst>
            <pc:docMk/>
            <pc:sldMk cId="2218677517" sldId="263"/>
            <ac:spMk id="2" creationId="{D7471E20-4E36-2182-8B50-0C16DC011BD5}"/>
          </ac:spMkLst>
        </pc:spChg>
        <pc:spChg chg="del mod">
          <ac:chgData name="wael mohamed" userId="f034552c6aaa5a7f" providerId="Windows Live" clId="Web-{16DAE269-7ACF-4CFA-94D9-5C0316D8A60C}" dt="2024-07-08T18:11:59.762" v="251"/>
          <ac:spMkLst>
            <pc:docMk/>
            <pc:sldMk cId="2218677517" sldId="263"/>
            <ac:spMk id="3" creationId="{0D937FD6-7D5E-CD47-8E6C-7EF7123B26EF}"/>
          </ac:spMkLst>
        </pc:spChg>
        <pc:spChg chg="add del">
          <ac:chgData name="wael mohamed" userId="f034552c6aaa5a7f" providerId="Windows Live" clId="Web-{16DAE269-7ACF-4CFA-94D9-5C0316D8A60C}" dt="2024-07-08T18:10:07.337" v="224"/>
          <ac:spMkLst>
            <pc:docMk/>
            <pc:sldMk cId="2218677517" sldId="263"/>
            <ac:spMk id="9" creationId="{92B0CFF1-78D7-4A83-A95E-71F9E3831622}"/>
          </ac:spMkLst>
        </pc:spChg>
        <pc:spChg chg="add del">
          <ac:chgData name="wael mohamed" userId="f034552c6aaa5a7f" providerId="Windows Live" clId="Web-{16DAE269-7ACF-4CFA-94D9-5C0316D8A60C}" dt="2024-07-08T18:09:57.415" v="222"/>
          <ac:spMkLst>
            <pc:docMk/>
            <pc:sldMk cId="2218677517" sldId="263"/>
            <ac:spMk id="11" creationId="{C12927E5-081D-440D-A775-C0AE9DA1E3EC}"/>
          </ac:spMkLst>
        </pc:spChg>
        <pc:spChg chg="add mod">
          <ac:chgData name="wael mohamed" userId="f034552c6aaa5a7f" providerId="Windows Live" clId="Web-{16DAE269-7ACF-4CFA-94D9-5C0316D8A60C}" dt="2024-07-08T18:11:18.230" v="239" actId="20577"/>
          <ac:spMkLst>
            <pc:docMk/>
            <pc:sldMk cId="2218677517" sldId="263"/>
            <ac:spMk id="22" creationId="{92B0CFF1-78D7-4A83-A95E-71F9E3831622}"/>
          </ac:spMkLst>
        </pc:spChg>
        <pc:graphicFrameChg chg="add">
          <ac:chgData name="wael mohamed" userId="f034552c6aaa5a7f" providerId="Windows Live" clId="Web-{16DAE269-7ACF-4CFA-94D9-5C0316D8A60C}" dt="2024-07-08T18:11:59.762" v="251"/>
          <ac:graphicFrameMkLst>
            <pc:docMk/>
            <pc:sldMk cId="2218677517" sldId="263"/>
            <ac:graphicFrameMk id="28" creationId="{338C8C85-1806-BD85-656D-92007B724D16}"/>
          </ac:graphicFrameMkLst>
        </pc:graphicFrameChg>
        <pc:picChg chg="add mod">
          <ac:chgData name="wael mohamed" userId="f034552c6aaa5a7f" providerId="Windows Live" clId="Web-{16DAE269-7ACF-4CFA-94D9-5C0316D8A60C}" dt="2024-07-08T18:10:18.603" v="225" actId="14100"/>
          <ac:picMkLst>
            <pc:docMk/>
            <pc:sldMk cId="2218677517" sldId="263"/>
            <ac:picMk id="4" creationId="{7F24B069-76E6-824B-4569-843744D8621F}"/>
          </ac:picMkLst>
        </pc:picChg>
        <pc:cxnChg chg="add del">
          <ac:chgData name="wael mohamed" userId="f034552c6aaa5a7f" providerId="Windows Live" clId="Web-{16DAE269-7ACF-4CFA-94D9-5C0316D8A60C}" dt="2024-07-08T18:10:07.337" v="224"/>
          <ac:cxnSpMkLst>
            <pc:docMk/>
            <pc:sldMk cId="2218677517" sldId="263"/>
            <ac:cxnSpMk id="13" creationId="{6C54B948-69AE-475C-AAD4-0166D4730C40}"/>
          </ac:cxnSpMkLst>
        </pc:cxnChg>
        <pc:cxnChg chg="add del">
          <ac:chgData name="wael mohamed" userId="f034552c6aaa5a7f" providerId="Windows Live" clId="Web-{16DAE269-7ACF-4CFA-94D9-5C0316D8A60C}" dt="2024-07-08T18:10:07.337" v="224"/>
          <ac:cxnSpMkLst>
            <pc:docMk/>
            <pc:sldMk cId="2218677517" sldId="263"/>
            <ac:cxnSpMk id="15" creationId="{C4558310-C928-4426-BFAC-68450D291D0A}"/>
          </ac:cxnSpMkLst>
        </pc:cxnChg>
        <pc:cxnChg chg="add del">
          <ac:chgData name="wael mohamed" userId="f034552c6aaa5a7f" providerId="Windows Live" clId="Web-{16DAE269-7ACF-4CFA-94D9-5C0316D8A60C}" dt="2024-07-08T18:10:07.337" v="224"/>
          <ac:cxnSpMkLst>
            <pc:docMk/>
            <pc:sldMk cId="2218677517" sldId="263"/>
            <ac:cxnSpMk id="17" creationId="{B9279127-238C-4975-A7B6-222B28A80F3B}"/>
          </ac:cxnSpMkLst>
        </pc:cxnChg>
        <pc:cxnChg chg="add">
          <ac:chgData name="wael mohamed" userId="f034552c6aaa5a7f" providerId="Windows Live" clId="Web-{16DAE269-7ACF-4CFA-94D9-5C0316D8A60C}" dt="2024-07-08T18:10:07.337" v="224"/>
          <ac:cxnSpMkLst>
            <pc:docMk/>
            <pc:sldMk cId="2218677517" sldId="263"/>
            <ac:cxnSpMk id="24" creationId="{E9615127-4E4B-44AE-B157-C50975D41902}"/>
          </ac:cxnSpMkLst>
        </pc:cxnChg>
        <pc:cxnChg chg="add">
          <ac:chgData name="wael mohamed" userId="f034552c6aaa5a7f" providerId="Windows Live" clId="Web-{16DAE269-7ACF-4CFA-94D9-5C0316D8A60C}" dt="2024-07-08T18:10:07.337" v="224"/>
          <ac:cxnSpMkLst>
            <pc:docMk/>
            <pc:sldMk cId="2218677517" sldId="263"/>
            <ac:cxnSpMk id="26" creationId="{B607C7DF-2703-4D3B-B500-8182840C0A29}"/>
          </ac:cxnSpMkLst>
        </pc:cxnChg>
      </pc:sldChg>
      <pc:sldChg chg="modSp new">
        <pc:chgData name="wael mohamed" userId="f034552c6aaa5a7f" providerId="Windows Live" clId="Web-{16DAE269-7ACF-4CFA-94D9-5C0316D8A60C}" dt="2024-07-08T18:13:49.577" v="270" actId="14100"/>
        <pc:sldMkLst>
          <pc:docMk/>
          <pc:sldMk cId="1024955025" sldId="264"/>
        </pc:sldMkLst>
        <pc:spChg chg="mod">
          <ac:chgData name="wael mohamed" userId="f034552c6aaa5a7f" providerId="Windows Live" clId="Web-{16DAE269-7ACF-4CFA-94D9-5C0316D8A60C}" dt="2024-07-08T18:13:08.545" v="261" actId="20577"/>
          <ac:spMkLst>
            <pc:docMk/>
            <pc:sldMk cId="1024955025" sldId="264"/>
            <ac:spMk id="2" creationId="{6BB1D12F-F04F-F97E-8A80-8BBBDF4B14BD}"/>
          </ac:spMkLst>
        </pc:spChg>
        <pc:spChg chg="mod">
          <ac:chgData name="wael mohamed" userId="f034552c6aaa5a7f" providerId="Windows Live" clId="Web-{16DAE269-7ACF-4CFA-94D9-5C0316D8A60C}" dt="2024-07-08T18:13:49.577" v="270" actId="14100"/>
          <ac:spMkLst>
            <pc:docMk/>
            <pc:sldMk cId="1024955025" sldId="264"/>
            <ac:spMk id="3" creationId="{CAE5E9BE-5084-B743-BF8A-823E64FFEE72}"/>
          </ac:spMkLst>
        </pc:spChg>
      </pc:sldChg>
      <pc:sldChg chg="addSp delSp modSp new mod setBg">
        <pc:chgData name="wael mohamed" userId="f034552c6aaa5a7f" providerId="Windows Live" clId="Web-{16DAE269-7ACF-4CFA-94D9-5C0316D8A60C}" dt="2024-07-08T18:17:33.974" v="303" actId="14100"/>
        <pc:sldMkLst>
          <pc:docMk/>
          <pc:sldMk cId="2630278927" sldId="265"/>
        </pc:sldMkLst>
        <pc:spChg chg="mod">
          <ac:chgData name="wael mohamed" userId="f034552c6aaa5a7f" providerId="Windows Live" clId="Web-{16DAE269-7ACF-4CFA-94D9-5C0316D8A60C}" dt="2024-07-08T18:17:17.911" v="300"/>
          <ac:spMkLst>
            <pc:docMk/>
            <pc:sldMk cId="2630278927" sldId="265"/>
            <ac:spMk id="2" creationId="{051EB3D2-D621-339F-5051-DC22D5DF779F}"/>
          </ac:spMkLst>
        </pc:spChg>
        <pc:spChg chg="add del">
          <ac:chgData name="wael mohamed" userId="f034552c6aaa5a7f" providerId="Windows Live" clId="Web-{16DAE269-7ACF-4CFA-94D9-5C0316D8A60C}" dt="2024-07-08T18:15:48.018" v="285"/>
          <ac:spMkLst>
            <pc:docMk/>
            <pc:sldMk cId="2630278927" sldId="265"/>
            <ac:spMk id="3" creationId="{7A92E1AA-7D29-B361-5A34-884CC8AFCB33}"/>
          </ac:spMkLst>
        </pc:spChg>
        <pc:spChg chg="add del mod">
          <ac:chgData name="wael mohamed" userId="f034552c6aaa5a7f" providerId="Windows Live" clId="Web-{16DAE269-7ACF-4CFA-94D9-5C0316D8A60C}" dt="2024-07-08T18:15:05.689" v="276"/>
          <ac:spMkLst>
            <pc:docMk/>
            <pc:sldMk cId="2630278927" sldId="265"/>
            <ac:spMk id="5" creationId="{413E5D18-B8EE-92B6-912C-5F8BEB7B5170}"/>
          </ac:spMkLst>
        </pc:spChg>
        <pc:spChg chg="add del mod">
          <ac:chgData name="wael mohamed" userId="f034552c6aaa5a7f" providerId="Windows Live" clId="Web-{16DAE269-7ACF-4CFA-94D9-5C0316D8A60C}" dt="2024-07-08T18:16:28.816" v="295"/>
          <ac:spMkLst>
            <pc:docMk/>
            <pc:sldMk cId="2630278927" sldId="265"/>
            <ac:spMk id="7" creationId="{BF6E2B38-3FFF-6F8E-1D3A-E184E9BBC82C}"/>
          </ac:spMkLst>
        </pc:spChg>
        <pc:spChg chg="add del">
          <ac:chgData name="wael mohamed" userId="f034552c6aaa5a7f" providerId="Windows Live" clId="Web-{16DAE269-7ACF-4CFA-94D9-5C0316D8A60C}" dt="2024-07-08T18:17:11.739" v="299"/>
          <ac:spMkLst>
            <pc:docMk/>
            <pc:sldMk cId="2630278927" sldId="265"/>
            <ac:spMk id="10" creationId="{1319B079-D3B3-314C-0B33-7F1805D05BBA}"/>
          </ac:spMkLst>
        </pc:spChg>
        <pc:spChg chg="add">
          <ac:chgData name="wael mohamed" userId="f034552c6aaa5a7f" providerId="Windows Live" clId="Web-{16DAE269-7ACF-4CFA-94D9-5C0316D8A60C}" dt="2024-07-08T18:17:17.911" v="300"/>
          <ac:spMkLst>
            <pc:docMk/>
            <pc:sldMk cId="2630278927" sldId="265"/>
            <ac:spMk id="12" creationId="{C7FE5201-BB98-480C-BADB-207C8F893897}"/>
          </ac:spMkLst>
        </pc:spChg>
        <pc:spChg chg="add del">
          <ac:chgData name="wael mohamed" userId="f034552c6aaa5a7f" providerId="Windows Live" clId="Web-{16DAE269-7ACF-4CFA-94D9-5C0316D8A60C}" dt="2024-07-08T18:17:11.739" v="299"/>
          <ac:spMkLst>
            <pc:docMk/>
            <pc:sldMk cId="2630278927" sldId="265"/>
            <ac:spMk id="13" creationId="{92B0CFF1-78D7-4A83-A95E-71F9E3831622}"/>
          </ac:spMkLst>
        </pc:spChg>
        <pc:spChg chg="add del">
          <ac:chgData name="wael mohamed" userId="f034552c6aaa5a7f" providerId="Windows Live" clId="Web-{16DAE269-7ACF-4CFA-94D9-5C0316D8A60C}" dt="2024-07-08T18:17:11.739" v="299"/>
          <ac:spMkLst>
            <pc:docMk/>
            <pc:sldMk cId="2630278927" sldId="265"/>
            <ac:spMk id="15" creationId="{C12927E5-081D-440D-A775-C0AE9DA1E3EC}"/>
          </ac:spMkLst>
        </pc:spChg>
        <pc:picChg chg="add del mod ord">
          <ac:chgData name="wael mohamed" userId="f034552c6aaa5a7f" providerId="Windows Live" clId="Web-{16DAE269-7ACF-4CFA-94D9-5C0316D8A60C}" dt="2024-07-08T18:15:05.689" v="277"/>
          <ac:picMkLst>
            <pc:docMk/>
            <pc:sldMk cId="2630278927" sldId="265"/>
            <ac:picMk id="4" creationId="{2DACB63D-7D95-F41A-DD6B-BEA379C0767C}"/>
          </ac:picMkLst>
        </pc:picChg>
        <pc:picChg chg="add mod ord">
          <ac:chgData name="wael mohamed" userId="f034552c6aaa5a7f" providerId="Windows Live" clId="Web-{16DAE269-7ACF-4CFA-94D9-5C0316D8A60C}" dt="2024-07-08T18:17:33.974" v="303" actId="14100"/>
          <ac:picMkLst>
            <pc:docMk/>
            <pc:sldMk cId="2630278927" sldId="265"/>
            <ac:picMk id="6" creationId="{AB232E5E-5F2B-36EF-37B6-53D2D83CB353}"/>
          </ac:picMkLst>
        </pc:picChg>
        <pc:cxnChg chg="add">
          <ac:chgData name="wael mohamed" userId="f034552c6aaa5a7f" providerId="Windows Live" clId="Web-{16DAE269-7ACF-4CFA-94D9-5C0316D8A60C}" dt="2024-07-08T18:17:17.911" v="300"/>
          <ac:cxnSpMkLst>
            <pc:docMk/>
            <pc:sldMk cId="2630278927" sldId="265"/>
            <ac:cxnSpMk id="8" creationId="{9DC76EBE-FB9D-4054-B5D8-19E3EAFE40B2}"/>
          </ac:cxnSpMkLst>
        </pc:cxnChg>
        <pc:cxnChg chg="add">
          <ac:chgData name="wael mohamed" userId="f034552c6aaa5a7f" providerId="Windows Live" clId="Web-{16DAE269-7ACF-4CFA-94D9-5C0316D8A60C}" dt="2024-07-08T18:17:17.911" v="300"/>
          <ac:cxnSpMkLst>
            <pc:docMk/>
            <pc:sldMk cId="2630278927" sldId="265"/>
            <ac:cxnSpMk id="9" creationId="{A2EFA84C-D756-4DC7-AA46-68D776F37FA4}"/>
          </ac:cxnSpMkLst>
        </pc:cxnChg>
        <pc:cxnChg chg="add">
          <ac:chgData name="wael mohamed" userId="f034552c6aaa5a7f" providerId="Windows Live" clId="Web-{16DAE269-7ACF-4CFA-94D9-5C0316D8A60C}" dt="2024-07-08T18:17:17.911" v="300"/>
          <ac:cxnSpMkLst>
            <pc:docMk/>
            <pc:sldMk cId="2630278927" sldId="265"/>
            <ac:cxnSpMk id="11" creationId="{108D74AC-B125-4E11-BA53-E9E383966DF8}"/>
          </ac:cxnSpMkLst>
        </pc:cxnChg>
        <pc:cxnChg chg="add">
          <ac:chgData name="wael mohamed" userId="f034552c6aaa5a7f" providerId="Windows Live" clId="Web-{16DAE269-7ACF-4CFA-94D9-5C0316D8A60C}" dt="2024-07-08T18:17:17.911" v="300"/>
          <ac:cxnSpMkLst>
            <pc:docMk/>
            <pc:sldMk cId="2630278927" sldId="265"/>
            <ac:cxnSpMk id="14" creationId="{16C116DA-899F-423B-A82A-01DAF67C1458}"/>
          </ac:cxnSpMkLst>
        </pc:cxnChg>
        <pc:cxnChg chg="add">
          <ac:chgData name="wael mohamed" userId="f034552c6aaa5a7f" providerId="Windows Live" clId="Web-{16DAE269-7ACF-4CFA-94D9-5C0316D8A60C}" dt="2024-07-08T18:17:17.911" v="300"/>
          <ac:cxnSpMkLst>
            <pc:docMk/>
            <pc:sldMk cId="2630278927" sldId="265"/>
            <ac:cxnSpMk id="16" creationId="{A7A030CB-D662-4E87-B668-9DE9163E9007}"/>
          </ac:cxnSpMkLst>
        </pc:cxnChg>
        <pc:cxnChg chg="add del">
          <ac:chgData name="wael mohamed" userId="f034552c6aaa5a7f" providerId="Windows Live" clId="Web-{16DAE269-7ACF-4CFA-94D9-5C0316D8A60C}" dt="2024-07-08T18:17:11.739" v="299"/>
          <ac:cxnSpMkLst>
            <pc:docMk/>
            <pc:sldMk cId="2630278927" sldId="265"/>
            <ac:cxnSpMk id="17" creationId="{22CDD0E7-BDD6-41F4-8AAB-088A2E8D0367}"/>
          </ac:cxnSpMkLst>
        </pc:cxnChg>
        <pc:cxnChg chg="add del">
          <ac:chgData name="wael mohamed" userId="f034552c6aaa5a7f" providerId="Windows Live" clId="Web-{16DAE269-7ACF-4CFA-94D9-5C0316D8A60C}" dt="2024-07-08T18:17:11.739" v="299"/>
          <ac:cxnSpMkLst>
            <pc:docMk/>
            <pc:sldMk cId="2630278927" sldId="265"/>
            <ac:cxnSpMk id="19" creationId="{C4558310-C928-4426-BFAC-68450D291D0A}"/>
          </ac:cxnSpMkLst>
        </pc:cxnChg>
        <pc:cxnChg chg="add del">
          <ac:chgData name="wael mohamed" userId="f034552c6aaa5a7f" providerId="Windows Live" clId="Web-{16DAE269-7ACF-4CFA-94D9-5C0316D8A60C}" dt="2024-07-08T18:17:11.739" v="299"/>
          <ac:cxnSpMkLst>
            <pc:docMk/>
            <pc:sldMk cId="2630278927" sldId="265"/>
            <ac:cxnSpMk id="21" creationId="{B58B45F5-E162-4AF7-9E46-A4290969B479}"/>
          </ac:cxnSpMkLst>
        </pc:cxnChg>
        <pc:cxnChg chg="add">
          <ac:chgData name="wael mohamed" userId="f034552c6aaa5a7f" providerId="Windows Live" clId="Web-{16DAE269-7ACF-4CFA-94D9-5C0316D8A60C}" dt="2024-07-08T18:17:17.911" v="300"/>
          <ac:cxnSpMkLst>
            <pc:docMk/>
            <pc:sldMk cId="2630278927" sldId="265"/>
            <ac:cxnSpMk id="23" creationId="{7F947FE2-C7ED-40F6-BF61-8642A1E95A7E}"/>
          </ac:cxnSpMkLst>
        </pc:cxnChg>
      </pc:sldChg>
      <pc:sldMasterChg chg="del delSldLayout">
        <pc:chgData name="wael mohamed" userId="f034552c6aaa5a7f" providerId="Windows Live" clId="Web-{16DAE269-7ACF-4CFA-94D9-5C0316D8A60C}" dt="2024-07-08T12:01:34.108" v="16"/>
        <pc:sldMasterMkLst>
          <pc:docMk/>
          <pc:sldMasterMk cId="2460954070" sldId="2147483660"/>
        </pc:sldMasterMkLst>
        <pc:sldLayoutChg chg="del">
          <pc:chgData name="wael mohamed" userId="f034552c6aaa5a7f" providerId="Windows Live" clId="Web-{16DAE269-7ACF-4CFA-94D9-5C0316D8A60C}" dt="2024-07-08T12:01:34.108" v="16"/>
          <pc:sldLayoutMkLst>
            <pc:docMk/>
            <pc:sldMasterMk cId="2460954070" sldId="2147483660"/>
            <pc:sldLayoutMk cId="2385387890" sldId="2147483661"/>
          </pc:sldLayoutMkLst>
        </pc:sldLayoutChg>
        <pc:sldLayoutChg chg="del">
          <pc:chgData name="wael mohamed" userId="f034552c6aaa5a7f" providerId="Windows Live" clId="Web-{16DAE269-7ACF-4CFA-94D9-5C0316D8A60C}" dt="2024-07-08T12:01:34.108" v="16"/>
          <pc:sldLayoutMkLst>
            <pc:docMk/>
            <pc:sldMasterMk cId="2460954070" sldId="2147483660"/>
            <pc:sldLayoutMk cId="949138452" sldId="2147483662"/>
          </pc:sldLayoutMkLst>
        </pc:sldLayoutChg>
        <pc:sldLayoutChg chg="del">
          <pc:chgData name="wael mohamed" userId="f034552c6aaa5a7f" providerId="Windows Live" clId="Web-{16DAE269-7ACF-4CFA-94D9-5C0316D8A60C}" dt="2024-07-08T12:01:34.108" v="16"/>
          <pc:sldLayoutMkLst>
            <pc:docMk/>
            <pc:sldMasterMk cId="2460954070" sldId="2147483660"/>
            <pc:sldLayoutMk cId="2591524520" sldId="2147483663"/>
          </pc:sldLayoutMkLst>
        </pc:sldLayoutChg>
        <pc:sldLayoutChg chg="del">
          <pc:chgData name="wael mohamed" userId="f034552c6aaa5a7f" providerId="Windows Live" clId="Web-{16DAE269-7ACF-4CFA-94D9-5C0316D8A60C}" dt="2024-07-08T12:01:34.108" v="16"/>
          <pc:sldLayoutMkLst>
            <pc:docMk/>
            <pc:sldMasterMk cId="2460954070" sldId="2147483660"/>
            <pc:sldLayoutMk cId="1203092039" sldId="2147483664"/>
          </pc:sldLayoutMkLst>
        </pc:sldLayoutChg>
        <pc:sldLayoutChg chg="del">
          <pc:chgData name="wael mohamed" userId="f034552c6aaa5a7f" providerId="Windows Live" clId="Web-{16DAE269-7ACF-4CFA-94D9-5C0316D8A60C}" dt="2024-07-08T12:01:34.108" v="16"/>
          <pc:sldLayoutMkLst>
            <pc:docMk/>
            <pc:sldMasterMk cId="2460954070" sldId="2147483660"/>
            <pc:sldLayoutMk cId="3733172339" sldId="2147483665"/>
          </pc:sldLayoutMkLst>
        </pc:sldLayoutChg>
        <pc:sldLayoutChg chg="del">
          <pc:chgData name="wael mohamed" userId="f034552c6aaa5a7f" providerId="Windows Live" clId="Web-{16DAE269-7ACF-4CFA-94D9-5C0316D8A60C}" dt="2024-07-08T12:01:34.108" v="16"/>
          <pc:sldLayoutMkLst>
            <pc:docMk/>
            <pc:sldMasterMk cId="2460954070" sldId="2147483660"/>
            <pc:sldLayoutMk cId="3210312558" sldId="2147483666"/>
          </pc:sldLayoutMkLst>
        </pc:sldLayoutChg>
        <pc:sldLayoutChg chg="del">
          <pc:chgData name="wael mohamed" userId="f034552c6aaa5a7f" providerId="Windows Live" clId="Web-{16DAE269-7ACF-4CFA-94D9-5C0316D8A60C}" dt="2024-07-08T12:01:34.108" v="16"/>
          <pc:sldLayoutMkLst>
            <pc:docMk/>
            <pc:sldMasterMk cId="2460954070" sldId="2147483660"/>
            <pc:sldLayoutMk cId="3146388984" sldId="2147483667"/>
          </pc:sldLayoutMkLst>
        </pc:sldLayoutChg>
        <pc:sldLayoutChg chg="del">
          <pc:chgData name="wael mohamed" userId="f034552c6aaa5a7f" providerId="Windows Live" clId="Web-{16DAE269-7ACF-4CFA-94D9-5C0316D8A60C}" dt="2024-07-08T12:01:34.108" v="16"/>
          <pc:sldLayoutMkLst>
            <pc:docMk/>
            <pc:sldMasterMk cId="2460954070" sldId="2147483660"/>
            <pc:sldLayoutMk cId="3171841454" sldId="2147483668"/>
          </pc:sldLayoutMkLst>
        </pc:sldLayoutChg>
        <pc:sldLayoutChg chg="del">
          <pc:chgData name="wael mohamed" userId="f034552c6aaa5a7f" providerId="Windows Live" clId="Web-{16DAE269-7ACF-4CFA-94D9-5C0316D8A60C}" dt="2024-07-08T12:01:34.108" v="16"/>
          <pc:sldLayoutMkLst>
            <pc:docMk/>
            <pc:sldMasterMk cId="2460954070" sldId="2147483660"/>
            <pc:sldLayoutMk cId="1718958274" sldId="2147483669"/>
          </pc:sldLayoutMkLst>
        </pc:sldLayoutChg>
        <pc:sldLayoutChg chg="del">
          <pc:chgData name="wael mohamed" userId="f034552c6aaa5a7f" providerId="Windows Live" clId="Web-{16DAE269-7ACF-4CFA-94D9-5C0316D8A60C}" dt="2024-07-08T12:01:34.108" v="16"/>
          <pc:sldLayoutMkLst>
            <pc:docMk/>
            <pc:sldMasterMk cId="2460954070" sldId="2147483660"/>
            <pc:sldLayoutMk cId="2202905451" sldId="2147483670"/>
          </pc:sldLayoutMkLst>
        </pc:sldLayoutChg>
        <pc:sldLayoutChg chg="del">
          <pc:chgData name="wael mohamed" userId="f034552c6aaa5a7f" providerId="Windows Live" clId="Web-{16DAE269-7ACF-4CFA-94D9-5C0316D8A60C}" dt="2024-07-08T12:01:34.108" v="16"/>
          <pc:sldLayoutMkLst>
            <pc:docMk/>
            <pc:sldMasterMk cId="2460954070" sldId="2147483660"/>
            <pc:sldLayoutMk cId="3479445657" sldId="2147483671"/>
          </pc:sldLayoutMkLst>
        </pc:sldLayoutChg>
      </pc:sldMasterChg>
      <pc:sldMasterChg chg="add del addSldLayout delSldLayout">
        <pc:chgData name="wael mohamed" userId="f034552c6aaa5a7f" providerId="Windows Live" clId="Web-{16DAE269-7ACF-4CFA-94D9-5C0316D8A60C}" dt="2024-07-08T12:01:56.234" v="25"/>
        <pc:sldMasterMkLst>
          <pc:docMk/>
          <pc:sldMasterMk cId="2643353526" sldId="2147483737"/>
        </pc:sldMasterMkLst>
        <pc:sldLayoutChg chg="add del">
          <pc:chgData name="wael mohamed" userId="f034552c6aaa5a7f" providerId="Windows Live" clId="Web-{16DAE269-7ACF-4CFA-94D9-5C0316D8A60C}" dt="2024-07-08T12:01:56.234" v="25"/>
          <pc:sldLayoutMkLst>
            <pc:docMk/>
            <pc:sldMasterMk cId="2643353526" sldId="2147483737"/>
            <pc:sldLayoutMk cId="1555592335" sldId="2147483726"/>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21139427" sldId="2147483727"/>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3548853101" sldId="2147483728"/>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426729191" sldId="2147483729"/>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2276944442" sldId="2147483730"/>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1234067382" sldId="2147483731"/>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539759570" sldId="2147483732"/>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2418751735" sldId="2147483733"/>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3270590986" sldId="2147483734"/>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4119050308" sldId="2147483735"/>
          </pc:sldLayoutMkLst>
        </pc:sldLayoutChg>
        <pc:sldLayoutChg chg="add del">
          <pc:chgData name="wael mohamed" userId="f034552c6aaa5a7f" providerId="Windows Live" clId="Web-{16DAE269-7ACF-4CFA-94D9-5C0316D8A60C}" dt="2024-07-08T12:01:56.234" v="25"/>
          <pc:sldLayoutMkLst>
            <pc:docMk/>
            <pc:sldMasterMk cId="2643353526" sldId="2147483737"/>
            <pc:sldLayoutMk cId="2891056258" sldId="2147483736"/>
          </pc:sldLayoutMkLst>
        </pc:sldLayoutChg>
      </pc:sldMasterChg>
      <pc:sldMasterChg chg="add addSldLayout">
        <pc:chgData name="wael mohamed" userId="f034552c6aaa5a7f" providerId="Windows Live" clId="Web-{16DAE269-7ACF-4CFA-94D9-5C0316D8A60C}" dt="2024-07-08T12:01:56.234" v="25"/>
        <pc:sldMasterMkLst>
          <pc:docMk/>
          <pc:sldMasterMk cId="2017462293" sldId="2147483761"/>
        </pc:sldMasterMkLst>
        <pc:sldLayoutChg chg="add">
          <pc:chgData name="wael mohamed" userId="f034552c6aaa5a7f" providerId="Windows Live" clId="Web-{16DAE269-7ACF-4CFA-94D9-5C0316D8A60C}" dt="2024-07-08T12:01:56.234" v="25"/>
          <pc:sldLayoutMkLst>
            <pc:docMk/>
            <pc:sldMasterMk cId="2017462293" sldId="2147483761"/>
            <pc:sldLayoutMk cId="3165956301" sldId="2147483750"/>
          </pc:sldLayoutMkLst>
        </pc:sldLayoutChg>
        <pc:sldLayoutChg chg="add">
          <pc:chgData name="wael mohamed" userId="f034552c6aaa5a7f" providerId="Windows Live" clId="Web-{16DAE269-7ACF-4CFA-94D9-5C0316D8A60C}" dt="2024-07-08T12:01:56.234" v="25"/>
          <pc:sldLayoutMkLst>
            <pc:docMk/>
            <pc:sldMasterMk cId="2017462293" sldId="2147483761"/>
            <pc:sldLayoutMk cId="777061703" sldId="2147483751"/>
          </pc:sldLayoutMkLst>
        </pc:sldLayoutChg>
        <pc:sldLayoutChg chg="add">
          <pc:chgData name="wael mohamed" userId="f034552c6aaa5a7f" providerId="Windows Live" clId="Web-{16DAE269-7ACF-4CFA-94D9-5C0316D8A60C}" dt="2024-07-08T12:01:56.234" v="25"/>
          <pc:sldLayoutMkLst>
            <pc:docMk/>
            <pc:sldMasterMk cId="2017462293" sldId="2147483761"/>
            <pc:sldLayoutMk cId="77378984" sldId="2147483752"/>
          </pc:sldLayoutMkLst>
        </pc:sldLayoutChg>
        <pc:sldLayoutChg chg="add">
          <pc:chgData name="wael mohamed" userId="f034552c6aaa5a7f" providerId="Windows Live" clId="Web-{16DAE269-7ACF-4CFA-94D9-5C0316D8A60C}" dt="2024-07-08T12:01:56.234" v="25"/>
          <pc:sldLayoutMkLst>
            <pc:docMk/>
            <pc:sldMasterMk cId="2017462293" sldId="2147483761"/>
            <pc:sldLayoutMk cId="3447813044" sldId="2147483753"/>
          </pc:sldLayoutMkLst>
        </pc:sldLayoutChg>
        <pc:sldLayoutChg chg="add">
          <pc:chgData name="wael mohamed" userId="f034552c6aaa5a7f" providerId="Windows Live" clId="Web-{16DAE269-7ACF-4CFA-94D9-5C0316D8A60C}" dt="2024-07-08T12:01:56.234" v="25"/>
          <pc:sldLayoutMkLst>
            <pc:docMk/>
            <pc:sldMasterMk cId="2017462293" sldId="2147483761"/>
            <pc:sldLayoutMk cId="53468886" sldId="2147483754"/>
          </pc:sldLayoutMkLst>
        </pc:sldLayoutChg>
        <pc:sldLayoutChg chg="add">
          <pc:chgData name="wael mohamed" userId="f034552c6aaa5a7f" providerId="Windows Live" clId="Web-{16DAE269-7ACF-4CFA-94D9-5C0316D8A60C}" dt="2024-07-08T12:01:56.234" v="25"/>
          <pc:sldLayoutMkLst>
            <pc:docMk/>
            <pc:sldMasterMk cId="2017462293" sldId="2147483761"/>
            <pc:sldLayoutMk cId="464161251" sldId="2147483755"/>
          </pc:sldLayoutMkLst>
        </pc:sldLayoutChg>
        <pc:sldLayoutChg chg="add">
          <pc:chgData name="wael mohamed" userId="f034552c6aaa5a7f" providerId="Windows Live" clId="Web-{16DAE269-7ACF-4CFA-94D9-5C0316D8A60C}" dt="2024-07-08T12:01:56.234" v="25"/>
          <pc:sldLayoutMkLst>
            <pc:docMk/>
            <pc:sldMasterMk cId="2017462293" sldId="2147483761"/>
            <pc:sldLayoutMk cId="477511841" sldId="2147483756"/>
          </pc:sldLayoutMkLst>
        </pc:sldLayoutChg>
        <pc:sldLayoutChg chg="add">
          <pc:chgData name="wael mohamed" userId="f034552c6aaa5a7f" providerId="Windows Live" clId="Web-{16DAE269-7ACF-4CFA-94D9-5C0316D8A60C}" dt="2024-07-08T12:01:56.234" v="25"/>
          <pc:sldLayoutMkLst>
            <pc:docMk/>
            <pc:sldMasterMk cId="2017462293" sldId="2147483761"/>
            <pc:sldLayoutMk cId="2598783605" sldId="2147483757"/>
          </pc:sldLayoutMkLst>
        </pc:sldLayoutChg>
        <pc:sldLayoutChg chg="add">
          <pc:chgData name="wael mohamed" userId="f034552c6aaa5a7f" providerId="Windows Live" clId="Web-{16DAE269-7ACF-4CFA-94D9-5C0316D8A60C}" dt="2024-07-08T12:01:56.234" v="25"/>
          <pc:sldLayoutMkLst>
            <pc:docMk/>
            <pc:sldMasterMk cId="2017462293" sldId="2147483761"/>
            <pc:sldLayoutMk cId="1843516235" sldId="2147483758"/>
          </pc:sldLayoutMkLst>
        </pc:sldLayoutChg>
        <pc:sldLayoutChg chg="add">
          <pc:chgData name="wael mohamed" userId="f034552c6aaa5a7f" providerId="Windows Live" clId="Web-{16DAE269-7ACF-4CFA-94D9-5C0316D8A60C}" dt="2024-07-08T12:01:56.234" v="25"/>
          <pc:sldLayoutMkLst>
            <pc:docMk/>
            <pc:sldMasterMk cId="2017462293" sldId="2147483761"/>
            <pc:sldLayoutMk cId="455378824" sldId="2147483759"/>
          </pc:sldLayoutMkLst>
        </pc:sldLayoutChg>
        <pc:sldLayoutChg chg="add">
          <pc:chgData name="wael mohamed" userId="f034552c6aaa5a7f" providerId="Windows Live" clId="Web-{16DAE269-7ACF-4CFA-94D9-5C0316D8A60C}" dt="2024-07-08T12:01:56.234" v="25"/>
          <pc:sldLayoutMkLst>
            <pc:docMk/>
            <pc:sldMasterMk cId="2017462293" sldId="2147483761"/>
            <pc:sldLayoutMk cId="2022558023" sldId="214748376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DEFDA9-4BBB-4560-B131-685746E5D859}"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E91FAA3C-54C5-46B9-9E58-127F735A5DDF}">
      <dgm:prSet/>
      <dgm:spPr/>
      <dgm:t>
        <a:bodyPr/>
        <a:lstStyle/>
        <a:p>
          <a:r>
            <a:rPr lang="en-US"/>
            <a:t>svm</a:t>
          </a:r>
        </a:p>
      </dgm:t>
    </dgm:pt>
    <dgm:pt modelId="{2FEB3904-2E01-4BC9-93FC-5E5783321FCA}" type="parTrans" cxnId="{779A31F1-CB3B-4CFD-8E81-13181F2D313C}">
      <dgm:prSet/>
      <dgm:spPr/>
      <dgm:t>
        <a:bodyPr/>
        <a:lstStyle/>
        <a:p>
          <a:endParaRPr lang="en-US"/>
        </a:p>
      </dgm:t>
    </dgm:pt>
    <dgm:pt modelId="{4447D67D-3850-48E9-B9FC-906C420952E3}" type="sibTrans" cxnId="{779A31F1-CB3B-4CFD-8E81-13181F2D313C}">
      <dgm:prSet/>
      <dgm:spPr/>
      <dgm:t>
        <a:bodyPr/>
        <a:lstStyle/>
        <a:p>
          <a:endParaRPr lang="en-US"/>
        </a:p>
      </dgm:t>
    </dgm:pt>
    <dgm:pt modelId="{F168A47A-7C92-45D8-BDD3-F4865FA612BD}">
      <dgm:prSet/>
      <dgm:spPr/>
      <dgm:t>
        <a:bodyPr/>
        <a:lstStyle/>
        <a:p>
          <a:r>
            <a:rPr lang="en-US"/>
            <a:t>precision </a:t>
          </a:r>
        </a:p>
      </dgm:t>
    </dgm:pt>
    <dgm:pt modelId="{23C612A1-4FD8-436B-B3C4-281AEFED46FC}" type="parTrans" cxnId="{6AEE9C44-163E-4DDF-8C07-125B788B88E5}">
      <dgm:prSet/>
      <dgm:spPr/>
      <dgm:t>
        <a:bodyPr/>
        <a:lstStyle/>
        <a:p>
          <a:endParaRPr lang="en-US"/>
        </a:p>
      </dgm:t>
    </dgm:pt>
    <dgm:pt modelId="{A99E5445-29BD-4D5A-BC54-0B2F9B24C766}" type="sibTrans" cxnId="{6AEE9C44-163E-4DDF-8C07-125B788B88E5}">
      <dgm:prSet/>
      <dgm:spPr/>
      <dgm:t>
        <a:bodyPr/>
        <a:lstStyle/>
        <a:p>
          <a:endParaRPr lang="en-US"/>
        </a:p>
      </dgm:t>
    </dgm:pt>
    <dgm:pt modelId="{645DC871-A926-4751-A037-F35E8E789EFA}">
      <dgm:prSet/>
      <dgm:spPr/>
      <dgm:t>
        <a:bodyPr/>
        <a:lstStyle/>
        <a:p>
          <a:r>
            <a:rPr lang="en-US"/>
            <a:t>recall</a:t>
          </a:r>
        </a:p>
      </dgm:t>
    </dgm:pt>
    <dgm:pt modelId="{8EA3C565-F61C-4D95-B2CF-E2A6DAC160A2}" type="parTrans" cxnId="{9308473A-33BB-4573-8B91-895F1FD1DA74}">
      <dgm:prSet/>
      <dgm:spPr/>
      <dgm:t>
        <a:bodyPr/>
        <a:lstStyle/>
        <a:p>
          <a:endParaRPr lang="en-US"/>
        </a:p>
      </dgm:t>
    </dgm:pt>
    <dgm:pt modelId="{9CFD18ED-C07D-47C6-B0F2-CED41DDFDBBF}" type="sibTrans" cxnId="{9308473A-33BB-4573-8B91-895F1FD1DA74}">
      <dgm:prSet/>
      <dgm:spPr/>
      <dgm:t>
        <a:bodyPr/>
        <a:lstStyle/>
        <a:p>
          <a:endParaRPr lang="en-US"/>
        </a:p>
      </dgm:t>
    </dgm:pt>
    <dgm:pt modelId="{375BCA38-5254-441F-A02B-E37699DB7454}">
      <dgm:prSet/>
      <dgm:spPr/>
      <dgm:t>
        <a:bodyPr/>
        <a:lstStyle/>
        <a:p>
          <a:r>
            <a:rPr lang="en-US"/>
            <a:t>f1 score </a:t>
          </a:r>
        </a:p>
      </dgm:t>
    </dgm:pt>
    <dgm:pt modelId="{55026AE7-1760-4937-B8DD-AC769B3C549B}" type="parTrans" cxnId="{ECCEAEE4-8B81-4119-9A21-E6771A3DB9CF}">
      <dgm:prSet/>
      <dgm:spPr/>
      <dgm:t>
        <a:bodyPr/>
        <a:lstStyle/>
        <a:p>
          <a:endParaRPr lang="en-US"/>
        </a:p>
      </dgm:t>
    </dgm:pt>
    <dgm:pt modelId="{D23B9916-60E5-4A8B-A2E8-6BEBB2DDA04D}" type="sibTrans" cxnId="{ECCEAEE4-8B81-4119-9A21-E6771A3DB9CF}">
      <dgm:prSet/>
      <dgm:spPr/>
      <dgm:t>
        <a:bodyPr/>
        <a:lstStyle/>
        <a:p>
          <a:endParaRPr lang="en-US"/>
        </a:p>
      </dgm:t>
    </dgm:pt>
    <dgm:pt modelId="{9CD7E6DB-995B-4C67-85CA-4390AE6B097B}">
      <dgm:prSet/>
      <dgm:spPr/>
      <dgm:t>
        <a:bodyPr/>
        <a:lstStyle/>
        <a:p>
          <a:r>
            <a:rPr lang="en-US"/>
            <a:t>f2 score </a:t>
          </a:r>
        </a:p>
      </dgm:t>
    </dgm:pt>
    <dgm:pt modelId="{FB9369D3-07AF-49EA-B124-04AA51501F94}" type="parTrans" cxnId="{5FBB52F1-0AB8-4900-90FB-8CCFD0B79314}">
      <dgm:prSet/>
      <dgm:spPr/>
      <dgm:t>
        <a:bodyPr/>
        <a:lstStyle/>
        <a:p>
          <a:endParaRPr lang="en-US"/>
        </a:p>
      </dgm:t>
    </dgm:pt>
    <dgm:pt modelId="{DC0D8FED-E782-4A0B-A904-EE6D7EE8E965}" type="sibTrans" cxnId="{5FBB52F1-0AB8-4900-90FB-8CCFD0B79314}">
      <dgm:prSet/>
      <dgm:spPr/>
      <dgm:t>
        <a:bodyPr/>
        <a:lstStyle/>
        <a:p>
          <a:endParaRPr lang="en-US"/>
        </a:p>
      </dgm:t>
    </dgm:pt>
    <dgm:pt modelId="{E4CCE663-167B-4766-AA3A-BF616015C51C}">
      <dgm:prSet/>
      <dgm:spPr/>
      <dgm:t>
        <a:bodyPr/>
        <a:lstStyle/>
        <a:p>
          <a:r>
            <a:rPr lang="en-US"/>
            <a:t>accuracy</a:t>
          </a:r>
        </a:p>
      </dgm:t>
    </dgm:pt>
    <dgm:pt modelId="{5DF9A02F-9B00-4DF5-8962-B1478EBB750C}" type="parTrans" cxnId="{708C51AA-570D-411B-8302-29ADD67A4F08}">
      <dgm:prSet/>
      <dgm:spPr/>
      <dgm:t>
        <a:bodyPr/>
        <a:lstStyle/>
        <a:p>
          <a:endParaRPr lang="en-US"/>
        </a:p>
      </dgm:t>
    </dgm:pt>
    <dgm:pt modelId="{F148C042-21EF-44ED-A686-3CB5F05967FF}" type="sibTrans" cxnId="{708C51AA-570D-411B-8302-29ADD67A4F08}">
      <dgm:prSet/>
      <dgm:spPr/>
      <dgm:t>
        <a:bodyPr/>
        <a:lstStyle/>
        <a:p>
          <a:endParaRPr lang="en-US"/>
        </a:p>
      </dgm:t>
    </dgm:pt>
    <dgm:pt modelId="{42EB61FA-37A1-4A79-9A67-1B2BACC67B30}" type="pres">
      <dgm:prSet presAssocID="{23DEFDA9-4BBB-4560-B131-685746E5D859}" presName="diagram" presStyleCnt="0">
        <dgm:presLayoutVars>
          <dgm:dir/>
          <dgm:resizeHandles val="exact"/>
        </dgm:presLayoutVars>
      </dgm:prSet>
      <dgm:spPr/>
    </dgm:pt>
    <dgm:pt modelId="{EC39321C-22D0-4415-87A9-966863C46673}" type="pres">
      <dgm:prSet presAssocID="{E91FAA3C-54C5-46B9-9E58-127F735A5DDF}" presName="node" presStyleLbl="node1" presStyleIdx="0" presStyleCnt="6">
        <dgm:presLayoutVars>
          <dgm:bulletEnabled val="1"/>
        </dgm:presLayoutVars>
      </dgm:prSet>
      <dgm:spPr/>
    </dgm:pt>
    <dgm:pt modelId="{90934601-2725-42E7-B53A-97ED3C9B8C50}" type="pres">
      <dgm:prSet presAssocID="{4447D67D-3850-48E9-B9FC-906C420952E3}" presName="sibTrans" presStyleCnt="0"/>
      <dgm:spPr/>
    </dgm:pt>
    <dgm:pt modelId="{1EDE4D24-1575-472B-9C30-679801554E9D}" type="pres">
      <dgm:prSet presAssocID="{F168A47A-7C92-45D8-BDD3-F4865FA612BD}" presName="node" presStyleLbl="node1" presStyleIdx="1" presStyleCnt="6">
        <dgm:presLayoutVars>
          <dgm:bulletEnabled val="1"/>
        </dgm:presLayoutVars>
      </dgm:prSet>
      <dgm:spPr/>
    </dgm:pt>
    <dgm:pt modelId="{4A5F19B3-5C90-46C0-8F44-AC1C7DF3B62F}" type="pres">
      <dgm:prSet presAssocID="{A99E5445-29BD-4D5A-BC54-0B2F9B24C766}" presName="sibTrans" presStyleCnt="0"/>
      <dgm:spPr/>
    </dgm:pt>
    <dgm:pt modelId="{F7FBD414-5CEC-4544-89B7-CFC5EC2C8B75}" type="pres">
      <dgm:prSet presAssocID="{645DC871-A926-4751-A037-F35E8E789EFA}" presName="node" presStyleLbl="node1" presStyleIdx="2" presStyleCnt="6">
        <dgm:presLayoutVars>
          <dgm:bulletEnabled val="1"/>
        </dgm:presLayoutVars>
      </dgm:prSet>
      <dgm:spPr/>
    </dgm:pt>
    <dgm:pt modelId="{C82F873F-C9AE-4CFB-A951-BCFC8D610D2C}" type="pres">
      <dgm:prSet presAssocID="{9CFD18ED-C07D-47C6-B0F2-CED41DDFDBBF}" presName="sibTrans" presStyleCnt="0"/>
      <dgm:spPr/>
    </dgm:pt>
    <dgm:pt modelId="{157EE8C1-1076-49CF-AE1A-49CE7E052D2E}" type="pres">
      <dgm:prSet presAssocID="{375BCA38-5254-441F-A02B-E37699DB7454}" presName="node" presStyleLbl="node1" presStyleIdx="3" presStyleCnt="6">
        <dgm:presLayoutVars>
          <dgm:bulletEnabled val="1"/>
        </dgm:presLayoutVars>
      </dgm:prSet>
      <dgm:spPr/>
    </dgm:pt>
    <dgm:pt modelId="{4639950C-8823-4AC3-84F7-5A53A56A7A30}" type="pres">
      <dgm:prSet presAssocID="{D23B9916-60E5-4A8B-A2E8-6BEBB2DDA04D}" presName="sibTrans" presStyleCnt="0"/>
      <dgm:spPr/>
    </dgm:pt>
    <dgm:pt modelId="{E266205D-14C6-432D-A07F-2F6A41BDFDDC}" type="pres">
      <dgm:prSet presAssocID="{9CD7E6DB-995B-4C67-85CA-4390AE6B097B}" presName="node" presStyleLbl="node1" presStyleIdx="4" presStyleCnt="6">
        <dgm:presLayoutVars>
          <dgm:bulletEnabled val="1"/>
        </dgm:presLayoutVars>
      </dgm:prSet>
      <dgm:spPr/>
    </dgm:pt>
    <dgm:pt modelId="{04265892-B3F5-49F8-B634-F09AB543800E}" type="pres">
      <dgm:prSet presAssocID="{DC0D8FED-E782-4A0B-A904-EE6D7EE8E965}" presName="sibTrans" presStyleCnt="0"/>
      <dgm:spPr/>
    </dgm:pt>
    <dgm:pt modelId="{07F81B02-03EC-4792-BA41-31C6398CAD90}" type="pres">
      <dgm:prSet presAssocID="{E4CCE663-167B-4766-AA3A-BF616015C51C}" presName="node" presStyleLbl="node1" presStyleIdx="5" presStyleCnt="6">
        <dgm:presLayoutVars>
          <dgm:bulletEnabled val="1"/>
        </dgm:presLayoutVars>
      </dgm:prSet>
      <dgm:spPr/>
    </dgm:pt>
  </dgm:ptLst>
  <dgm:cxnLst>
    <dgm:cxn modelId="{9308473A-33BB-4573-8B91-895F1FD1DA74}" srcId="{23DEFDA9-4BBB-4560-B131-685746E5D859}" destId="{645DC871-A926-4751-A037-F35E8E789EFA}" srcOrd="2" destOrd="0" parTransId="{8EA3C565-F61C-4D95-B2CF-E2A6DAC160A2}" sibTransId="{9CFD18ED-C07D-47C6-B0F2-CED41DDFDBBF}"/>
    <dgm:cxn modelId="{6AEE9C44-163E-4DDF-8C07-125B788B88E5}" srcId="{23DEFDA9-4BBB-4560-B131-685746E5D859}" destId="{F168A47A-7C92-45D8-BDD3-F4865FA612BD}" srcOrd="1" destOrd="0" parTransId="{23C612A1-4FD8-436B-B3C4-281AEFED46FC}" sibTransId="{A99E5445-29BD-4D5A-BC54-0B2F9B24C766}"/>
    <dgm:cxn modelId="{2670C97B-8DE8-40DA-B491-F5DBC17FC6AA}" type="presOf" srcId="{E91FAA3C-54C5-46B9-9E58-127F735A5DDF}" destId="{EC39321C-22D0-4415-87A9-966863C46673}" srcOrd="0" destOrd="0" presId="urn:microsoft.com/office/officeart/2005/8/layout/default"/>
    <dgm:cxn modelId="{6616DB7B-5070-4348-A229-C78AC025CEBB}" type="presOf" srcId="{E4CCE663-167B-4766-AA3A-BF616015C51C}" destId="{07F81B02-03EC-4792-BA41-31C6398CAD90}" srcOrd="0" destOrd="0" presId="urn:microsoft.com/office/officeart/2005/8/layout/default"/>
    <dgm:cxn modelId="{ED62307D-A32D-41BB-B5FD-1A49F3586DDD}" type="presOf" srcId="{F168A47A-7C92-45D8-BDD3-F4865FA612BD}" destId="{1EDE4D24-1575-472B-9C30-679801554E9D}" srcOrd="0" destOrd="0" presId="urn:microsoft.com/office/officeart/2005/8/layout/default"/>
    <dgm:cxn modelId="{44B5CA8C-D050-4694-94A1-B842DF06EE42}" type="presOf" srcId="{645DC871-A926-4751-A037-F35E8E789EFA}" destId="{F7FBD414-5CEC-4544-89B7-CFC5EC2C8B75}" srcOrd="0" destOrd="0" presId="urn:microsoft.com/office/officeart/2005/8/layout/default"/>
    <dgm:cxn modelId="{708C51AA-570D-411B-8302-29ADD67A4F08}" srcId="{23DEFDA9-4BBB-4560-B131-685746E5D859}" destId="{E4CCE663-167B-4766-AA3A-BF616015C51C}" srcOrd="5" destOrd="0" parTransId="{5DF9A02F-9B00-4DF5-8962-B1478EBB750C}" sibTransId="{F148C042-21EF-44ED-A686-3CB5F05967FF}"/>
    <dgm:cxn modelId="{7AD9BEAF-BBD1-41F5-91E0-F4640B699D16}" type="presOf" srcId="{375BCA38-5254-441F-A02B-E37699DB7454}" destId="{157EE8C1-1076-49CF-AE1A-49CE7E052D2E}" srcOrd="0" destOrd="0" presId="urn:microsoft.com/office/officeart/2005/8/layout/default"/>
    <dgm:cxn modelId="{524C56CE-D8E6-43E0-B7C8-DC606BB3C943}" type="presOf" srcId="{9CD7E6DB-995B-4C67-85CA-4390AE6B097B}" destId="{E266205D-14C6-432D-A07F-2F6A41BDFDDC}" srcOrd="0" destOrd="0" presId="urn:microsoft.com/office/officeart/2005/8/layout/default"/>
    <dgm:cxn modelId="{ECCEAEE4-8B81-4119-9A21-E6771A3DB9CF}" srcId="{23DEFDA9-4BBB-4560-B131-685746E5D859}" destId="{375BCA38-5254-441F-A02B-E37699DB7454}" srcOrd="3" destOrd="0" parTransId="{55026AE7-1760-4937-B8DD-AC769B3C549B}" sibTransId="{D23B9916-60E5-4A8B-A2E8-6BEBB2DDA04D}"/>
    <dgm:cxn modelId="{779A31F1-CB3B-4CFD-8E81-13181F2D313C}" srcId="{23DEFDA9-4BBB-4560-B131-685746E5D859}" destId="{E91FAA3C-54C5-46B9-9E58-127F735A5DDF}" srcOrd="0" destOrd="0" parTransId="{2FEB3904-2E01-4BC9-93FC-5E5783321FCA}" sibTransId="{4447D67D-3850-48E9-B9FC-906C420952E3}"/>
    <dgm:cxn modelId="{5FBB52F1-0AB8-4900-90FB-8CCFD0B79314}" srcId="{23DEFDA9-4BBB-4560-B131-685746E5D859}" destId="{9CD7E6DB-995B-4C67-85CA-4390AE6B097B}" srcOrd="4" destOrd="0" parTransId="{FB9369D3-07AF-49EA-B124-04AA51501F94}" sibTransId="{DC0D8FED-E782-4A0B-A904-EE6D7EE8E965}"/>
    <dgm:cxn modelId="{13081AF3-55A0-4B31-9CE1-F2ACB19E8BBD}" type="presOf" srcId="{23DEFDA9-4BBB-4560-B131-685746E5D859}" destId="{42EB61FA-37A1-4A79-9A67-1B2BACC67B30}" srcOrd="0" destOrd="0" presId="urn:microsoft.com/office/officeart/2005/8/layout/default"/>
    <dgm:cxn modelId="{A3BB9EC4-7724-44BA-8E8D-A9ECB2672CAF}" type="presParOf" srcId="{42EB61FA-37A1-4A79-9A67-1B2BACC67B30}" destId="{EC39321C-22D0-4415-87A9-966863C46673}" srcOrd="0" destOrd="0" presId="urn:microsoft.com/office/officeart/2005/8/layout/default"/>
    <dgm:cxn modelId="{2CC2338B-0E4B-48E5-902D-AA4C0A958513}" type="presParOf" srcId="{42EB61FA-37A1-4A79-9A67-1B2BACC67B30}" destId="{90934601-2725-42E7-B53A-97ED3C9B8C50}" srcOrd="1" destOrd="0" presId="urn:microsoft.com/office/officeart/2005/8/layout/default"/>
    <dgm:cxn modelId="{3559F17B-7A0F-403B-A397-D49FC692BC23}" type="presParOf" srcId="{42EB61FA-37A1-4A79-9A67-1B2BACC67B30}" destId="{1EDE4D24-1575-472B-9C30-679801554E9D}" srcOrd="2" destOrd="0" presId="urn:microsoft.com/office/officeart/2005/8/layout/default"/>
    <dgm:cxn modelId="{C3F8A756-7624-4551-9B37-A6F81771D890}" type="presParOf" srcId="{42EB61FA-37A1-4A79-9A67-1B2BACC67B30}" destId="{4A5F19B3-5C90-46C0-8F44-AC1C7DF3B62F}" srcOrd="3" destOrd="0" presId="urn:microsoft.com/office/officeart/2005/8/layout/default"/>
    <dgm:cxn modelId="{92FDFA4A-4A75-464A-8392-598450F638FB}" type="presParOf" srcId="{42EB61FA-37A1-4A79-9A67-1B2BACC67B30}" destId="{F7FBD414-5CEC-4544-89B7-CFC5EC2C8B75}" srcOrd="4" destOrd="0" presId="urn:microsoft.com/office/officeart/2005/8/layout/default"/>
    <dgm:cxn modelId="{48DB43DC-694D-4DFA-A43A-D2E827A633F9}" type="presParOf" srcId="{42EB61FA-37A1-4A79-9A67-1B2BACC67B30}" destId="{C82F873F-C9AE-4CFB-A951-BCFC8D610D2C}" srcOrd="5" destOrd="0" presId="urn:microsoft.com/office/officeart/2005/8/layout/default"/>
    <dgm:cxn modelId="{53944643-7A06-4F56-88AE-9AB1B24704A5}" type="presParOf" srcId="{42EB61FA-37A1-4A79-9A67-1B2BACC67B30}" destId="{157EE8C1-1076-49CF-AE1A-49CE7E052D2E}" srcOrd="6" destOrd="0" presId="urn:microsoft.com/office/officeart/2005/8/layout/default"/>
    <dgm:cxn modelId="{1B4D6469-1833-410B-934B-D3E008133234}" type="presParOf" srcId="{42EB61FA-37A1-4A79-9A67-1B2BACC67B30}" destId="{4639950C-8823-4AC3-84F7-5A53A56A7A30}" srcOrd="7" destOrd="0" presId="urn:microsoft.com/office/officeart/2005/8/layout/default"/>
    <dgm:cxn modelId="{0AABEB5A-65E1-492F-AED6-8D3CD77FA339}" type="presParOf" srcId="{42EB61FA-37A1-4A79-9A67-1B2BACC67B30}" destId="{E266205D-14C6-432D-A07F-2F6A41BDFDDC}" srcOrd="8" destOrd="0" presId="urn:microsoft.com/office/officeart/2005/8/layout/default"/>
    <dgm:cxn modelId="{74A822D2-0088-46A7-AB36-A5D11F007DAC}" type="presParOf" srcId="{42EB61FA-37A1-4A79-9A67-1B2BACC67B30}" destId="{04265892-B3F5-49F8-B634-F09AB543800E}" srcOrd="9" destOrd="0" presId="urn:microsoft.com/office/officeart/2005/8/layout/default"/>
    <dgm:cxn modelId="{B6766372-C93D-4E8B-BF02-418D77E428FD}" type="presParOf" srcId="{42EB61FA-37A1-4A79-9A67-1B2BACC67B30}" destId="{07F81B02-03EC-4792-BA41-31C6398CAD9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A600A-495D-4657-8218-EDBEA46CB6D9}"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79F6300-B79D-4EB5-B5AF-707D3CA03FAA}">
      <dgm:prSet/>
      <dgm:spPr/>
      <dgm:t>
        <a:bodyPr/>
        <a:lstStyle/>
        <a:p>
          <a:r>
            <a:rPr lang="en-GB" b="1" u="sng"/>
            <a:t>F1 Score </a:t>
          </a:r>
          <a:r>
            <a:rPr lang="en-US" b="1" u="sng"/>
            <a:t>-:</a:t>
          </a:r>
          <a:endParaRPr lang="en-US"/>
        </a:p>
      </dgm:t>
    </dgm:pt>
    <dgm:pt modelId="{2BADFAE2-48F9-4061-AF2F-C861EB7F6D21}" type="parTrans" cxnId="{1D7BFBC8-CCFF-44F8-97AD-0B9456CD1234}">
      <dgm:prSet/>
      <dgm:spPr/>
      <dgm:t>
        <a:bodyPr/>
        <a:lstStyle/>
        <a:p>
          <a:endParaRPr lang="en-US"/>
        </a:p>
      </dgm:t>
    </dgm:pt>
    <dgm:pt modelId="{6BB41F66-3AC8-4347-A491-D65EE7F82A29}" type="sibTrans" cxnId="{1D7BFBC8-CCFF-44F8-97AD-0B9456CD1234}">
      <dgm:prSet/>
      <dgm:spPr/>
      <dgm:t>
        <a:bodyPr/>
        <a:lstStyle/>
        <a:p>
          <a:endParaRPr lang="en-US"/>
        </a:p>
      </dgm:t>
    </dgm:pt>
    <dgm:pt modelId="{8C1FB698-131A-4E2D-8BF1-9BD8F4CF0587}">
      <dgm:prSet/>
      <dgm:spPr/>
      <dgm:t>
        <a:bodyPr/>
        <a:lstStyle/>
        <a:p>
          <a:r>
            <a:rPr lang="en-GB" b="1"/>
            <a:t>F1 Score </a:t>
          </a:r>
          <a:r>
            <a:rPr lang="ar-SA" b="1"/>
            <a:t>هو مقياس يوازن بين الـ</a:t>
          </a:r>
          <a:r>
            <a:rPr lang="en-GB" b="1"/>
            <a:t> Precision </a:t>
          </a:r>
          <a:r>
            <a:rPr lang="ar-SA" b="1"/>
            <a:t>والـ</a:t>
          </a:r>
          <a:r>
            <a:rPr lang="en-GB" b="1"/>
            <a:t> Recall</a:t>
          </a:r>
          <a:r>
            <a:rPr lang="ar-SA" b="1"/>
            <a:t>، ويعتبر مفيداً خاصة عندما يكون لدينا تفاوت بين حجم الفئات</a:t>
          </a:r>
          <a:r>
            <a:rPr lang="en-GB" b="1"/>
            <a:t>.</a:t>
          </a:r>
          <a:endParaRPr lang="en-US"/>
        </a:p>
      </dgm:t>
    </dgm:pt>
    <dgm:pt modelId="{F33F960F-E92D-4525-8F43-2B3C562CA967}" type="parTrans" cxnId="{DF1F89D9-65ED-42E4-A29A-42F28BA3C8FA}">
      <dgm:prSet/>
      <dgm:spPr/>
      <dgm:t>
        <a:bodyPr/>
        <a:lstStyle/>
        <a:p>
          <a:endParaRPr lang="en-US"/>
        </a:p>
      </dgm:t>
    </dgm:pt>
    <dgm:pt modelId="{51D3D085-3399-4008-BF66-7031A26546C7}" type="sibTrans" cxnId="{DF1F89D9-65ED-42E4-A29A-42F28BA3C8FA}">
      <dgm:prSet/>
      <dgm:spPr/>
      <dgm:t>
        <a:bodyPr/>
        <a:lstStyle/>
        <a:p>
          <a:endParaRPr lang="en-US"/>
        </a:p>
      </dgm:t>
    </dgm:pt>
    <dgm:pt modelId="{268947E7-3332-489D-8098-FF4EC08DAA91}">
      <dgm:prSet/>
      <dgm:spPr/>
      <dgm:t>
        <a:bodyPr/>
        <a:lstStyle/>
        <a:p>
          <a:r>
            <a:rPr lang="en-GB" b="1"/>
            <a:t>F1 Score=2×(Precision×Recall)   /   Precision +Recall</a:t>
          </a:r>
          <a:endParaRPr lang="en-US"/>
        </a:p>
      </dgm:t>
    </dgm:pt>
    <dgm:pt modelId="{B4D3CDB9-993E-4C87-A791-6BD34FEAB467}" type="parTrans" cxnId="{1EC3B987-1373-4EB0-8BBC-DC15B2E61B0F}">
      <dgm:prSet/>
      <dgm:spPr/>
      <dgm:t>
        <a:bodyPr/>
        <a:lstStyle/>
        <a:p>
          <a:endParaRPr lang="en-US"/>
        </a:p>
      </dgm:t>
    </dgm:pt>
    <dgm:pt modelId="{5D35349B-7058-4599-9E1A-8954F3803FCC}" type="sibTrans" cxnId="{1EC3B987-1373-4EB0-8BBC-DC15B2E61B0F}">
      <dgm:prSet/>
      <dgm:spPr/>
      <dgm:t>
        <a:bodyPr/>
        <a:lstStyle/>
        <a:p>
          <a:endParaRPr lang="en-US"/>
        </a:p>
      </dgm:t>
    </dgm:pt>
    <dgm:pt modelId="{D68ECA77-FCCF-43FC-B5CB-D6E59384EE3D}">
      <dgm:prSet/>
      <dgm:spPr/>
      <dgm:t>
        <a:bodyPr/>
        <a:lstStyle/>
        <a:p>
          <a:r>
            <a:rPr lang="ar-SA" b="1"/>
            <a:t>يجمع الـ</a:t>
          </a:r>
          <a:r>
            <a:rPr lang="en-GB" b="1"/>
            <a:t> F1 Score </a:t>
          </a:r>
          <a:r>
            <a:rPr lang="ar-SA" b="1"/>
            <a:t>بين الـ</a:t>
          </a:r>
          <a:r>
            <a:rPr lang="en-GB" b="1"/>
            <a:t> Precision </a:t>
          </a:r>
          <a:r>
            <a:rPr lang="ar-SA" b="1"/>
            <a:t>والـ</a:t>
          </a:r>
          <a:r>
            <a:rPr lang="en-GB" b="1"/>
            <a:t> Recall </a:t>
          </a:r>
          <a:r>
            <a:rPr lang="ar-SA" b="1"/>
            <a:t>في مقياس واحد يأخذ في الاعتبار كلاهما، ويعطي قيمة عادلة عندما يكون لدينا تفاوت في البيانات</a:t>
          </a:r>
          <a:endParaRPr lang="en-US"/>
        </a:p>
      </dgm:t>
    </dgm:pt>
    <dgm:pt modelId="{9BC0B313-6452-402C-95A5-FD688D17A71A}" type="parTrans" cxnId="{BBDE80C4-5146-48A8-B19E-08342B9252A9}">
      <dgm:prSet/>
      <dgm:spPr/>
      <dgm:t>
        <a:bodyPr/>
        <a:lstStyle/>
        <a:p>
          <a:endParaRPr lang="en-US"/>
        </a:p>
      </dgm:t>
    </dgm:pt>
    <dgm:pt modelId="{2453191F-B893-47A7-A54D-760E245D49B5}" type="sibTrans" cxnId="{BBDE80C4-5146-48A8-B19E-08342B9252A9}">
      <dgm:prSet/>
      <dgm:spPr/>
      <dgm:t>
        <a:bodyPr/>
        <a:lstStyle/>
        <a:p>
          <a:endParaRPr lang="en-US"/>
        </a:p>
      </dgm:t>
    </dgm:pt>
    <dgm:pt modelId="{BBB2F2E7-4FE7-408B-B06B-A1376DFB4886}">
      <dgm:prSet/>
      <dgm:spPr/>
      <dgm:t>
        <a:bodyPr/>
        <a:lstStyle/>
        <a:p>
          <a:r>
            <a:rPr lang="en-GB" b="1"/>
            <a:t>Summry -:</a:t>
          </a:r>
          <a:endParaRPr lang="en-US"/>
        </a:p>
      </dgm:t>
    </dgm:pt>
    <dgm:pt modelId="{DAE4DA14-B566-4AAB-85AD-167117BD6386}" type="parTrans" cxnId="{A5A9A5BA-8819-41A0-910E-4297356FA470}">
      <dgm:prSet/>
      <dgm:spPr/>
      <dgm:t>
        <a:bodyPr/>
        <a:lstStyle/>
        <a:p>
          <a:endParaRPr lang="en-US"/>
        </a:p>
      </dgm:t>
    </dgm:pt>
    <dgm:pt modelId="{A57708FE-50D5-4C42-B491-85E59EF02D22}" type="sibTrans" cxnId="{A5A9A5BA-8819-41A0-910E-4297356FA470}">
      <dgm:prSet/>
      <dgm:spPr/>
      <dgm:t>
        <a:bodyPr/>
        <a:lstStyle/>
        <a:p>
          <a:endParaRPr lang="en-US"/>
        </a:p>
      </dgm:t>
    </dgm:pt>
    <dgm:pt modelId="{3BCB4221-B81E-4FCC-984A-5F39A43935B8}">
      <dgm:prSet/>
      <dgm:spPr/>
      <dgm:t>
        <a:bodyPr/>
        <a:lstStyle/>
        <a:p>
          <a:r>
            <a:rPr lang="en-GB" b="1">
              <a:sym typeface="Symbol" panose="05050102010706020507" pitchFamily="18" charset="2"/>
            </a:rPr>
            <a:t></a:t>
          </a:r>
          <a:r>
            <a:rPr lang="en-GB" b="1"/>
            <a:t>  Precision: </a:t>
          </a:r>
          <a:r>
            <a:rPr lang="ar-SA" b="1"/>
            <a:t>يقيس مدى دقة النموذج في تصنيف الإيجابيات</a:t>
          </a:r>
          <a:r>
            <a:rPr lang="en-GB" b="1"/>
            <a:t>.</a:t>
          </a:r>
          <a:endParaRPr lang="en-US"/>
        </a:p>
      </dgm:t>
    </dgm:pt>
    <dgm:pt modelId="{1CF6D8BE-2F72-403D-83CE-F05E32AE2EE4}" type="parTrans" cxnId="{07DC51A6-BC01-401D-A78D-0E5DA439F6DC}">
      <dgm:prSet/>
      <dgm:spPr/>
      <dgm:t>
        <a:bodyPr/>
        <a:lstStyle/>
        <a:p>
          <a:endParaRPr lang="en-US"/>
        </a:p>
      </dgm:t>
    </dgm:pt>
    <dgm:pt modelId="{9E249E28-C8A2-443B-B365-896B7ED7EBB4}" type="sibTrans" cxnId="{07DC51A6-BC01-401D-A78D-0E5DA439F6DC}">
      <dgm:prSet/>
      <dgm:spPr/>
      <dgm:t>
        <a:bodyPr/>
        <a:lstStyle/>
        <a:p>
          <a:endParaRPr lang="en-US"/>
        </a:p>
      </dgm:t>
    </dgm:pt>
    <dgm:pt modelId="{B61B259E-B548-41DC-857A-FE0E6C77A6E9}">
      <dgm:prSet/>
      <dgm:spPr/>
      <dgm:t>
        <a:bodyPr/>
        <a:lstStyle/>
        <a:p>
          <a:r>
            <a:rPr lang="en-GB" b="1">
              <a:sym typeface="Symbol" panose="05050102010706020507" pitchFamily="18" charset="2"/>
            </a:rPr>
            <a:t></a:t>
          </a:r>
          <a:r>
            <a:rPr lang="en-GB" b="1"/>
            <a:t>  Recall: </a:t>
          </a:r>
          <a:r>
            <a:rPr lang="ar-SA" b="1"/>
            <a:t>يقيس مدى قدرة النموذج على استرجاع جميع الإيجابيات</a:t>
          </a:r>
          <a:r>
            <a:rPr lang="en-GB" b="1"/>
            <a:t>.</a:t>
          </a:r>
          <a:endParaRPr lang="en-US"/>
        </a:p>
      </dgm:t>
    </dgm:pt>
    <dgm:pt modelId="{495E3A09-3967-4DCB-8871-C944D0757F63}" type="parTrans" cxnId="{4BFE601B-5CDF-4192-8EB7-6494F25EB091}">
      <dgm:prSet/>
      <dgm:spPr/>
      <dgm:t>
        <a:bodyPr/>
        <a:lstStyle/>
        <a:p>
          <a:endParaRPr lang="en-US"/>
        </a:p>
      </dgm:t>
    </dgm:pt>
    <dgm:pt modelId="{B8FC9151-0516-4F26-AA98-63D6181E8037}" type="sibTrans" cxnId="{4BFE601B-5CDF-4192-8EB7-6494F25EB091}">
      <dgm:prSet/>
      <dgm:spPr/>
      <dgm:t>
        <a:bodyPr/>
        <a:lstStyle/>
        <a:p>
          <a:endParaRPr lang="en-US"/>
        </a:p>
      </dgm:t>
    </dgm:pt>
    <dgm:pt modelId="{D9DA8128-B191-4077-A587-0871F20D97E9}">
      <dgm:prSet/>
      <dgm:spPr/>
      <dgm:t>
        <a:bodyPr/>
        <a:lstStyle/>
        <a:p>
          <a:r>
            <a:rPr lang="en-GB" b="1">
              <a:sym typeface="Symbol" panose="05050102010706020507" pitchFamily="18" charset="2"/>
            </a:rPr>
            <a:t></a:t>
          </a:r>
          <a:r>
            <a:rPr lang="en-GB" b="1"/>
            <a:t>  F1 Score: </a:t>
          </a:r>
          <a:r>
            <a:rPr lang="ar-SA" b="1"/>
            <a:t>يوازن بين الـ</a:t>
          </a:r>
          <a:r>
            <a:rPr lang="en-GB" b="1"/>
            <a:t> Precision </a:t>
          </a:r>
          <a:r>
            <a:rPr lang="ar-SA" b="1"/>
            <a:t>والـ</a:t>
          </a:r>
          <a:r>
            <a:rPr lang="en-GB" b="1"/>
            <a:t> Recall </a:t>
          </a:r>
          <a:r>
            <a:rPr lang="ar-SA" b="1"/>
            <a:t>ويقدم مقياساً واحداً للأداء</a:t>
          </a:r>
          <a:endParaRPr lang="en-US"/>
        </a:p>
      </dgm:t>
    </dgm:pt>
    <dgm:pt modelId="{A93F5FF1-CC3D-4054-82D3-DD25B9EE8E3F}" type="parTrans" cxnId="{4250E550-DCEB-493C-AB5B-F7722BCD9C54}">
      <dgm:prSet/>
      <dgm:spPr/>
      <dgm:t>
        <a:bodyPr/>
        <a:lstStyle/>
        <a:p>
          <a:endParaRPr lang="en-US"/>
        </a:p>
      </dgm:t>
    </dgm:pt>
    <dgm:pt modelId="{8541FDE6-426E-4F95-9157-BBB66C170556}" type="sibTrans" cxnId="{4250E550-DCEB-493C-AB5B-F7722BCD9C54}">
      <dgm:prSet/>
      <dgm:spPr/>
      <dgm:t>
        <a:bodyPr/>
        <a:lstStyle/>
        <a:p>
          <a:endParaRPr lang="en-US"/>
        </a:p>
      </dgm:t>
    </dgm:pt>
    <dgm:pt modelId="{653316E2-4B49-4671-9B6B-A063BB87ACF3}" type="pres">
      <dgm:prSet presAssocID="{884A600A-495D-4657-8218-EDBEA46CB6D9}" presName="Name0" presStyleCnt="0">
        <dgm:presLayoutVars>
          <dgm:dir/>
          <dgm:resizeHandles val="exact"/>
        </dgm:presLayoutVars>
      </dgm:prSet>
      <dgm:spPr/>
    </dgm:pt>
    <dgm:pt modelId="{B5D3CE5D-404A-4AAE-9F8B-ECB825942C81}" type="pres">
      <dgm:prSet presAssocID="{F79F6300-B79D-4EB5-B5AF-707D3CA03FAA}" presName="node" presStyleLbl="node1" presStyleIdx="0" presStyleCnt="8">
        <dgm:presLayoutVars>
          <dgm:bulletEnabled val="1"/>
        </dgm:presLayoutVars>
      </dgm:prSet>
      <dgm:spPr/>
    </dgm:pt>
    <dgm:pt modelId="{7561EEEC-9BD7-4CBB-BD09-75C9B1FD35D9}" type="pres">
      <dgm:prSet presAssocID="{6BB41F66-3AC8-4347-A491-D65EE7F82A29}" presName="sibTrans" presStyleLbl="sibTrans1D1" presStyleIdx="0" presStyleCnt="7"/>
      <dgm:spPr/>
    </dgm:pt>
    <dgm:pt modelId="{DED4EA21-A45E-45EB-A62C-978BC4EF92E1}" type="pres">
      <dgm:prSet presAssocID="{6BB41F66-3AC8-4347-A491-D65EE7F82A29}" presName="connectorText" presStyleLbl="sibTrans1D1" presStyleIdx="0" presStyleCnt="7"/>
      <dgm:spPr/>
    </dgm:pt>
    <dgm:pt modelId="{FFA62D05-B8B0-4932-88E4-76D2490CA928}" type="pres">
      <dgm:prSet presAssocID="{8C1FB698-131A-4E2D-8BF1-9BD8F4CF0587}" presName="node" presStyleLbl="node1" presStyleIdx="1" presStyleCnt="8">
        <dgm:presLayoutVars>
          <dgm:bulletEnabled val="1"/>
        </dgm:presLayoutVars>
      </dgm:prSet>
      <dgm:spPr/>
    </dgm:pt>
    <dgm:pt modelId="{153B0CEC-4695-479B-B7A6-85BBB9BAE475}" type="pres">
      <dgm:prSet presAssocID="{51D3D085-3399-4008-BF66-7031A26546C7}" presName="sibTrans" presStyleLbl="sibTrans1D1" presStyleIdx="1" presStyleCnt="7"/>
      <dgm:spPr/>
    </dgm:pt>
    <dgm:pt modelId="{39787B02-8079-4C59-B255-8C090BB0E59A}" type="pres">
      <dgm:prSet presAssocID="{51D3D085-3399-4008-BF66-7031A26546C7}" presName="connectorText" presStyleLbl="sibTrans1D1" presStyleIdx="1" presStyleCnt="7"/>
      <dgm:spPr/>
    </dgm:pt>
    <dgm:pt modelId="{0B824033-8350-4DA7-A0F6-68C1486BC265}" type="pres">
      <dgm:prSet presAssocID="{268947E7-3332-489D-8098-FF4EC08DAA91}" presName="node" presStyleLbl="node1" presStyleIdx="2" presStyleCnt="8">
        <dgm:presLayoutVars>
          <dgm:bulletEnabled val="1"/>
        </dgm:presLayoutVars>
      </dgm:prSet>
      <dgm:spPr/>
    </dgm:pt>
    <dgm:pt modelId="{5480FC51-EA50-4342-AB1B-E8065A978E91}" type="pres">
      <dgm:prSet presAssocID="{5D35349B-7058-4599-9E1A-8954F3803FCC}" presName="sibTrans" presStyleLbl="sibTrans1D1" presStyleIdx="2" presStyleCnt="7"/>
      <dgm:spPr/>
    </dgm:pt>
    <dgm:pt modelId="{4316C9BB-7BDA-4E05-B1F9-32E1A0D8A8F2}" type="pres">
      <dgm:prSet presAssocID="{5D35349B-7058-4599-9E1A-8954F3803FCC}" presName="connectorText" presStyleLbl="sibTrans1D1" presStyleIdx="2" presStyleCnt="7"/>
      <dgm:spPr/>
    </dgm:pt>
    <dgm:pt modelId="{CC9C314A-D0D1-47BF-AD98-6D586781CDCF}" type="pres">
      <dgm:prSet presAssocID="{D68ECA77-FCCF-43FC-B5CB-D6E59384EE3D}" presName="node" presStyleLbl="node1" presStyleIdx="3" presStyleCnt="8">
        <dgm:presLayoutVars>
          <dgm:bulletEnabled val="1"/>
        </dgm:presLayoutVars>
      </dgm:prSet>
      <dgm:spPr/>
    </dgm:pt>
    <dgm:pt modelId="{68CFBEA8-B027-41EF-900A-D9BCABAAAE7D}" type="pres">
      <dgm:prSet presAssocID="{2453191F-B893-47A7-A54D-760E245D49B5}" presName="sibTrans" presStyleLbl="sibTrans1D1" presStyleIdx="3" presStyleCnt="7"/>
      <dgm:spPr/>
    </dgm:pt>
    <dgm:pt modelId="{6910F421-CE84-462C-9DA8-33A5D9BC3E4C}" type="pres">
      <dgm:prSet presAssocID="{2453191F-B893-47A7-A54D-760E245D49B5}" presName="connectorText" presStyleLbl="sibTrans1D1" presStyleIdx="3" presStyleCnt="7"/>
      <dgm:spPr/>
    </dgm:pt>
    <dgm:pt modelId="{940053C8-D324-4071-AC7E-513B44033E12}" type="pres">
      <dgm:prSet presAssocID="{BBB2F2E7-4FE7-408B-B06B-A1376DFB4886}" presName="node" presStyleLbl="node1" presStyleIdx="4" presStyleCnt="8">
        <dgm:presLayoutVars>
          <dgm:bulletEnabled val="1"/>
        </dgm:presLayoutVars>
      </dgm:prSet>
      <dgm:spPr/>
    </dgm:pt>
    <dgm:pt modelId="{873D010B-91B8-497E-AC19-58BF078EA2C9}" type="pres">
      <dgm:prSet presAssocID="{A57708FE-50D5-4C42-B491-85E59EF02D22}" presName="sibTrans" presStyleLbl="sibTrans1D1" presStyleIdx="4" presStyleCnt="7"/>
      <dgm:spPr/>
    </dgm:pt>
    <dgm:pt modelId="{EE75B8F4-E4AE-43DD-A389-B4B9A77272B1}" type="pres">
      <dgm:prSet presAssocID="{A57708FE-50D5-4C42-B491-85E59EF02D22}" presName="connectorText" presStyleLbl="sibTrans1D1" presStyleIdx="4" presStyleCnt="7"/>
      <dgm:spPr/>
    </dgm:pt>
    <dgm:pt modelId="{255D8946-A3C5-4D30-8B45-B525DE7C790E}" type="pres">
      <dgm:prSet presAssocID="{3BCB4221-B81E-4FCC-984A-5F39A43935B8}" presName="node" presStyleLbl="node1" presStyleIdx="5" presStyleCnt="8">
        <dgm:presLayoutVars>
          <dgm:bulletEnabled val="1"/>
        </dgm:presLayoutVars>
      </dgm:prSet>
      <dgm:spPr/>
    </dgm:pt>
    <dgm:pt modelId="{61389BF6-6C41-49E7-92FD-ECAB9942724C}" type="pres">
      <dgm:prSet presAssocID="{9E249E28-C8A2-443B-B365-896B7ED7EBB4}" presName="sibTrans" presStyleLbl="sibTrans1D1" presStyleIdx="5" presStyleCnt="7"/>
      <dgm:spPr/>
    </dgm:pt>
    <dgm:pt modelId="{F110E319-2C89-48A1-A388-284A7BF97658}" type="pres">
      <dgm:prSet presAssocID="{9E249E28-C8A2-443B-B365-896B7ED7EBB4}" presName="connectorText" presStyleLbl="sibTrans1D1" presStyleIdx="5" presStyleCnt="7"/>
      <dgm:spPr/>
    </dgm:pt>
    <dgm:pt modelId="{167F0EBC-05CA-4BE0-8611-C90F05308EAE}" type="pres">
      <dgm:prSet presAssocID="{B61B259E-B548-41DC-857A-FE0E6C77A6E9}" presName="node" presStyleLbl="node1" presStyleIdx="6" presStyleCnt="8">
        <dgm:presLayoutVars>
          <dgm:bulletEnabled val="1"/>
        </dgm:presLayoutVars>
      </dgm:prSet>
      <dgm:spPr/>
    </dgm:pt>
    <dgm:pt modelId="{13C74281-8921-47BD-A317-DC44F802408A}" type="pres">
      <dgm:prSet presAssocID="{B8FC9151-0516-4F26-AA98-63D6181E8037}" presName="sibTrans" presStyleLbl="sibTrans1D1" presStyleIdx="6" presStyleCnt="7"/>
      <dgm:spPr/>
    </dgm:pt>
    <dgm:pt modelId="{6B08A058-6695-4E0F-9F0B-3C6E556B5F77}" type="pres">
      <dgm:prSet presAssocID="{B8FC9151-0516-4F26-AA98-63D6181E8037}" presName="connectorText" presStyleLbl="sibTrans1D1" presStyleIdx="6" presStyleCnt="7"/>
      <dgm:spPr/>
    </dgm:pt>
    <dgm:pt modelId="{D2ECF5A5-038A-4087-B490-BA83DCE0FA3D}" type="pres">
      <dgm:prSet presAssocID="{D9DA8128-B191-4077-A587-0871F20D97E9}" presName="node" presStyleLbl="node1" presStyleIdx="7" presStyleCnt="8">
        <dgm:presLayoutVars>
          <dgm:bulletEnabled val="1"/>
        </dgm:presLayoutVars>
      </dgm:prSet>
      <dgm:spPr/>
    </dgm:pt>
  </dgm:ptLst>
  <dgm:cxnLst>
    <dgm:cxn modelId="{727F7D00-0327-4A75-A3B0-2C651DD11E4F}" type="presOf" srcId="{A57708FE-50D5-4C42-B491-85E59EF02D22}" destId="{873D010B-91B8-497E-AC19-58BF078EA2C9}" srcOrd="0" destOrd="0" presId="urn:microsoft.com/office/officeart/2016/7/layout/RepeatingBendingProcessNew"/>
    <dgm:cxn modelId="{D55DDB07-098D-4A39-957C-2A57DC76BCF0}" type="presOf" srcId="{51D3D085-3399-4008-BF66-7031A26546C7}" destId="{39787B02-8079-4C59-B255-8C090BB0E59A}" srcOrd="1" destOrd="0" presId="urn:microsoft.com/office/officeart/2016/7/layout/RepeatingBendingProcessNew"/>
    <dgm:cxn modelId="{B870E117-4100-4427-950C-0FA7212F6822}" type="presOf" srcId="{3BCB4221-B81E-4FCC-984A-5F39A43935B8}" destId="{255D8946-A3C5-4D30-8B45-B525DE7C790E}" srcOrd="0" destOrd="0" presId="urn:microsoft.com/office/officeart/2016/7/layout/RepeatingBendingProcessNew"/>
    <dgm:cxn modelId="{4BFE601B-5CDF-4192-8EB7-6494F25EB091}" srcId="{884A600A-495D-4657-8218-EDBEA46CB6D9}" destId="{B61B259E-B548-41DC-857A-FE0E6C77A6E9}" srcOrd="6" destOrd="0" parTransId="{495E3A09-3967-4DCB-8871-C944D0757F63}" sibTransId="{B8FC9151-0516-4F26-AA98-63D6181E8037}"/>
    <dgm:cxn modelId="{1B32CD24-9D84-4459-BF1A-8758DB820A49}" type="presOf" srcId="{B8FC9151-0516-4F26-AA98-63D6181E8037}" destId="{13C74281-8921-47BD-A317-DC44F802408A}" srcOrd="0" destOrd="0" presId="urn:microsoft.com/office/officeart/2016/7/layout/RepeatingBendingProcessNew"/>
    <dgm:cxn modelId="{DF80A626-15A5-4ABE-9075-BFECA81FC6A9}" type="presOf" srcId="{2453191F-B893-47A7-A54D-760E245D49B5}" destId="{68CFBEA8-B027-41EF-900A-D9BCABAAAE7D}" srcOrd="0" destOrd="0" presId="urn:microsoft.com/office/officeart/2016/7/layout/RepeatingBendingProcessNew"/>
    <dgm:cxn modelId="{47CB5929-EF33-4543-9D33-5FC0E171AF3B}" type="presOf" srcId="{8C1FB698-131A-4E2D-8BF1-9BD8F4CF0587}" destId="{FFA62D05-B8B0-4932-88E4-76D2490CA928}" srcOrd="0" destOrd="0" presId="urn:microsoft.com/office/officeart/2016/7/layout/RepeatingBendingProcessNew"/>
    <dgm:cxn modelId="{A2FA1738-0D06-4C93-BAFD-578BEE036242}" type="presOf" srcId="{6BB41F66-3AC8-4347-A491-D65EE7F82A29}" destId="{7561EEEC-9BD7-4CBB-BD09-75C9B1FD35D9}" srcOrd="0" destOrd="0" presId="urn:microsoft.com/office/officeart/2016/7/layout/RepeatingBendingProcessNew"/>
    <dgm:cxn modelId="{517E8F3B-E6CA-4202-9D4D-1158B70EC0E2}" type="presOf" srcId="{51D3D085-3399-4008-BF66-7031A26546C7}" destId="{153B0CEC-4695-479B-B7A6-85BBB9BAE475}" srcOrd="0" destOrd="0" presId="urn:microsoft.com/office/officeart/2016/7/layout/RepeatingBendingProcessNew"/>
    <dgm:cxn modelId="{222A0D5D-C99E-4811-82DC-835BF31D3081}" type="presOf" srcId="{D68ECA77-FCCF-43FC-B5CB-D6E59384EE3D}" destId="{CC9C314A-D0D1-47BF-AD98-6D586781CDCF}" srcOrd="0" destOrd="0" presId="urn:microsoft.com/office/officeart/2016/7/layout/RepeatingBendingProcessNew"/>
    <dgm:cxn modelId="{39742E64-308C-4EDA-9993-7B6EB8DF2487}" type="presOf" srcId="{B61B259E-B548-41DC-857A-FE0E6C77A6E9}" destId="{167F0EBC-05CA-4BE0-8611-C90F05308EAE}" srcOrd="0" destOrd="0" presId="urn:microsoft.com/office/officeart/2016/7/layout/RepeatingBendingProcessNew"/>
    <dgm:cxn modelId="{0B945B66-2019-479A-9C11-F913FAD679D9}" type="presOf" srcId="{F79F6300-B79D-4EB5-B5AF-707D3CA03FAA}" destId="{B5D3CE5D-404A-4AAE-9F8B-ECB825942C81}" srcOrd="0" destOrd="0" presId="urn:microsoft.com/office/officeart/2016/7/layout/RepeatingBendingProcessNew"/>
    <dgm:cxn modelId="{48EF0167-47A3-4F11-A45F-F9DDD385D5AE}" type="presOf" srcId="{5D35349B-7058-4599-9E1A-8954F3803FCC}" destId="{5480FC51-EA50-4342-AB1B-E8065A978E91}" srcOrd="0" destOrd="0" presId="urn:microsoft.com/office/officeart/2016/7/layout/RepeatingBendingProcessNew"/>
    <dgm:cxn modelId="{F0567047-88FE-4FF8-881F-21B77AB82C01}" type="presOf" srcId="{9E249E28-C8A2-443B-B365-896B7ED7EBB4}" destId="{F110E319-2C89-48A1-A388-284A7BF97658}" srcOrd="1" destOrd="0" presId="urn:microsoft.com/office/officeart/2016/7/layout/RepeatingBendingProcessNew"/>
    <dgm:cxn modelId="{E5B4EF4B-ED9E-4B27-87FF-AF65362D83DB}" type="presOf" srcId="{BBB2F2E7-4FE7-408B-B06B-A1376DFB4886}" destId="{940053C8-D324-4071-AC7E-513B44033E12}" srcOrd="0" destOrd="0" presId="urn:microsoft.com/office/officeart/2016/7/layout/RepeatingBendingProcessNew"/>
    <dgm:cxn modelId="{4250E550-DCEB-493C-AB5B-F7722BCD9C54}" srcId="{884A600A-495D-4657-8218-EDBEA46CB6D9}" destId="{D9DA8128-B191-4077-A587-0871F20D97E9}" srcOrd="7" destOrd="0" parTransId="{A93F5FF1-CC3D-4054-82D3-DD25B9EE8E3F}" sibTransId="{8541FDE6-426E-4F95-9157-BBB66C170556}"/>
    <dgm:cxn modelId="{5C9EFF5A-83FE-462B-A240-1538E66FCE20}" type="presOf" srcId="{6BB41F66-3AC8-4347-A491-D65EE7F82A29}" destId="{DED4EA21-A45E-45EB-A62C-978BC4EF92E1}" srcOrd="1" destOrd="0" presId="urn:microsoft.com/office/officeart/2016/7/layout/RepeatingBendingProcessNew"/>
    <dgm:cxn modelId="{D6AE377C-1FF3-4CC7-BAD3-AF2E16800D82}" type="presOf" srcId="{9E249E28-C8A2-443B-B365-896B7ED7EBB4}" destId="{61389BF6-6C41-49E7-92FD-ECAB9942724C}" srcOrd="0" destOrd="0" presId="urn:microsoft.com/office/officeart/2016/7/layout/RepeatingBendingProcessNew"/>
    <dgm:cxn modelId="{1EC3B987-1373-4EB0-8BBC-DC15B2E61B0F}" srcId="{884A600A-495D-4657-8218-EDBEA46CB6D9}" destId="{268947E7-3332-489D-8098-FF4EC08DAA91}" srcOrd="2" destOrd="0" parTransId="{B4D3CDB9-993E-4C87-A791-6BD34FEAB467}" sibTransId="{5D35349B-7058-4599-9E1A-8954F3803FCC}"/>
    <dgm:cxn modelId="{60AFC78B-EDE2-483C-984D-0830B6639C41}" type="presOf" srcId="{B8FC9151-0516-4F26-AA98-63D6181E8037}" destId="{6B08A058-6695-4E0F-9F0B-3C6E556B5F77}" srcOrd="1" destOrd="0" presId="urn:microsoft.com/office/officeart/2016/7/layout/RepeatingBendingProcessNew"/>
    <dgm:cxn modelId="{722A4BA2-48C8-4C1D-8429-0567BDA617CA}" type="presOf" srcId="{5D35349B-7058-4599-9E1A-8954F3803FCC}" destId="{4316C9BB-7BDA-4E05-B1F9-32E1A0D8A8F2}" srcOrd="1" destOrd="0" presId="urn:microsoft.com/office/officeart/2016/7/layout/RepeatingBendingProcessNew"/>
    <dgm:cxn modelId="{704E5DA6-8066-4063-9993-3132C9A679D9}" type="presOf" srcId="{A57708FE-50D5-4C42-B491-85E59EF02D22}" destId="{EE75B8F4-E4AE-43DD-A389-B4B9A77272B1}" srcOrd="1" destOrd="0" presId="urn:microsoft.com/office/officeart/2016/7/layout/RepeatingBendingProcessNew"/>
    <dgm:cxn modelId="{07DC51A6-BC01-401D-A78D-0E5DA439F6DC}" srcId="{884A600A-495D-4657-8218-EDBEA46CB6D9}" destId="{3BCB4221-B81E-4FCC-984A-5F39A43935B8}" srcOrd="5" destOrd="0" parTransId="{1CF6D8BE-2F72-403D-83CE-F05E32AE2EE4}" sibTransId="{9E249E28-C8A2-443B-B365-896B7ED7EBB4}"/>
    <dgm:cxn modelId="{A33C2CB8-3A17-40B6-BDFC-58E9F7A6230A}" type="presOf" srcId="{268947E7-3332-489D-8098-FF4EC08DAA91}" destId="{0B824033-8350-4DA7-A0F6-68C1486BC265}" srcOrd="0" destOrd="0" presId="urn:microsoft.com/office/officeart/2016/7/layout/RepeatingBendingProcessNew"/>
    <dgm:cxn modelId="{F5C06DB8-918B-4101-8308-FD1F5FC3BC02}" type="presOf" srcId="{D9DA8128-B191-4077-A587-0871F20D97E9}" destId="{D2ECF5A5-038A-4087-B490-BA83DCE0FA3D}" srcOrd="0" destOrd="0" presId="urn:microsoft.com/office/officeart/2016/7/layout/RepeatingBendingProcessNew"/>
    <dgm:cxn modelId="{A5A9A5BA-8819-41A0-910E-4297356FA470}" srcId="{884A600A-495D-4657-8218-EDBEA46CB6D9}" destId="{BBB2F2E7-4FE7-408B-B06B-A1376DFB4886}" srcOrd="4" destOrd="0" parTransId="{DAE4DA14-B566-4AAB-85AD-167117BD6386}" sibTransId="{A57708FE-50D5-4C42-B491-85E59EF02D22}"/>
    <dgm:cxn modelId="{BBDE80C4-5146-48A8-B19E-08342B9252A9}" srcId="{884A600A-495D-4657-8218-EDBEA46CB6D9}" destId="{D68ECA77-FCCF-43FC-B5CB-D6E59384EE3D}" srcOrd="3" destOrd="0" parTransId="{9BC0B313-6452-402C-95A5-FD688D17A71A}" sibTransId="{2453191F-B893-47A7-A54D-760E245D49B5}"/>
    <dgm:cxn modelId="{1D7BFBC8-CCFF-44F8-97AD-0B9456CD1234}" srcId="{884A600A-495D-4657-8218-EDBEA46CB6D9}" destId="{F79F6300-B79D-4EB5-B5AF-707D3CA03FAA}" srcOrd="0" destOrd="0" parTransId="{2BADFAE2-48F9-4061-AF2F-C861EB7F6D21}" sibTransId="{6BB41F66-3AC8-4347-A491-D65EE7F82A29}"/>
    <dgm:cxn modelId="{DF1F89D9-65ED-42E4-A29A-42F28BA3C8FA}" srcId="{884A600A-495D-4657-8218-EDBEA46CB6D9}" destId="{8C1FB698-131A-4E2D-8BF1-9BD8F4CF0587}" srcOrd="1" destOrd="0" parTransId="{F33F960F-E92D-4525-8F43-2B3C562CA967}" sibTransId="{51D3D085-3399-4008-BF66-7031A26546C7}"/>
    <dgm:cxn modelId="{49F35FDA-C00E-49AB-9404-D1E617EB5D31}" type="presOf" srcId="{2453191F-B893-47A7-A54D-760E245D49B5}" destId="{6910F421-CE84-462C-9DA8-33A5D9BC3E4C}" srcOrd="1" destOrd="0" presId="urn:microsoft.com/office/officeart/2016/7/layout/RepeatingBendingProcessNew"/>
    <dgm:cxn modelId="{8C686AFC-C4BE-4D6F-942B-4951148FD093}" type="presOf" srcId="{884A600A-495D-4657-8218-EDBEA46CB6D9}" destId="{653316E2-4B49-4671-9B6B-A063BB87ACF3}" srcOrd="0" destOrd="0" presId="urn:microsoft.com/office/officeart/2016/7/layout/RepeatingBendingProcessNew"/>
    <dgm:cxn modelId="{31190C1D-A71A-4D30-A925-A7C5404BC87D}" type="presParOf" srcId="{653316E2-4B49-4671-9B6B-A063BB87ACF3}" destId="{B5D3CE5D-404A-4AAE-9F8B-ECB825942C81}" srcOrd="0" destOrd="0" presId="urn:microsoft.com/office/officeart/2016/7/layout/RepeatingBendingProcessNew"/>
    <dgm:cxn modelId="{38722E17-76BA-44E4-A49B-7634EB07F2B7}" type="presParOf" srcId="{653316E2-4B49-4671-9B6B-A063BB87ACF3}" destId="{7561EEEC-9BD7-4CBB-BD09-75C9B1FD35D9}" srcOrd="1" destOrd="0" presId="urn:microsoft.com/office/officeart/2016/7/layout/RepeatingBendingProcessNew"/>
    <dgm:cxn modelId="{BB52B610-01AA-4B10-AD1F-B0E69A879E81}" type="presParOf" srcId="{7561EEEC-9BD7-4CBB-BD09-75C9B1FD35D9}" destId="{DED4EA21-A45E-45EB-A62C-978BC4EF92E1}" srcOrd="0" destOrd="0" presId="urn:microsoft.com/office/officeart/2016/7/layout/RepeatingBendingProcessNew"/>
    <dgm:cxn modelId="{C0AB164E-006B-468B-AEA4-158B9ABF23E2}" type="presParOf" srcId="{653316E2-4B49-4671-9B6B-A063BB87ACF3}" destId="{FFA62D05-B8B0-4932-88E4-76D2490CA928}" srcOrd="2" destOrd="0" presId="urn:microsoft.com/office/officeart/2016/7/layout/RepeatingBendingProcessNew"/>
    <dgm:cxn modelId="{1BD334BD-000B-4DC3-9C65-EDA8A3AB3B28}" type="presParOf" srcId="{653316E2-4B49-4671-9B6B-A063BB87ACF3}" destId="{153B0CEC-4695-479B-B7A6-85BBB9BAE475}" srcOrd="3" destOrd="0" presId="urn:microsoft.com/office/officeart/2016/7/layout/RepeatingBendingProcessNew"/>
    <dgm:cxn modelId="{EF2A6E30-53EE-401B-93E8-4FBEBA943F9B}" type="presParOf" srcId="{153B0CEC-4695-479B-B7A6-85BBB9BAE475}" destId="{39787B02-8079-4C59-B255-8C090BB0E59A}" srcOrd="0" destOrd="0" presId="urn:microsoft.com/office/officeart/2016/7/layout/RepeatingBendingProcessNew"/>
    <dgm:cxn modelId="{E4F3BF65-22CC-4E76-AE7E-2E4EC5A76A51}" type="presParOf" srcId="{653316E2-4B49-4671-9B6B-A063BB87ACF3}" destId="{0B824033-8350-4DA7-A0F6-68C1486BC265}" srcOrd="4" destOrd="0" presId="urn:microsoft.com/office/officeart/2016/7/layout/RepeatingBendingProcessNew"/>
    <dgm:cxn modelId="{1067DE9E-EAC4-4303-95E8-C6A650498A47}" type="presParOf" srcId="{653316E2-4B49-4671-9B6B-A063BB87ACF3}" destId="{5480FC51-EA50-4342-AB1B-E8065A978E91}" srcOrd="5" destOrd="0" presId="urn:microsoft.com/office/officeart/2016/7/layout/RepeatingBendingProcessNew"/>
    <dgm:cxn modelId="{F9C8E688-D9A6-4611-A6F8-2C222FB2A9BC}" type="presParOf" srcId="{5480FC51-EA50-4342-AB1B-E8065A978E91}" destId="{4316C9BB-7BDA-4E05-B1F9-32E1A0D8A8F2}" srcOrd="0" destOrd="0" presId="urn:microsoft.com/office/officeart/2016/7/layout/RepeatingBendingProcessNew"/>
    <dgm:cxn modelId="{5A3C9116-2D0C-4EF4-97A1-2F091EB1DC2A}" type="presParOf" srcId="{653316E2-4B49-4671-9B6B-A063BB87ACF3}" destId="{CC9C314A-D0D1-47BF-AD98-6D586781CDCF}" srcOrd="6" destOrd="0" presId="urn:microsoft.com/office/officeart/2016/7/layout/RepeatingBendingProcessNew"/>
    <dgm:cxn modelId="{09FEAC90-D533-40D0-9B9E-94A6B9A28AC8}" type="presParOf" srcId="{653316E2-4B49-4671-9B6B-A063BB87ACF3}" destId="{68CFBEA8-B027-41EF-900A-D9BCABAAAE7D}" srcOrd="7" destOrd="0" presId="urn:microsoft.com/office/officeart/2016/7/layout/RepeatingBendingProcessNew"/>
    <dgm:cxn modelId="{64C283CE-BADE-4B88-8D8E-6BDA1EDCCEA3}" type="presParOf" srcId="{68CFBEA8-B027-41EF-900A-D9BCABAAAE7D}" destId="{6910F421-CE84-462C-9DA8-33A5D9BC3E4C}" srcOrd="0" destOrd="0" presId="urn:microsoft.com/office/officeart/2016/7/layout/RepeatingBendingProcessNew"/>
    <dgm:cxn modelId="{192BDCA4-9542-4D41-B29E-F84C3E4F5590}" type="presParOf" srcId="{653316E2-4B49-4671-9B6B-A063BB87ACF3}" destId="{940053C8-D324-4071-AC7E-513B44033E12}" srcOrd="8" destOrd="0" presId="urn:microsoft.com/office/officeart/2016/7/layout/RepeatingBendingProcessNew"/>
    <dgm:cxn modelId="{5CE02359-3F20-488A-8074-77A910EA0FBD}" type="presParOf" srcId="{653316E2-4B49-4671-9B6B-A063BB87ACF3}" destId="{873D010B-91B8-497E-AC19-58BF078EA2C9}" srcOrd="9" destOrd="0" presId="urn:microsoft.com/office/officeart/2016/7/layout/RepeatingBendingProcessNew"/>
    <dgm:cxn modelId="{9F05C669-9605-4B15-B609-08ED627908C0}" type="presParOf" srcId="{873D010B-91B8-497E-AC19-58BF078EA2C9}" destId="{EE75B8F4-E4AE-43DD-A389-B4B9A77272B1}" srcOrd="0" destOrd="0" presId="urn:microsoft.com/office/officeart/2016/7/layout/RepeatingBendingProcessNew"/>
    <dgm:cxn modelId="{6C35526B-B909-4D30-A2F8-EE37A99330B2}" type="presParOf" srcId="{653316E2-4B49-4671-9B6B-A063BB87ACF3}" destId="{255D8946-A3C5-4D30-8B45-B525DE7C790E}" srcOrd="10" destOrd="0" presId="urn:microsoft.com/office/officeart/2016/7/layout/RepeatingBendingProcessNew"/>
    <dgm:cxn modelId="{72B15625-6F13-4D6B-A98F-4CE002622290}" type="presParOf" srcId="{653316E2-4B49-4671-9B6B-A063BB87ACF3}" destId="{61389BF6-6C41-49E7-92FD-ECAB9942724C}" srcOrd="11" destOrd="0" presId="urn:microsoft.com/office/officeart/2016/7/layout/RepeatingBendingProcessNew"/>
    <dgm:cxn modelId="{61D1AF36-6C92-4714-8645-DB1D3935F248}" type="presParOf" srcId="{61389BF6-6C41-49E7-92FD-ECAB9942724C}" destId="{F110E319-2C89-48A1-A388-284A7BF97658}" srcOrd="0" destOrd="0" presId="urn:microsoft.com/office/officeart/2016/7/layout/RepeatingBendingProcessNew"/>
    <dgm:cxn modelId="{4D4B7384-06B3-450C-9986-6E85912DCE9D}" type="presParOf" srcId="{653316E2-4B49-4671-9B6B-A063BB87ACF3}" destId="{167F0EBC-05CA-4BE0-8611-C90F05308EAE}" srcOrd="12" destOrd="0" presId="urn:microsoft.com/office/officeart/2016/7/layout/RepeatingBendingProcessNew"/>
    <dgm:cxn modelId="{0E88FB4B-357F-4A12-8354-6FB6BDC668BE}" type="presParOf" srcId="{653316E2-4B49-4671-9B6B-A063BB87ACF3}" destId="{13C74281-8921-47BD-A317-DC44F802408A}" srcOrd="13" destOrd="0" presId="urn:microsoft.com/office/officeart/2016/7/layout/RepeatingBendingProcessNew"/>
    <dgm:cxn modelId="{6CF39D4F-EB00-4222-B5E2-F5555A96E7B2}" type="presParOf" srcId="{13C74281-8921-47BD-A317-DC44F802408A}" destId="{6B08A058-6695-4E0F-9F0B-3C6E556B5F77}" srcOrd="0" destOrd="0" presId="urn:microsoft.com/office/officeart/2016/7/layout/RepeatingBendingProcessNew"/>
    <dgm:cxn modelId="{09290C78-0851-4072-977E-75318E6A94D8}" type="presParOf" srcId="{653316E2-4B49-4671-9B6B-A063BB87ACF3}" destId="{D2ECF5A5-038A-4087-B490-BA83DCE0FA3D}"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9321C-22D0-4415-87A9-966863C46673}">
      <dsp:nvSpPr>
        <dsp:cNvPr id="0" name=""/>
        <dsp:cNvSpPr/>
      </dsp:nvSpPr>
      <dsp:spPr>
        <a:xfrm>
          <a:off x="487797" y="3149"/>
          <a:ext cx="2789323" cy="16735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svm</a:t>
          </a:r>
        </a:p>
      </dsp:txBody>
      <dsp:txXfrm>
        <a:off x="487797" y="3149"/>
        <a:ext cx="2789323" cy="1673594"/>
      </dsp:txXfrm>
    </dsp:sp>
    <dsp:sp modelId="{1EDE4D24-1575-472B-9C30-679801554E9D}">
      <dsp:nvSpPr>
        <dsp:cNvPr id="0" name=""/>
        <dsp:cNvSpPr/>
      </dsp:nvSpPr>
      <dsp:spPr>
        <a:xfrm>
          <a:off x="3556053" y="3149"/>
          <a:ext cx="2789323" cy="1673594"/>
        </a:xfrm>
        <a:prstGeom prst="rect">
          <a:avLst/>
        </a:prstGeom>
        <a:solidFill>
          <a:schemeClr val="accent5">
            <a:hueOff val="-195468"/>
            <a:satOff val="-19821"/>
            <a:lumOff val="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precision </a:t>
          </a:r>
        </a:p>
      </dsp:txBody>
      <dsp:txXfrm>
        <a:off x="3556053" y="3149"/>
        <a:ext cx="2789323" cy="1673594"/>
      </dsp:txXfrm>
    </dsp:sp>
    <dsp:sp modelId="{F7FBD414-5CEC-4544-89B7-CFC5EC2C8B75}">
      <dsp:nvSpPr>
        <dsp:cNvPr id="0" name=""/>
        <dsp:cNvSpPr/>
      </dsp:nvSpPr>
      <dsp:spPr>
        <a:xfrm>
          <a:off x="487797" y="1955675"/>
          <a:ext cx="2789323" cy="1673594"/>
        </a:xfrm>
        <a:prstGeom prst="rect">
          <a:avLst/>
        </a:prstGeom>
        <a:solidFill>
          <a:schemeClr val="accent5">
            <a:hueOff val="-390937"/>
            <a:satOff val="-39641"/>
            <a:lumOff val="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recall</a:t>
          </a:r>
        </a:p>
      </dsp:txBody>
      <dsp:txXfrm>
        <a:off x="487797" y="1955675"/>
        <a:ext cx="2789323" cy="1673594"/>
      </dsp:txXfrm>
    </dsp:sp>
    <dsp:sp modelId="{157EE8C1-1076-49CF-AE1A-49CE7E052D2E}">
      <dsp:nvSpPr>
        <dsp:cNvPr id="0" name=""/>
        <dsp:cNvSpPr/>
      </dsp:nvSpPr>
      <dsp:spPr>
        <a:xfrm>
          <a:off x="3556053" y="1955675"/>
          <a:ext cx="2789323" cy="1673594"/>
        </a:xfrm>
        <a:prstGeom prst="rect">
          <a:avLst/>
        </a:prstGeom>
        <a:solidFill>
          <a:schemeClr val="accent5">
            <a:hueOff val="-586405"/>
            <a:satOff val="-59462"/>
            <a:lumOff val="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f1 score </a:t>
          </a:r>
        </a:p>
      </dsp:txBody>
      <dsp:txXfrm>
        <a:off x="3556053" y="1955675"/>
        <a:ext cx="2789323" cy="1673594"/>
      </dsp:txXfrm>
    </dsp:sp>
    <dsp:sp modelId="{E266205D-14C6-432D-A07F-2F6A41BDFDDC}">
      <dsp:nvSpPr>
        <dsp:cNvPr id="0" name=""/>
        <dsp:cNvSpPr/>
      </dsp:nvSpPr>
      <dsp:spPr>
        <a:xfrm>
          <a:off x="487797" y="3908202"/>
          <a:ext cx="2789323" cy="1673594"/>
        </a:xfrm>
        <a:prstGeom prst="rect">
          <a:avLst/>
        </a:prstGeom>
        <a:solidFill>
          <a:schemeClr val="accent5">
            <a:hueOff val="-781874"/>
            <a:satOff val="-79282"/>
            <a:lumOff val="1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f2 score </a:t>
          </a:r>
        </a:p>
      </dsp:txBody>
      <dsp:txXfrm>
        <a:off x="487797" y="3908202"/>
        <a:ext cx="2789323" cy="1673594"/>
      </dsp:txXfrm>
    </dsp:sp>
    <dsp:sp modelId="{07F81B02-03EC-4792-BA41-31C6398CAD90}">
      <dsp:nvSpPr>
        <dsp:cNvPr id="0" name=""/>
        <dsp:cNvSpPr/>
      </dsp:nvSpPr>
      <dsp:spPr>
        <a:xfrm>
          <a:off x="3556053" y="3908202"/>
          <a:ext cx="2789323" cy="1673594"/>
        </a:xfrm>
        <a:prstGeom prst="rect">
          <a:avLst/>
        </a:prstGeom>
        <a:solidFill>
          <a:schemeClr val="accent5">
            <a:hueOff val="-977342"/>
            <a:satOff val="-99103"/>
            <a:lumOff val="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accuracy</a:t>
          </a:r>
        </a:p>
      </dsp:txBody>
      <dsp:txXfrm>
        <a:off x="3556053" y="3908202"/>
        <a:ext cx="2789323" cy="1673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1EEEC-9BD7-4CBB-BD09-75C9B1FD35D9}">
      <dsp:nvSpPr>
        <dsp:cNvPr id="0" name=""/>
        <dsp:cNvSpPr/>
      </dsp:nvSpPr>
      <dsp:spPr>
        <a:xfrm>
          <a:off x="2532114" y="450456"/>
          <a:ext cx="344996" cy="91440"/>
        </a:xfrm>
        <a:custGeom>
          <a:avLst/>
          <a:gdLst/>
          <a:ahLst/>
          <a:cxnLst/>
          <a:rect l="0" t="0" r="0" b="0"/>
          <a:pathLst>
            <a:path>
              <a:moveTo>
                <a:pt x="0" y="45720"/>
              </a:moveTo>
              <a:lnTo>
                <a:pt x="3449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5223" y="494297"/>
        <a:ext cx="18779" cy="3759"/>
      </dsp:txXfrm>
    </dsp:sp>
    <dsp:sp modelId="{B5D3CE5D-404A-4AAE-9F8B-ECB825942C81}">
      <dsp:nvSpPr>
        <dsp:cNvPr id="0" name=""/>
        <dsp:cNvSpPr/>
      </dsp:nvSpPr>
      <dsp:spPr>
        <a:xfrm>
          <a:off x="900888" y="6268"/>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en-GB" sz="1200" b="1" u="sng" kern="1200"/>
            <a:t>F1 Score </a:t>
          </a:r>
          <a:r>
            <a:rPr lang="en-US" sz="1200" b="1" u="sng" kern="1200"/>
            <a:t>-:</a:t>
          </a:r>
          <a:endParaRPr lang="en-US" sz="1200" kern="1200"/>
        </a:p>
      </dsp:txBody>
      <dsp:txXfrm>
        <a:off x="900888" y="6268"/>
        <a:ext cx="1633026" cy="979815"/>
      </dsp:txXfrm>
    </dsp:sp>
    <dsp:sp modelId="{153B0CEC-4695-479B-B7A6-85BBB9BAE475}">
      <dsp:nvSpPr>
        <dsp:cNvPr id="0" name=""/>
        <dsp:cNvSpPr/>
      </dsp:nvSpPr>
      <dsp:spPr>
        <a:xfrm>
          <a:off x="1717401" y="984284"/>
          <a:ext cx="2008622" cy="344996"/>
        </a:xfrm>
        <a:custGeom>
          <a:avLst/>
          <a:gdLst/>
          <a:ahLst/>
          <a:cxnLst/>
          <a:rect l="0" t="0" r="0" b="0"/>
          <a:pathLst>
            <a:path>
              <a:moveTo>
                <a:pt x="2008622" y="0"/>
              </a:moveTo>
              <a:lnTo>
                <a:pt x="2008622" y="189598"/>
              </a:lnTo>
              <a:lnTo>
                <a:pt x="0" y="189598"/>
              </a:lnTo>
              <a:lnTo>
                <a:pt x="0" y="34499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0627" y="1154902"/>
        <a:ext cx="102171" cy="3759"/>
      </dsp:txXfrm>
    </dsp:sp>
    <dsp:sp modelId="{FFA62D05-B8B0-4932-88E4-76D2490CA928}">
      <dsp:nvSpPr>
        <dsp:cNvPr id="0" name=""/>
        <dsp:cNvSpPr/>
      </dsp:nvSpPr>
      <dsp:spPr>
        <a:xfrm>
          <a:off x="2909511" y="6268"/>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en-GB" sz="1200" b="1" kern="1200"/>
            <a:t>F1 Score </a:t>
          </a:r>
          <a:r>
            <a:rPr lang="ar-SA" sz="1200" b="1" kern="1200"/>
            <a:t>هو مقياس يوازن بين الـ</a:t>
          </a:r>
          <a:r>
            <a:rPr lang="en-GB" sz="1200" b="1" kern="1200"/>
            <a:t> Precision </a:t>
          </a:r>
          <a:r>
            <a:rPr lang="ar-SA" sz="1200" b="1" kern="1200"/>
            <a:t>والـ</a:t>
          </a:r>
          <a:r>
            <a:rPr lang="en-GB" sz="1200" b="1" kern="1200"/>
            <a:t> Recall</a:t>
          </a:r>
          <a:r>
            <a:rPr lang="ar-SA" sz="1200" b="1" kern="1200"/>
            <a:t>، ويعتبر مفيداً خاصة عندما يكون لدينا تفاوت بين حجم الفئات</a:t>
          </a:r>
          <a:r>
            <a:rPr lang="en-GB" sz="1200" b="1" kern="1200"/>
            <a:t>.</a:t>
          </a:r>
          <a:endParaRPr lang="en-US" sz="1200" kern="1200"/>
        </a:p>
      </dsp:txBody>
      <dsp:txXfrm>
        <a:off x="2909511" y="6268"/>
        <a:ext cx="1633026" cy="979815"/>
      </dsp:txXfrm>
    </dsp:sp>
    <dsp:sp modelId="{5480FC51-EA50-4342-AB1B-E8065A978E91}">
      <dsp:nvSpPr>
        <dsp:cNvPr id="0" name=""/>
        <dsp:cNvSpPr/>
      </dsp:nvSpPr>
      <dsp:spPr>
        <a:xfrm>
          <a:off x="2532114" y="1805868"/>
          <a:ext cx="344996" cy="91440"/>
        </a:xfrm>
        <a:custGeom>
          <a:avLst/>
          <a:gdLst/>
          <a:ahLst/>
          <a:cxnLst/>
          <a:rect l="0" t="0" r="0" b="0"/>
          <a:pathLst>
            <a:path>
              <a:moveTo>
                <a:pt x="0" y="45720"/>
              </a:moveTo>
              <a:lnTo>
                <a:pt x="3449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5223" y="1849708"/>
        <a:ext cx="18779" cy="3759"/>
      </dsp:txXfrm>
    </dsp:sp>
    <dsp:sp modelId="{0B824033-8350-4DA7-A0F6-68C1486BC265}">
      <dsp:nvSpPr>
        <dsp:cNvPr id="0" name=""/>
        <dsp:cNvSpPr/>
      </dsp:nvSpPr>
      <dsp:spPr>
        <a:xfrm>
          <a:off x="900888" y="1361680"/>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en-GB" sz="1200" b="1" kern="1200"/>
            <a:t>F1 Score=2×(Precision×Recall)   /   Precision +Recall</a:t>
          </a:r>
          <a:endParaRPr lang="en-US" sz="1200" kern="1200"/>
        </a:p>
      </dsp:txBody>
      <dsp:txXfrm>
        <a:off x="900888" y="1361680"/>
        <a:ext cx="1633026" cy="979815"/>
      </dsp:txXfrm>
    </dsp:sp>
    <dsp:sp modelId="{68CFBEA8-B027-41EF-900A-D9BCABAAAE7D}">
      <dsp:nvSpPr>
        <dsp:cNvPr id="0" name=""/>
        <dsp:cNvSpPr/>
      </dsp:nvSpPr>
      <dsp:spPr>
        <a:xfrm>
          <a:off x="1717401" y="2339696"/>
          <a:ext cx="2008622" cy="344996"/>
        </a:xfrm>
        <a:custGeom>
          <a:avLst/>
          <a:gdLst/>
          <a:ahLst/>
          <a:cxnLst/>
          <a:rect l="0" t="0" r="0" b="0"/>
          <a:pathLst>
            <a:path>
              <a:moveTo>
                <a:pt x="2008622" y="0"/>
              </a:moveTo>
              <a:lnTo>
                <a:pt x="2008622" y="189598"/>
              </a:lnTo>
              <a:lnTo>
                <a:pt x="0" y="189598"/>
              </a:lnTo>
              <a:lnTo>
                <a:pt x="0" y="34499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0627" y="2510314"/>
        <a:ext cx="102171" cy="3759"/>
      </dsp:txXfrm>
    </dsp:sp>
    <dsp:sp modelId="{CC9C314A-D0D1-47BF-AD98-6D586781CDCF}">
      <dsp:nvSpPr>
        <dsp:cNvPr id="0" name=""/>
        <dsp:cNvSpPr/>
      </dsp:nvSpPr>
      <dsp:spPr>
        <a:xfrm>
          <a:off x="2909511" y="1361680"/>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ar-SA" sz="1200" b="1" kern="1200"/>
            <a:t>يجمع الـ</a:t>
          </a:r>
          <a:r>
            <a:rPr lang="en-GB" sz="1200" b="1" kern="1200"/>
            <a:t> F1 Score </a:t>
          </a:r>
          <a:r>
            <a:rPr lang="ar-SA" sz="1200" b="1" kern="1200"/>
            <a:t>بين الـ</a:t>
          </a:r>
          <a:r>
            <a:rPr lang="en-GB" sz="1200" b="1" kern="1200"/>
            <a:t> Precision </a:t>
          </a:r>
          <a:r>
            <a:rPr lang="ar-SA" sz="1200" b="1" kern="1200"/>
            <a:t>والـ</a:t>
          </a:r>
          <a:r>
            <a:rPr lang="en-GB" sz="1200" b="1" kern="1200"/>
            <a:t> Recall </a:t>
          </a:r>
          <a:r>
            <a:rPr lang="ar-SA" sz="1200" b="1" kern="1200"/>
            <a:t>في مقياس واحد يأخذ في الاعتبار كلاهما، ويعطي قيمة عادلة عندما يكون لدينا تفاوت في البيانات</a:t>
          </a:r>
          <a:endParaRPr lang="en-US" sz="1200" kern="1200"/>
        </a:p>
      </dsp:txBody>
      <dsp:txXfrm>
        <a:off x="2909511" y="1361680"/>
        <a:ext cx="1633026" cy="979815"/>
      </dsp:txXfrm>
    </dsp:sp>
    <dsp:sp modelId="{873D010B-91B8-497E-AC19-58BF078EA2C9}">
      <dsp:nvSpPr>
        <dsp:cNvPr id="0" name=""/>
        <dsp:cNvSpPr/>
      </dsp:nvSpPr>
      <dsp:spPr>
        <a:xfrm>
          <a:off x="2532114" y="3161280"/>
          <a:ext cx="344996" cy="91440"/>
        </a:xfrm>
        <a:custGeom>
          <a:avLst/>
          <a:gdLst/>
          <a:ahLst/>
          <a:cxnLst/>
          <a:rect l="0" t="0" r="0" b="0"/>
          <a:pathLst>
            <a:path>
              <a:moveTo>
                <a:pt x="0" y="45720"/>
              </a:moveTo>
              <a:lnTo>
                <a:pt x="3449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5223" y="3205120"/>
        <a:ext cx="18779" cy="3759"/>
      </dsp:txXfrm>
    </dsp:sp>
    <dsp:sp modelId="{940053C8-D324-4071-AC7E-513B44033E12}">
      <dsp:nvSpPr>
        <dsp:cNvPr id="0" name=""/>
        <dsp:cNvSpPr/>
      </dsp:nvSpPr>
      <dsp:spPr>
        <a:xfrm>
          <a:off x="900888" y="2717092"/>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en-GB" sz="1200" b="1" kern="1200"/>
            <a:t>Summry -:</a:t>
          </a:r>
          <a:endParaRPr lang="en-US" sz="1200" kern="1200"/>
        </a:p>
      </dsp:txBody>
      <dsp:txXfrm>
        <a:off x="900888" y="2717092"/>
        <a:ext cx="1633026" cy="979815"/>
      </dsp:txXfrm>
    </dsp:sp>
    <dsp:sp modelId="{61389BF6-6C41-49E7-92FD-ECAB9942724C}">
      <dsp:nvSpPr>
        <dsp:cNvPr id="0" name=""/>
        <dsp:cNvSpPr/>
      </dsp:nvSpPr>
      <dsp:spPr>
        <a:xfrm>
          <a:off x="1717401" y="3695108"/>
          <a:ext cx="2008622" cy="344996"/>
        </a:xfrm>
        <a:custGeom>
          <a:avLst/>
          <a:gdLst/>
          <a:ahLst/>
          <a:cxnLst/>
          <a:rect l="0" t="0" r="0" b="0"/>
          <a:pathLst>
            <a:path>
              <a:moveTo>
                <a:pt x="2008622" y="0"/>
              </a:moveTo>
              <a:lnTo>
                <a:pt x="2008622" y="189598"/>
              </a:lnTo>
              <a:lnTo>
                <a:pt x="0" y="189598"/>
              </a:lnTo>
              <a:lnTo>
                <a:pt x="0" y="34499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0627" y="3865726"/>
        <a:ext cx="102171" cy="3759"/>
      </dsp:txXfrm>
    </dsp:sp>
    <dsp:sp modelId="{255D8946-A3C5-4D30-8B45-B525DE7C790E}">
      <dsp:nvSpPr>
        <dsp:cNvPr id="0" name=""/>
        <dsp:cNvSpPr/>
      </dsp:nvSpPr>
      <dsp:spPr>
        <a:xfrm>
          <a:off x="2909511" y="2717092"/>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en-GB" sz="1200" b="1" kern="1200">
              <a:sym typeface="Symbol" panose="05050102010706020507" pitchFamily="18" charset="2"/>
            </a:rPr>
            <a:t></a:t>
          </a:r>
          <a:r>
            <a:rPr lang="en-GB" sz="1200" b="1" kern="1200"/>
            <a:t>  Precision: </a:t>
          </a:r>
          <a:r>
            <a:rPr lang="ar-SA" sz="1200" b="1" kern="1200"/>
            <a:t>يقيس مدى دقة النموذج في تصنيف الإيجابيات</a:t>
          </a:r>
          <a:r>
            <a:rPr lang="en-GB" sz="1200" b="1" kern="1200"/>
            <a:t>.</a:t>
          </a:r>
          <a:endParaRPr lang="en-US" sz="1200" kern="1200"/>
        </a:p>
      </dsp:txBody>
      <dsp:txXfrm>
        <a:off x="2909511" y="2717092"/>
        <a:ext cx="1633026" cy="979815"/>
      </dsp:txXfrm>
    </dsp:sp>
    <dsp:sp modelId="{13C74281-8921-47BD-A317-DC44F802408A}">
      <dsp:nvSpPr>
        <dsp:cNvPr id="0" name=""/>
        <dsp:cNvSpPr/>
      </dsp:nvSpPr>
      <dsp:spPr>
        <a:xfrm>
          <a:off x="2532114" y="4516692"/>
          <a:ext cx="344996" cy="91440"/>
        </a:xfrm>
        <a:custGeom>
          <a:avLst/>
          <a:gdLst/>
          <a:ahLst/>
          <a:cxnLst/>
          <a:rect l="0" t="0" r="0" b="0"/>
          <a:pathLst>
            <a:path>
              <a:moveTo>
                <a:pt x="0" y="45720"/>
              </a:moveTo>
              <a:lnTo>
                <a:pt x="34499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5223" y="4560532"/>
        <a:ext cx="18779" cy="3759"/>
      </dsp:txXfrm>
    </dsp:sp>
    <dsp:sp modelId="{167F0EBC-05CA-4BE0-8611-C90F05308EAE}">
      <dsp:nvSpPr>
        <dsp:cNvPr id="0" name=""/>
        <dsp:cNvSpPr/>
      </dsp:nvSpPr>
      <dsp:spPr>
        <a:xfrm>
          <a:off x="900888" y="4072504"/>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en-GB" sz="1200" b="1" kern="1200">
              <a:sym typeface="Symbol" panose="05050102010706020507" pitchFamily="18" charset="2"/>
            </a:rPr>
            <a:t></a:t>
          </a:r>
          <a:r>
            <a:rPr lang="en-GB" sz="1200" b="1" kern="1200"/>
            <a:t>  Recall: </a:t>
          </a:r>
          <a:r>
            <a:rPr lang="ar-SA" sz="1200" b="1" kern="1200"/>
            <a:t>يقيس مدى قدرة النموذج على استرجاع جميع الإيجابيات</a:t>
          </a:r>
          <a:r>
            <a:rPr lang="en-GB" sz="1200" b="1" kern="1200"/>
            <a:t>.</a:t>
          </a:r>
          <a:endParaRPr lang="en-US" sz="1200" kern="1200"/>
        </a:p>
      </dsp:txBody>
      <dsp:txXfrm>
        <a:off x="900888" y="4072504"/>
        <a:ext cx="1633026" cy="979815"/>
      </dsp:txXfrm>
    </dsp:sp>
    <dsp:sp modelId="{D2ECF5A5-038A-4087-B490-BA83DCE0FA3D}">
      <dsp:nvSpPr>
        <dsp:cNvPr id="0" name=""/>
        <dsp:cNvSpPr/>
      </dsp:nvSpPr>
      <dsp:spPr>
        <a:xfrm>
          <a:off x="2909511" y="4072504"/>
          <a:ext cx="1633026" cy="979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20" tIns="83995" rIns="80020" bIns="83995" numCol="1" spcCol="1270" anchor="ctr" anchorCtr="0">
          <a:noAutofit/>
        </a:bodyPr>
        <a:lstStyle/>
        <a:p>
          <a:pPr marL="0" lvl="0" indent="0" algn="ctr" defTabSz="533400">
            <a:lnSpc>
              <a:spcPct val="90000"/>
            </a:lnSpc>
            <a:spcBef>
              <a:spcPct val="0"/>
            </a:spcBef>
            <a:spcAft>
              <a:spcPct val="35000"/>
            </a:spcAft>
            <a:buNone/>
          </a:pPr>
          <a:r>
            <a:rPr lang="en-GB" sz="1200" b="1" kern="1200">
              <a:sym typeface="Symbol" panose="05050102010706020507" pitchFamily="18" charset="2"/>
            </a:rPr>
            <a:t></a:t>
          </a:r>
          <a:r>
            <a:rPr lang="en-GB" sz="1200" b="1" kern="1200"/>
            <a:t>  F1 Score: </a:t>
          </a:r>
          <a:r>
            <a:rPr lang="ar-SA" sz="1200" b="1" kern="1200"/>
            <a:t>يوازن بين الـ</a:t>
          </a:r>
          <a:r>
            <a:rPr lang="en-GB" sz="1200" b="1" kern="1200"/>
            <a:t> Precision </a:t>
          </a:r>
          <a:r>
            <a:rPr lang="ar-SA" sz="1200" b="1" kern="1200"/>
            <a:t>والـ</a:t>
          </a:r>
          <a:r>
            <a:rPr lang="en-GB" sz="1200" b="1" kern="1200"/>
            <a:t> Recall </a:t>
          </a:r>
          <a:r>
            <a:rPr lang="ar-SA" sz="1200" b="1" kern="1200"/>
            <a:t>ويقدم مقياساً واحداً للأداء</a:t>
          </a:r>
          <a:endParaRPr lang="en-US" sz="1200" kern="1200"/>
        </a:p>
      </dsp:txBody>
      <dsp:txXfrm>
        <a:off x="2909511" y="4072504"/>
        <a:ext cx="1633026" cy="9798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751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781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6416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59878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351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53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2255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4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6595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7706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7/8/2024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737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7/8/2024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746229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sciences24.com/%d8%a7%d9%84%d8%aa%d8%b9%d9%84%d9%85-%d8%a7%d9%84%d8%ae%d8%a7%d8%b6%d8%b9-%d9%84%d9%84%d8%a5%d8%b4%d8%b1%d8%a7%d9%8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450C3DC-944A-7B6F-2832-2C2298928626}"/>
              </a:ext>
            </a:extLst>
          </p:cNvPr>
          <p:cNvPicPr>
            <a:picLocks noChangeAspect="1"/>
          </p:cNvPicPr>
          <p:nvPr/>
        </p:nvPicPr>
        <p:blipFill rotWithShape="1">
          <a:blip r:embed="rId2">
            <a:alphaModFix amt="40000"/>
          </a:blip>
          <a:srcRect t="9978" r="-1" b="-1"/>
          <a:stretch/>
        </p:blipFill>
        <p:spPr>
          <a:xfrm>
            <a:off x="20" y="10"/>
            <a:ext cx="12188921" cy="6857990"/>
          </a:xfrm>
          <a:prstGeom prst="rect">
            <a:avLst/>
          </a:prstGeom>
        </p:spPr>
      </p:pic>
      <p:sp>
        <p:nvSpPr>
          <p:cNvPr id="2" name="Title 1"/>
          <p:cNvSpPr>
            <a:spLocks noGrp="1"/>
          </p:cNvSpPr>
          <p:nvPr>
            <p:ph type="ctrTitle"/>
          </p:nvPr>
        </p:nvSpPr>
        <p:spPr>
          <a:xfrm>
            <a:off x="482600" y="732032"/>
            <a:ext cx="6900839" cy="2736390"/>
          </a:xfrm>
        </p:spPr>
        <p:txBody>
          <a:bodyPr anchor="t">
            <a:normAutofit/>
          </a:bodyPr>
          <a:lstStyle/>
          <a:p>
            <a:pPr>
              <a:lnSpc>
                <a:spcPct val="90000"/>
              </a:lnSpc>
            </a:pPr>
            <a:r>
              <a:rPr lang="en-US" sz="6200">
                <a:solidFill>
                  <a:srgbClr val="FFFFFF"/>
                </a:solidFill>
              </a:rPr>
              <a:t>Machine learning searches</a:t>
            </a:r>
            <a:br>
              <a:rPr lang="en-US" sz="6200">
                <a:solidFill>
                  <a:srgbClr val="FFFFFF"/>
                </a:solidFill>
              </a:rPr>
            </a:br>
            <a:endParaRPr lang="en-US" sz="6200">
              <a:solidFill>
                <a:srgbClr val="FFFFFF"/>
              </a:solidFill>
            </a:endParaRPr>
          </a:p>
        </p:txBody>
      </p:sp>
      <p:sp>
        <p:nvSpPr>
          <p:cNvPr id="3" name="Subtitle 2"/>
          <p:cNvSpPr>
            <a:spLocks noGrp="1"/>
          </p:cNvSpPr>
          <p:nvPr>
            <p:ph type="subTitle" idx="1"/>
          </p:nvPr>
        </p:nvSpPr>
        <p:spPr>
          <a:xfrm>
            <a:off x="6596565" y="4201721"/>
            <a:ext cx="4986084" cy="1949813"/>
          </a:xfrm>
        </p:spPr>
        <p:txBody>
          <a:bodyPr vert="horz" lIns="91440" tIns="45720" rIns="91440" bIns="45720" rtlCol="0" anchor="b">
            <a:normAutofit/>
          </a:bodyPr>
          <a:lstStyle/>
          <a:p>
            <a:pPr algn="r"/>
            <a:r>
              <a:rPr lang="en-US" dirty="0">
                <a:solidFill>
                  <a:srgbClr val="FFFFFF"/>
                </a:solidFill>
              </a:rPr>
              <a:t>Ai </a:t>
            </a:r>
            <a:r>
              <a:rPr lang="en-US" dirty="0" err="1">
                <a:solidFill>
                  <a:srgbClr val="FFFFFF"/>
                </a:solidFill>
              </a:rPr>
              <a:t>cource</a:t>
            </a:r>
            <a:r>
              <a:rPr lang="en-US" dirty="0">
                <a:solidFill>
                  <a:srgbClr val="FFFFFF"/>
                </a:solidFill>
              </a:rPr>
              <a:t> </a:t>
            </a:r>
            <a:endParaRPr lang="en-US">
              <a:solidFill>
                <a:srgbClr val="FFFFFF"/>
              </a:solidFill>
            </a:endParaRPr>
          </a:p>
        </p:txBody>
      </p:sp>
      <p:cxnSp>
        <p:nvCxnSpPr>
          <p:cNvPr id="26" name="Straight Connector 25">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2" name="Rectangle 11">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EB3D2-D621-339F-5051-DC22D5DF779F}"/>
              </a:ext>
            </a:extLst>
          </p:cNvPr>
          <p:cNvSpPr>
            <a:spLocks noGrp="1"/>
          </p:cNvSpPr>
          <p:nvPr>
            <p:ph type="title"/>
          </p:nvPr>
        </p:nvSpPr>
        <p:spPr>
          <a:xfrm>
            <a:off x="481007" y="696037"/>
            <a:ext cx="5481579" cy="2006220"/>
          </a:xfrm>
        </p:spPr>
        <p:txBody>
          <a:bodyPr vert="horz" lIns="91440" tIns="45720" rIns="91440" bIns="45720" rtlCol="0" anchor="ctr">
            <a:normAutofit/>
          </a:bodyPr>
          <a:lstStyle/>
          <a:p>
            <a:r>
              <a:rPr lang="en-US" b="1">
                <a:highlight>
                  <a:srgbClr val="00FFFF"/>
                </a:highlight>
              </a:rPr>
              <a:t>Accuracy -: </a:t>
            </a:r>
          </a:p>
        </p:txBody>
      </p:sp>
      <p:cxnSp>
        <p:nvCxnSpPr>
          <p:cNvPr id="14" name="Straight Connector 13">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Content Placeholder 5" descr="A black text with red text&#10;&#10;Description automatically generated">
            <a:extLst>
              <a:ext uri="{FF2B5EF4-FFF2-40B4-BE49-F238E27FC236}">
                <a16:creationId xmlns:a16="http://schemas.microsoft.com/office/drawing/2014/main" id="{AB232E5E-5F2B-36EF-37B6-53D2D83CB353}"/>
              </a:ext>
            </a:extLst>
          </p:cNvPr>
          <p:cNvPicPr>
            <a:picLocks noGrp="1" noChangeAspect="1"/>
          </p:cNvPicPr>
          <p:nvPr>
            <p:ph idx="1"/>
          </p:nvPr>
        </p:nvPicPr>
        <p:blipFill>
          <a:blip r:embed="rId2">
            <a:alphaModFix/>
          </a:blip>
          <a:stretch>
            <a:fillRect/>
          </a:stretch>
        </p:blipFill>
        <p:spPr>
          <a:xfrm>
            <a:off x="144107" y="3109356"/>
            <a:ext cx="11654724" cy="3307834"/>
          </a:xfrm>
          <a:prstGeom prst="rect">
            <a:avLst/>
          </a:prstGeom>
        </p:spPr>
      </p:pic>
      <p:cxnSp>
        <p:nvCxnSpPr>
          <p:cNvPr id="23" name="Straight Connector 22">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027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7B69E-C730-7B87-14D9-8782BCB71F5A}"/>
              </a:ext>
            </a:extLst>
          </p:cNvPr>
          <p:cNvSpPr>
            <a:spLocks noGrp="1"/>
          </p:cNvSpPr>
          <p:nvPr>
            <p:ph type="title"/>
          </p:nvPr>
        </p:nvSpPr>
        <p:spPr>
          <a:xfrm>
            <a:off x="678955" y="976152"/>
            <a:ext cx="3555211" cy="5024920"/>
          </a:xfrm>
        </p:spPr>
        <p:txBody>
          <a:bodyPr anchor="ctr">
            <a:normAutofit/>
          </a:bodyPr>
          <a:lstStyle/>
          <a:p>
            <a:r>
              <a:rPr lang="en-US" dirty="0"/>
              <a:t>Outline:</a:t>
            </a:r>
          </a:p>
        </p:txBody>
      </p:sp>
      <p:cxnSp>
        <p:nvCxnSpPr>
          <p:cNvPr id="24" name="Straight Connector 23">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6" name="Content Placeholder 2">
            <a:extLst>
              <a:ext uri="{FF2B5EF4-FFF2-40B4-BE49-F238E27FC236}">
                <a16:creationId xmlns:a16="http://schemas.microsoft.com/office/drawing/2014/main" id="{F64AF996-E9BD-5400-CABD-6BFAFF8D2BD6}"/>
              </a:ext>
            </a:extLst>
          </p:cNvPr>
          <p:cNvGraphicFramePr>
            <a:graphicFrameLocks noGrp="1"/>
          </p:cNvGraphicFramePr>
          <p:nvPr>
            <p:ph idx="1"/>
            <p:extLst>
              <p:ext uri="{D42A27DB-BD31-4B8C-83A1-F6EECF244321}">
                <p14:modId xmlns:p14="http://schemas.microsoft.com/office/powerpoint/2010/main" val="3168272067"/>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65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363B-C569-BF77-580E-362BA26E815B}"/>
              </a:ext>
            </a:extLst>
          </p:cNvPr>
          <p:cNvSpPr>
            <a:spLocks noGrp="1"/>
          </p:cNvSpPr>
          <p:nvPr>
            <p:ph type="title"/>
          </p:nvPr>
        </p:nvSpPr>
        <p:spPr>
          <a:xfrm>
            <a:off x="426571" y="507761"/>
            <a:ext cx="10634472" cy="757249"/>
          </a:xfrm>
        </p:spPr>
        <p:txBody>
          <a:bodyPr/>
          <a:lstStyle/>
          <a:p>
            <a:r>
              <a:rPr lang="en-US" dirty="0"/>
              <a:t>In first :</a:t>
            </a:r>
            <a:r>
              <a:rPr lang="en-US" dirty="0" err="1"/>
              <a:t>svm</a:t>
            </a:r>
          </a:p>
        </p:txBody>
      </p:sp>
      <p:sp>
        <p:nvSpPr>
          <p:cNvPr id="3" name="Content Placeholder 2">
            <a:extLst>
              <a:ext uri="{FF2B5EF4-FFF2-40B4-BE49-F238E27FC236}">
                <a16:creationId xmlns:a16="http://schemas.microsoft.com/office/drawing/2014/main" id="{8A433726-5034-2B62-A672-C6C636A6AA98}"/>
              </a:ext>
            </a:extLst>
          </p:cNvPr>
          <p:cNvSpPr>
            <a:spLocks noGrp="1"/>
          </p:cNvSpPr>
          <p:nvPr>
            <p:ph idx="1"/>
          </p:nvPr>
        </p:nvSpPr>
        <p:spPr>
          <a:xfrm>
            <a:off x="437777" y="1525135"/>
            <a:ext cx="10596637" cy="4354456"/>
          </a:xfrm>
        </p:spPr>
        <p:txBody>
          <a:bodyPr vert="horz" lIns="91440" tIns="45720" rIns="91440" bIns="45720" rtlCol="0" anchor="t">
            <a:normAutofit/>
          </a:bodyPr>
          <a:lstStyle/>
          <a:p>
            <a:pPr algn="ctr"/>
            <a:r>
              <a:rPr lang="en-US" sz="2000" dirty="0">
                <a:solidFill>
                  <a:srgbClr val="0F4761"/>
                </a:solidFill>
                <a:latin typeface="Segoe UI"/>
                <a:cs typeface="Segoe UI"/>
              </a:rPr>
              <a:t>Support vector machine</a:t>
            </a:r>
          </a:p>
          <a:p>
            <a:endParaRPr lang="en-US" sz="1100" dirty="0">
              <a:latin typeface="Segoe UI"/>
              <a:cs typeface="Segoe UI"/>
            </a:endParaRPr>
          </a:p>
          <a:p>
            <a:r>
              <a:rPr lang="en-US" sz="2800" b="1" dirty="0">
                <a:solidFill>
                  <a:srgbClr val="0F4761"/>
                </a:solidFill>
                <a:latin typeface="Segoe UI"/>
                <a:cs typeface="Segoe UI"/>
              </a:rPr>
              <a:t>Definitions:</a:t>
            </a:r>
          </a:p>
          <a:p>
            <a:pPr algn="r"/>
            <a:r>
              <a:rPr lang="ar-SA" sz="1800" b="1" dirty="0">
                <a:solidFill>
                  <a:srgbClr val="45485F"/>
                </a:solidFill>
                <a:latin typeface="Arial"/>
                <a:cs typeface="Arial"/>
              </a:rPr>
              <a:t>خوارزمية آلة المتجه الداعم</a:t>
            </a:r>
            <a:r>
              <a:rPr lang="en-GB" sz="1800" b="1" dirty="0">
                <a:solidFill>
                  <a:srgbClr val="45485F"/>
                </a:solidFill>
                <a:latin typeface="Arial"/>
                <a:cs typeface="Arial"/>
              </a:rPr>
              <a:t> SVM </a:t>
            </a:r>
            <a:r>
              <a:rPr lang="ar-SA" sz="1800" b="1" dirty="0">
                <a:solidFill>
                  <a:srgbClr val="45485F"/>
                </a:solidFill>
                <a:latin typeface="Arial"/>
                <a:cs typeface="Arial"/>
              </a:rPr>
              <a:t>هي </a:t>
            </a:r>
            <a:r>
              <a:rPr lang="ar-SA" sz="1800" b="1" u="sng" dirty="0">
                <a:latin typeface="Arial"/>
                <a:cs typeface="Arial"/>
                <a:hlinkClick r:id="rId2"/>
              </a:rPr>
              <a:t>خوارزمية تعلم آلي خاضع للإشراف</a:t>
            </a:r>
            <a:r>
              <a:rPr lang="en-GB" sz="1800" b="1" dirty="0">
                <a:solidFill>
                  <a:srgbClr val="45485F"/>
                </a:solidFill>
                <a:latin typeface="Arial"/>
                <a:cs typeface="Arial"/>
              </a:rPr>
              <a:t> </a:t>
            </a:r>
            <a:r>
              <a:rPr lang="ar-SA" sz="1800" b="1" dirty="0">
                <a:solidFill>
                  <a:srgbClr val="45485F"/>
                </a:solidFill>
                <a:latin typeface="Arial"/>
                <a:cs typeface="Arial"/>
              </a:rPr>
              <a:t>يمكن استخدامها  في مسائل التصنيف</a:t>
            </a:r>
            <a:r>
              <a:rPr lang="en-GB" sz="1800" b="1" dirty="0">
                <a:solidFill>
                  <a:srgbClr val="45485F"/>
                </a:solidFill>
                <a:latin typeface="Arial"/>
                <a:cs typeface="Arial"/>
              </a:rPr>
              <a:t> Classification </a:t>
            </a:r>
            <a:r>
              <a:rPr lang="ar-SA" sz="1800" b="1" dirty="0">
                <a:solidFill>
                  <a:srgbClr val="45485F"/>
                </a:solidFill>
                <a:latin typeface="Arial"/>
                <a:cs typeface="Arial"/>
              </a:rPr>
              <a:t>أو التنبؤ</a:t>
            </a:r>
            <a:r>
              <a:rPr lang="en-GB" sz="1800" b="1" dirty="0">
                <a:solidFill>
                  <a:srgbClr val="45485F"/>
                </a:solidFill>
                <a:latin typeface="Arial"/>
                <a:cs typeface="Arial"/>
              </a:rPr>
              <a:t> Regression. </a:t>
            </a:r>
            <a:r>
              <a:rPr lang="ar-SA" sz="1800" b="1" dirty="0">
                <a:solidFill>
                  <a:srgbClr val="45485F"/>
                </a:solidFill>
                <a:latin typeface="Arial"/>
                <a:cs typeface="Arial"/>
              </a:rPr>
              <a:t>ومع ذلك ، فإنها تستخدم في الغالب في مسائل التصنيف</a:t>
            </a:r>
            <a:endParaRPr lang="en-US" sz="1800" b="1" dirty="0">
              <a:solidFill>
                <a:srgbClr val="45485F"/>
              </a:solidFill>
              <a:latin typeface="Arial"/>
              <a:cs typeface="Arial"/>
            </a:endParaRPr>
          </a:p>
          <a:p>
            <a:pPr algn="r"/>
            <a:r>
              <a:rPr lang="en-GB" sz="1800" b="1" dirty="0">
                <a:solidFill>
                  <a:srgbClr val="45485F"/>
                </a:solidFill>
                <a:latin typeface="Arial"/>
                <a:cs typeface="Arial"/>
              </a:rPr>
              <a:t> </a:t>
            </a:r>
            <a:r>
              <a:rPr lang="ar-SA" sz="1800" b="1" dirty="0">
                <a:solidFill>
                  <a:srgbClr val="45485F"/>
                </a:solidFill>
                <a:latin typeface="Arial"/>
                <a:cs typeface="Arial"/>
              </a:rPr>
              <a:t>نقوم بإجراء التصنيف من خلال إيجاد المستو الفائق</a:t>
            </a:r>
            <a:r>
              <a:rPr lang="en-GB" sz="1800" b="1" dirty="0">
                <a:solidFill>
                  <a:srgbClr val="45485F"/>
                </a:solidFill>
                <a:latin typeface="Arial"/>
                <a:cs typeface="Arial"/>
              </a:rPr>
              <a:t> Hyper-plane </a:t>
            </a:r>
            <a:r>
              <a:rPr lang="ar-SA" sz="1800" b="1" dirty="0">
                <a:solidFill>
                  <a:srgbClr val="45485F"/>
                </a:solidFill>
                <a:latin typeface="Arial"/>
                <a:cs typeface="Arial"/>
              </a:rPr>
              <a:t>الذي يميز الفئتين جيدًا</a:t>
            </a:r>
            <a:r>
              <a:rPr lang="en-GB" sz="1800" b="1" dirty="0">
                <a:solidFill>
                  <a:srgbClr val="45485F"/>
                </a:solidFill>
                <a:latin typeface="Arial"/>
                <a:cs typeface="Arial"/>
              </a:rPr>
              <a:t>. </a:t>
            </a:r>
            <a:r>
              <a:rPr lang="ar-SA" sz="1800" b="1" dirty="0">
                <a:solidFill>
                  <a:srgbClr val="45485F"/>
                </a:solidFill>
                <a:latin typeface="Arial"/>
                <a:cs typeface="Arial"/>
              </a:rPr>
              <a:t>تتمثل الفكرة الرئيسية لـخوارزمية آلة </a:t>
            </a:r>
            <a:r>
              <a:rPr lang="ar-SA" sz="1800" b="1" err="1">
                <a:solidFill>
                  <a:srgbClr val="45485F"/>
                </a:solidFill>
                <a:latin typeface="Arial"/>
                <a:cs typeface="Arial"/>
              </a:rPr>
              <a:t>المتجة</a:t>
            </a:r>
            <a:r>
              <a:rPr lang="ar-SA" sz="1800" b="1" dirty="0">
                <a:solidFill>
                  <a:srgbClr val="45485F"/>
                </a:solidFill>
                <a:latin typeface="Arial"/>
                <a:cs typeface="Arial"/>
              </a:rPr>
              <a:t> الداعم</a:t>
            </a:r>
            <a:r>
              <a:rPr lang="en-GB" sz="1800" b="1" dirty="0">
                <a:solidFill>
                  <a:srgbClr val="45485F"/>
                </a:solidFill>
                <a:latin typeface="Arial"/>
                <a:cs typeface="Arial"/>
              </a:rPr>
              <a:t> SVM </a:t>
            </a:r>
            <a:r>
              <a:rPr lang="ar-SA" sz="1800" b="1" dirty="0">
                <a:solidFill>
                  <a:srgbClr val="45485F"/>
                </a:solidFill>
                <a:latin typeface="Arial"/>
                <a:cs typeface="Arial"/>
              </a:rPr>
              <a:t>في العثور على حد القرار (المستوى الفائق) الذي يفصل إلى أقصى حد بين الفئات المختلفة في مساحة الميزة</a:t>
            </a:r>
            <a:r>
              <a:rPr lang="en-GB" sz="1800" b="1" dirty="0">
                <a:solidFill>
                  <a:srgbClr val="45485F"/>
                </a:solidFill>
                <a:latin typeface="Arial"/>
                <a:cs typeface="Arial"/>
              </a:rPr>
              <a:t>. </a:t>
            </a:r>
            <a:r>
              <a:rPr lang="ar-SA" sz="1800" b="1" dirty="0">
                <a:solidFill>
                  <a:srgbClr val="45485F"/>
                </a:solidFill>
                <a:latin typeface="Arial"/>
                <a:cs typeface="Arial"/>
              </a:rPr>
              <a:t>يتم اختيار هذا المستوى الفائق ليكون </a:t>
            </a:r>
            <a:r>
              <a:rPr lang="ar-SA" sz="1800" b="1" err="1">
                <a:solidFill>
                  <a:srgbClr val="45485F"/>
                </a:solidFill>
                <a:latin typeface="Arial"/>
                <a:cs typeface="Arial"/>
              </a:rPr>
              <a:t>المسوؤل</a:t>
            </a:r>
            <a:r>
              <a:rPr lang="ar-SA" sz="1800" b="1" dirty="0">
                <a:solidFill>
                  <a:srgbClr val="45485F"/>
                </a:solidFill>
                <a:latin typeface="Arial"/>
                <a:cs typeface="Arial"/>
              </a:rPr>
              <a:t> عن زيادة المسافة بين أقرب نقاط كل فئة</a:t>
            </a:r>
            <a:r>
              <a:rPr lang="en-GB" sz="1800" b="1" dirty="0">
                <a:solidFill>
                  <a:srgbClr val="45485F"/>
                </a:solidFill>
                <a:latin typeface="Arial"/>
                <a:cs typeface="Arial"/>
              </a:rPr>
              <a:t>. </a:t>
            </a:r>
            <a:r>
              <a:rPr lang="ar-SA" sz="1800" b="1" dirty="0">
                <a:solidFill>
                  <a:srgbClr val="45485F"/>
                </a:solidFill>
                <a:latin typeface="Arial"/>
                <a:cs typeface="Arial"/>
              </a:rPr>
              <a:t>هذه النقاط الأقرب تعرف بمتجهات الدعم ، وتعرف المسافة بينها بالهام</a:t>
            </a:r>
            <a:r>
              <a:rPr lang="en-GB" sz="1800" b="1" dirty="0">
                <a:solidFill>
                  <a:srgbClr val="45485F"/>
                </a:solidFill>
                <a:latin typeface="Arial"/>
                <a:cs typeface="Arial"/>
              </a:rPr>
              <a:t>. </a:t>
            </a:r>
            <a:r>
              <a:rPr lang="ar-SA" sz="1800" b="1" dirty="0">
                <a:solidFill>
                  <a:srgbClr val="45485F"/>
                </a:solidFill>
                <a:latin typeface="Arial"/>
                <a:cs typeface="Arial"/>
              </a:rPr>
              <a:t>انظر إلى الشكل أدناه لفهم ما تم الاشارة اليه</a:t>
            </a:r>
            <a:r>
              <a:rPr lang="en-GB" sz="1800" b="1" dirty="0">
                <a:solidFill>
                  <a:srgbClr val="45485F"/>
                </a:solidFill>
                <a:latin typeface="Arial"/>
                <a:cs typeface="Arial"/>
              </a:rPr>
              <a:t>.</a:t>
            </a:r>
            <a:endParaRPr lang="en-US" sz="1800" b="1" dirty="0">
              <a:solidFill>
                <a:srgbClr val="45485F"/>
              </a:solidFill>
              <a:latin typeface="Arial"/>
              <a:cs typeface="Arial"/>
            </a:endParaRPr>
          </a:p>
          <a:p>
            <a:pPr algn="r"/>
            <a:endParaRPr lang="en-US" sz="1800" b="1" dirty="0">
              <a:solidFill>
                <a:srgbClr val="45485F"/>
              </a:solidFill>
              <a:latin typeface="Arial"/>
              <a:cs typeface="Arial"/>
            </a:endParaRPr>
          </a:p>
          <a:p>
            <a:pPr algn="r"/>
            <a:r>
              <a:rPr lang="en-GB" sz="1800" b="1" dirty="0">
                <a:solidFill>
                  <a:srgbClr val="45485F"/>
                </a:solidFill>
                <a:latin typeface="Arial"/>
                <a:cs typeface="Arial"/>
              </a:rPr>
              <a:t>Support Vectors </a:t>
            </a:r>
            <a:r>
              <a:rPr lang="en-US" sz="1800" b="1" dirty="0">
                <a:solidFill>
                  <a:srgbClr val="45485F"/>
                </a:solidFill>
                <a:latin typeface="Wingdings"/>
                <a:sym typeface="Wingdings"/>
              </a:rPr>
              <a:t>à</a:t>
            </a:r>
            <a:r>
              <a:rPr lang="ar-EG" sz="1800" b="1" dirty="0">
                <a:solidFill>
                  <a:srgbClr val="45485F"/>
                </a:solidFill>
                <a:latin typeface="Arial"/>
                <a:cs typeface="Arial"/>
              </a:rPr>
              <a:t>المتجهات </a:t>
            </a:r>
            <a:r>
              <a:rPr lang="ar-EG" sz="1800" b="1" err="1">
                <a:solidFill>
                  <a:srgbClr val="45485F"/>
                </a:solidFill>
                <a:latin typeface="Arial"/>
                <a:cs typeface="Arial"/>
              </a:rPr>
              <a:t>الداعمه</a:t>
            </a:r>
            <a:r>
              <a:rPr lang="ar-EG" sz="1800" b="1" dirty="0">
                <a:solidFill>
                  <a:srgbClr val="45485F"/>
                </a:solidFill>
                <a:latin typeface="Arial"/>
                <a:cs typeface="Arial"/>
              </a:rPr>
              <a:t> </a:t>
            </a:r>
            <a:endParaRPr lang="en-US" sz="1800" b="1" dirty="0">
              <a:solidFill>
                <a:srgbClr val="45485F"/>
              </a:solidFill>
              <a:latin typeface="Arial"/>
              <a:cs typeface="Arial"/>
            </a:endParaRPr>
          </a:p>
          <a:p>
            <a:pPr algn="r"/>
            <a:r>
              <a:rPr lang="en-GB" sz="1800" b="1" dirty="0">
                <a:solidFill>
                  <a:srgbClr val="45485F"/>
                </a:solidFill>
                <a:latin typeface="Arial"/>
                <a:cs typeface="Arial"/>
              </a:rPr>
              <a:t> Hyper-plane</a:t>
            </a:r>
            <a:r>
              <a:rPr lang="en-US" sz="1800" b="1" dirty="0">
                <a:solidFill>
                  <a:srgbClr val="45485F"/>
                </a:solidFill>
                <a:latin typeface="Wingdings"/>
                <a:sym typeface="Wingdings"/>
              </a:rPr>
              <a:t>à</a:t>
            </a:r>
            <a:r>
              <a:rPr lang="ar-EG" sz="1800" b="1" dirty="0">
                <a:solidFill>
                  <a:srgbClr val="45485F"/>
                </a:solidFill>
                <a:latin typeface="Arial"/>
                <a:cs typeface="Arial"/>
              </a:rPr>
              <a:t>المساوي الفائق  </a:t>
            </a:r>
            <a:endParaRPr lang="en-US" sz="4000" b="1" dirty="0"/>
          </a:p>
          <a:p>
            <a:endParaRPr lang="en-US" sz="4000" b="1" dirty="0"/>
          </a:p>
        </p:txBody>
      </p:sp>
    </p:spTree>
    <p:extLst>
      <p:ext uri="{BB962C8B-B14F-4D97-AF65-F5344CB8AC3E}">
        <p14:creationId xmlns:p14="http://schemas.microsoft.com/office/powerpoint/2010/main" val="23464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AD20D-D386-68F3-42C4-EE03F35EA1AA}"/>
              </a:ext>
            </a:extLst>
          </p:cNvPr>
          <p:cNvSpPr>
            <a:spLocks noGrp="1"/>
          </p:cNvSpPr>
          <p:nvPr>
            <p:ph idx="1"/>
          </p:nvPr>
        </p:nvSpPr>
        <p:spPr>
          <a:xfrm>
            <a:off x="482600" y="482988"/>
            <a:ext cx="10506991" cy="5396603"/>
          </a:xfrm>
        </p:spPr>
        <p:txBody>
          <a:bodyPr vert="horz" lIns="91440" tIns="45720" rIns="91440" bIns="45720" rtlCol="0" anchor="t">
            <a:normAutofit/>
          </a:bodyPr>
          <a:lstStyle/>
          <a:p>
            <a:r>
              <a:rPr lang="en-GB" sz="3200" dirty="0">
                <a:solidFill>
                  <a:srgbClr val="0F4761"/>
                </a:solidFill>
                <a:latin typeface="Segoe UI"/>
                <a:cs typeface="Segoe UI"/>
              </a:rPr>
              <a:t>Kernel method: </a:t>
            </a:r>
            <a:endParaRPr lang="en-US" sz="3200" dirty="0">
              <a:solidFill>
                <a:srgbClr val="0F4761"/>
              </a:solidFill>
              <a:latin typeface="Segoe UI"/>
              <a:cs typeface="Segoe UI"/>
            </a:endParaRPr>
          </a:p>
          <a:p>
            <a:pPr algn="r"/>
            <a:r>
              <a:rPr lang="ar-SA" dirty="0">
                <a:solidFill>
                  <a:srgbClr val="45485F"/>
                </a:solidFill>
                <a:latin typeface="Arial"/>
                <a:cs typeface="Arial"/>
              </a:rPr>
              <a:t>في الممارسة العملية ، يمكن لـخوارزمية آلة المتجه الداعم</a:t>
            </a:r>
            <a:r>
              <a:rPr lang="en-GB" dirty="0">
                <a:solidFill>
                  <a:srgbClr val="45485F"/>
                </a:solidFill>
                <a:latin typeface="Arial"/>
                <a:cs typeface="Arial"/>
              </a:rPr>
              <a:t> SVM </a:t>
            </a:r>
            <a:r>
              <a:rPr lang="ar-SA" dirty="0">
                <a:solidFill>
                  <a:srgbClr val="45485F"/>
                </a:solidFill>
                <a:latin typeface="Arial"/>
                <a:cs typeface="Arial"/>
              </a:rPr>
              <a:t>معالجة البيانات غير القابلة للفصل خطيًا عن طريق تعيين بيانات الإدخال إلى مساحة ذات أبعاد أعلى باستخدام طريقة النواة </a:t>
            </a:r>
            <a:r>
              <a:rPr lang="en-GB" b="1" dirty="0">
                <a:solidFill>
                  <a:srgbClr val="45485F"/>
                </a:solidFill>
                <a:latin typeface="Arial"/>
                <a:cs typeface="Arial"/>
              </a:rPr>
              <a:t>Kernel method</a:t>
            </a:r>
            <a:r>
              <a:rPr lang="en-GB" dirty="0">
                <a:solidFill>
                  <a:srgbClr val="45485F"/>
                </a:solidFill>
                <a:latin typeface="Arial"/>
                <a:cs typeface="Arial"/>
              </a:rPr>
              <a:t>. </a:t>
            </a:r>
            <a:r>
              <a:rPr lang="ar-SA" dirty="0">
                <a:solidFill>
                  <a:srgbClr val="45485F"/>
                </a:solidFill>
                <a:latin typeface="Arial"/>
                <a:cs typeface="Arial"/>
              </a:rPr>
              <a:t>يسمح هذا لـخوارزمية آلة المتجه الداعم</a:t>
            </a:r>
            <a:r>
              <a:rPr lang="en-GB" dirty="0">
                <a:solidFill>
                  <a:srgbClr val="45485F"/>
                </a:solidFill>
                <a:latin typeface="Arial"/>
                <a:cs typeface="Arial"/>
              </a:rPr>
              <a:t> SVM </a:t>
            </a:r>
            <a:r>
              <a:rPr lang="ar-SA" dirty="0">
                <a:solidFill>
                  <a:srgbClr val="45485F"/>
                </a:solidFill>
                <a:latin typeface="Arial"/>
                <a:cs typeface="Arial"/>
              </a:rPr>
              <a:t>بالعثور على المستوى الفائق الذي يمكنه فصل الفئات في مساحة الميزة الجديدة</a:t>
            </a:r>
            <a:r>
              <a:rPr lang="en-GB" dirty="0">
                <a:solidFill>
                  <a:srgbClr val="45485F"/>
                </a:solidFill>
                <a:latin typeface="Arial"/>
                <a:cs typeface="Arial"/>
              </a:rPr>
              <a:t>. </a:t>
            </a:r>
            <a:r>
              <a:rPr lang="ar-SA" b="1" dirty="0">
                <a:solidFill>
                  <a:srgbClr val="45485F"/>
                </a:solidFill>
                <a:latin typeface="Arial"/>
                <a:cs typeface="Arial"/>
              </a:rPr>
              <a:t>طريقة النواة</a:t>
            </a:r>
            <a:r>
              <a:rPr lang="en-GB" b="1" dirty="0">
                <a:solidFill>
                  <a:srgbClr val="45485F"/>
                </a:solidFill>
                <a:latin typeface="Arial"/>
                <a:cs typeface="Arial"/>
              </a:rPr>
              <a:t> Kernal method</a:t>
            </a:r>
            <a:r>
              <a:rPr lang="en-GB" dirty="0">
                <a:solidFill>
                  <a:srgbClr val="45485F"/>
                </a:solidFill>
                <a:latin typeface="Arial"/>
                <a:cs typeface="Arial"/>
              </a:rPr>
              <a:t> </a:t>
            </a:r>
            <a:r>
              <a:rPr lang="ar-SA" dirty="0">
                <a:solidFill>
                  <a:srgbClr val="45485F"/>
                </a:solidFill>
                <a:latin typeface="Arial"/>
                <a:cs typeface="Arial"/>
              </a:rPr>
              <a:t>هي عبارة عن اداة تعمل على تحويل المساحات ذي الأبعاد القليلة وتحوليها إلى مساحات ذي أبعاد متعددة (مثلا تحويل المستويات ذي البعدين الى مستويات ذي ثلاثة او اربعة أبعاد)، أي أنها تحول المسألة التي لا يمكن فصلها إلى مسألة قابلة للفصل. تفيد هذه الطريقة في الغالب في مسائل التصنيف غير الخطية</a:t>
            </a:r>
            <a:r>
              <a:rPr lang="en-GB" dirty="0">
                <a:solidFill>
                  <a:srgbClr val="45485F"/>
                </a:solidFill>
                <a:latin typeface="Arial"/>
                <a:cs typeface="Arial"/>
              </a:rPr>
              <a:t>. </a:t>
            </a:r>
            <a:r>
              <a:rPr lang="ar-SA" dirty="0">
                <a:solidFill>
                  <a:srgbClr val="45485F"/>
                </a:solidFill>
                <a:latin typeface="Arial"/>
                <a:cs typeface="Arial"/>
              </a:rPr>
              <a:t>تتضمن بعض دوال النواة الشائعة دالة الأساس الخطية</a:t>
            </a:r>
            <a:r>
              <a:rPr lang="en-GB" dirty="0">
                <a:solidFill>
                  <a:srgbClr val="45485F"/>
                </a:solidFill>
                <a:latin typeface="Arial"/>
                <a:cs typeface="Arial"/>
              </a:rPr>
              <a:t> linear </a:t>
            </a:r>
            <a:r>
              <a:rPr lang="ar-SA" dirty="0">
                <a:solidFill>
                  <a:srgbClr val="45485F"/>
                </a:solidFill>
                <a:latin typeface="Arial"/>
                <a:cs typeface="Arial"/>
              </a:rPr>
              <a:t>و متعددة الحدود</a:t>
            </a:r>
            <a:r>
              <a:rPr lang="en-GB" dirty="0">
                <a:solidFill>
                  <a:srgbClr val="45485F"/>
                </a:solidFill>
                <a:latin typeface="Arial"/>
                <a:cs typeface="Arial"/>
              </a:rPr>
              <a:t> polynomial </a:t>
            </a:r>
            <a:r>
              <a:rPr lang="ar-SA" dirty="0">
                <a:solidFill>
                  <a:srgbClr val="45485F"/>
                </a:solidFill>
                <a:latin typeface="Arial"/>
                <a:cs typeface="Arial"/>
              </a:rPr>
              <a:t>و الشعاعية</a:t>
            </a:r>
            <a:r>
              <a:rPr lang="en-GB" dirty="0">
                <a:solidFill>
                  <a:srgbClr val="45485F"/>
                </a:solidFill>
                <a:latin typeface="Arial"/>
                <a:cs typeface="Arial"/>
              </a:rPr>
              <a:t> (RBF) </a:t>
            </a:r>
            <a:r>
              <a:rPr lang="ar-SA" dirty="0">
                <a:solidFill>
                  <a:srgbClr val="45485F"/>
                </a:solidFill>
                <a:latin typeface="Arial"/>
                <a:cs typeface="Arial"/>
              </a:rPr>
              <a:t>والنواة السينية</a:t>
            </a:r>
            <a:r>
              <a:rPr lang="en-GB" dirty="0">
                <a:solidFill>
                  <a:srgbClr val="45485F"/>
                </a:solidFill>
                <a:latin typeface="Arial"/>
                <a:cs typeface="Arial"/>
              </a:rPr>
              <a:t> </a:t>
            </a:r>
            <a:endParaRPr lang="en-US">
              <a:solidFill>
                <a:srgbClr val="45485F"/>
              </a:solidFill>
              <a:latin typeface="Arial"/>
              <a:cs typeface="Arial"/>
            </a:endParaRPr>
          </a:p>
          <a:p>
            <a:pPr algn="ctr"/>
            <a:r>
              <a:rPr lang="en-GB" dirty="0">
                <a:solidFill>
                  <a:srgbClr val="45485F"/>
                </a:solidFill>
                <a:latin typeface="Arial"/>
                <a:cs typeface="Arial"/>
              </a:rPr>
              <a:t>Sigmoid kernels.</a:t>
            </a:r>
            <a:endParaRPr lang="en-US">
              <a:solidFill>
                <a:srgbClr val="45485F"/>
              </a:solidFill>
              <a:latin typeface="Arial"/>
              <a:cs typeface="Arial"/>
            </a:endParaRPr>
          </a:p>
          <a:p>
            <a:endParaRPr lang="en-US" dirty="0"/>
          </a:p>
        </p:txBody>
      </p:sp>
    </p:spTree>
    <p:extLst>
      <p:ext uri="{BB962C8B-B14F-4D97-AF65-F5344CB8AC3E}">
        <p14:creationId xmlns:p14="http://schemas.microsoft.com/office/powerpoint/2010/main" val="142374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B951AF-A105-1730-9F1B-D8C1BA79A154}"/>
              </a:ext>
            </a:extLst>
          </p:cNvPr>
          <p:cNvSpPr>
            <a:spLocks noGrp="1"/>
          </p:cNvSpPr>
          <p:nvPr>
            <p:ph type="title"/>
          </p:nvPr>
        </p:nvSpPr>
        <p:spPr>
          <a:xfrm>
            <a:off x="482600" y="976160"/>
            <a:ext cx="3964251" cy="2237925"/>
          </a:xfrm>
        </p:spPr>
        <p:txBody>
          <a:bodyPr>
            <a:normAutofit/>
          </a:bodyPr>
          <a:lstStyle/>
          <a:p>
            <a:pPr>
              <a:lnSpc>
                <a:spcPct val="90000"/>
              </a:lnSpc>
            </a:pPr>
            <a:r>
              <a:rPr lang="en-GB" sz="5100" b="1">
                <a:ea typeface="+mj-lt"/>
                <a:cs typeface="+mj-lt"/>
              </a:rPr>
              <a:t>Precision </a:t>
            </a:r>
            <a:r>
              <a:rPr lang="ar-SA" sz="5100" b="1">
                <a:latin typeface="Arial"/>
                <a:cs typeface="Arial"/>
              </a:rPr>
              <a:t>والـ</a:t>
            </a:r>
            <a:r>
              <a:rPr lang="en-GB" sz="5100" b="1">
                <a:ea typeface="+mj-lt"/>
                <a:cs typeface="+mj-lt"/>
              </a:rPr>
              <a:t> Recall </a:t>
            </a:r>
            <a:r>
              <a:rPr lang="ar-SA" sz="5100" b="1">
                <a:latin typeface="Arial"/>
                <a:cs typeface="Arial"/>
              </a:rPr>
              <a:t>والـ</a:t>
            </a:r>
            <a:r>
              <a:rPr lang="en-GB" sz="5100" b="1">
                <a:ea typeface="+mj-lt"/>
                <a:cs typeface="+mj-lt"/>
              </a:rPr>
              <a:t> F1 Score </a:t>
            </a:r>
            <a:endParaRPr lang="en-US" sz="5100"/>
          </a:p>
        </p:txBody>
      </p:sp>
      <p:cxnSp>
        <p:nvCxnSpPr>
          <p:cNvPr id="11" name="Straight Connector 10">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6AB217D3-AF9D-751B-849D-E5C0AB0F9578}"/>
              </a:ext>
            </a:extLst>
          </p:cNvPr>
          <p:cNvSpPr>
            <a:spLocks noGrp="1"/>
          </p:cNvSpPr>
          <p:nvPr>
            <p:ph idx="1"/>
          </p:nvPr>
        </p:nvSpPr>
        <p:spPr>
          <a:xfrm>
            <a:off x="482600" y="3408254"/>
            <a:ext cx="3964250" cy="2470031"/>
          </a:xfrm>
        </p:spPr>
        <p:txBody>
          <a:bodyPr vert="horz" lIns="91440" tIns="45720" rIns="91440" bIns="45720" rtlCol="0">
            <a:normAutofit/>
          </a:bodyPr>
          <a:lstStyle/>
          <a:p>
            <a:r>
              <a:rPr lang="ar-SA" sz="2000">
                <a:latin typeface="Arial"/>
                <a:cs typeface="Arial"/>
              </a:rPr>
              <a:t>تستخدم كمقاييس لتقييم أداء نماذج التصنيف في التعلم الآلي</a:t>
            </a:r>
          </a:p>
          <a:p>
            <a:r>
              <a:rPr lang="ar-SA" sz="2000">
                <a:latin typeface="Arial"/>
                <a:cs typeface="Arial"/>
              </a:rPr>
              <a:t>و تساعد في فهم مدى جودة النموذج في تصنيف البيانات، خاصة عندما يكون لدينا بيانات غير متوازنة</a:t>
            </a:r>
          </a:p>
          <a:p>
            <a:endParaRPr lang="ar-SA" sz="2000">
              <a:latin typeface="Arial"/>
              <a:cs typeface="Arial"/>
            </a:endParaRPr>
          </a:p>
        </p:txBody>
      </p:sp>
      <p:pic>
        <p:nvPicPr>
          <p:cNvPr id="4" name="Picture 3" descr="A screenshot of a computer&#10;&#10;Description automatically generated">
            <a:extLst>
              <a:ext uri="{FF2B5EF4-FFF2-40B4-BE49-F238E27FC236}">
                <a16:creationId xmlns:a16="http://schemas.microsoft.com/office/drawing/2014/main" id="{148920CF-475C-C014-A95D-E6B6B33C8427}"/>
              </a:ext>
            </a:extLst>
          </p:cNvPr>
          <p:cNvPicPr>
            <a:picLocks noChangeAspect="1"/>
          </p:cNvPicPr>
          <p:nvPr/>
        </p:nvPicPr>
        <p:blipFill>
          <a:blip r:embed="rId2">
            <a:alphaModFix/>
          </a:blip>
          <a:stretch>
            <a:fillRect/>
          </a:stretch>
        </p:blipFill>
        <p:spPr>
          <a:xfrm>
            <a:off x="5040694" y="959413"/>
            <a:ext cx="6588977" cy="5129676"/>
          </a:xfrm>
          <a:prstGeom prst="rect">
            <a:avLst/>
          </a:prstGeom>
        </p:spPr>
      </p:pic>
      <p:cxnSp>
        <p:nvCxnSpPr>
          <p:cNvPr id="13" name="Straight Connector 12">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212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62EE98D6-8B3E-C5B3-20BF-529C697B496B}"/>
              </a:ext>
            </a:extLst>
          </p:cNvPr>
          <p:cNvSpPr>
            <a:spLocks noGrp="1"/>
          </p:cNvSpPr>
          <p:nvPr>
            <p:ph idx="1"/>
          </p:nvPr>
        </p:nvSpPr>
        <p:spPr>
          <a:xfrm>
            <a:off x="482600" y="550755"/>
            <a:ext cx="5185690" cy="5327530"/>
          </a:xfrm>
        </p:spPr>
        <p:txBody>
          <a:bodyPr vert="horz" lIns="91440" tIns="45720" rIns="91440" bIns="45720" rtlCol="0" anchor="t">
            <a:normAutofit/>
          </a:bodyPr>
          <a:lstStyle/>
          <a:p>
            <a:pPr>
              <a:lnSpc>
                <a:spcPct val="90000"/>
              </a:lnSpc>
            </a:pPr>
            <a:r>
              <a:rPr lang="en-US" sz="2000" b="1" u="sng" dirty="0">
                <a:highlight>
                  <a:srgbClr val="00FFFF"/>
                </a:highlight>
                <a:latin typeface="Segoe UI"/>
                <a:cs typeface="Segoe UI"/>
              </a:rPr>
              <a:t>Precision -:</a:t>
            </a:r>
          </a:p>
          <a:p>
            <a:pPr>
              <a:lnSpc>
                <a:spcPct val="90000"/>
              </a:lnSpc>
            </a:pPr>
            <a:endParaRPr lang="en-US" sz="1100">
              <a:latin typeface="Segoe UI"/>
              <a:cs typeface="Segoe UI"/>
            </a:endParaRPr>
          </a:p>
          <a:p>
            <a:pPr>
              <a:lnSpc>
                <a:spcPct val="90000"/>
              </a:lnSpc>
            </a:pPr>
            <a:endParaRPr lang="en-US" sz="1100">
              <a:latin typeface="Segoe UI"/>
              <a:cs typeface="Segoe UI"/>
            </a:endParaRPr>
          </a:p>
          <a:p>
            <a:pPr>
              <a:lnSpc>
                <a:spcPct val="90000"/>
              </a:lnSpc>
            </a:pPr>
            <a:r>
              <a:rPr lang="en-GB" sz="1600" dirty="0">
                <a:latin typeface="Symbol"/>
                <a:sym typeface="Symbol"/>
              </a:rPr>
              <a:t></a:t>
            </a:r>
            <a:r>
              <a:rPr lang="en-GB" sz="1600" dirty="0">
                <a:latin typeface="Times New Roman"/>
                <a:cs typeface="Times New Roman"/>
              </a:rPr>
              <a:t>  </a:t>
            </a:r>
            <a:r>
              <a:rPr lang="en-GB" sz="1600" b="1" dirty="0">
                <a:latin typeface="Times New Roman"/>
                <a:cs typeface="Times New Roman"/>
              </a:rPr>
              <a:t>True Positives (TP)</a:t>
            </a:r>
            <a:r>
              <a:rPr lang="en-GB" sz="1600" dirty="0">
                <a:latin typeface="Times New Roman"/>
                <a:cs typeface="Times New Roman"/>
              </a:rPr>
              <a:t>: </a:t>
            </a:r>
            <a:r>
              <a:rPr lang="ar-SA" sz="1600" dirty="0">
                <a:latin typeface="Times New Roman"/>
                <a:cs typeface="Times New Roman"/>
              </a:rPr>
              <a:t>هي الحالات التي تم تصنيفها بشكل صحيح كإيجابية</a:t>
            </a:r>
            <a:r>
              <a:rPr lang="en-GB" sz="1600" dirty="0">
                <a:latin typeface="Times New Roman"/>
                <a:cs typeface="Times New Roman"/>
              </a:rPr>
              <a:t>.</a:t>
            </a:r>
            <a:endParaRPr lang="en-US" sz="1600">
              <a:latin typeface="Times New Roman"/>
              <a:cs typeface="Times New Roman"/>
            </a:endParaRPr>
          </a:p>
          <a:p>
            <a:pPr>
              <a:lnSpc>
                <a:spcPct val="90000"/>
              </a:lnSpc>
            </a:pPr>
            <a:r>
              <a:rPr lang="en-GB" sz="1600" dirty="0">
                <a:latin typeface="Symbol"/>
                <a:sym typeface="Symbol"/>
              </a:rPr>
              <a:t></a:t>
            </a:r>
            <a:r>
              <a:rPr lang="en-GB" sz="1600" dirty="0">
                <a:latin typeface="Times New Roman"/>
                <a:cs typeface="Times New Roman"/>
              </a:rPr>
              <a:t>  </a:t>
            </a:r>
            <a:r>
              <a:rPr lang="en-GB" sz="1600" b="1" dirty="0">
                <a:latin typeface="Times New Roman"/>
                <a:cs typeface="Times New Roman"/>
              </a:rPr>
              <a:t>False Positives (FP)</a:t>
            </a:r>
            <a:r>
              <a:rPr lang="en-GB" sz="1600" dirty="0">
                <a:latin typeface="Times New Roman"/>
                <a:cs typeface="Times New Roman"/>
              </a:rPr>
              <a:t>: </a:t>
            </a:r>
            <a:r>
              <a:rPr lang="ar-SA" sz="1600" dirty="0">
                <a:latin typeface="Times New Roman"/>
                <a:cs typeface="Times New Roman"/>
              </a:rPr>
              <a:t>هي الحالات التي تم تصنيفها بشكل خاطئ كإيجابية بينما هي في الحقيقة سلبية</a:t>
            </a:r>
            <a:r>
              <a:rPr lang="en-GB" sz="1600" dirty="0">
                <a:latin typeface="Times New Roman"/>
                <a:cs typeface="Times New Roman"/>
              </a:rPr>
              <a:t>.</a:t>
            </a:r>
            <a:endParaRPr lang="en-US" sz="1600">
              <a:latin typeface="Times New Roman"/>
              <a:cs typeface="Times New Roman"/>
            </a:endParaRPr>
          </a:p>
          <a:p>
            <a:pPr>
              <a:lnSpc>
                <a:spcPct val="90000"/>
              </a:lnSpc>
            </a:pPr>
            <a:r>
              <a:rPr lang="ar-EG" sz="1600" err="1">
                <a:latin typeface="Arial"/>
                <a:cs typeface="Arial"/>
              </a:rPr>
              <a:t>احسبهاا</a:t>
            </a:r>
            <a:r>
              <a:rPr lang="en-GB" sz="1600" dirty="0">
                <a:latin typeface="Segoe UI"/>
                <a:cs typeface="Segoe UI"/>
              </a:rPr>
              <a:t> </a:t>
            </a:r>
            <a:r>
              <a:rPr lang="ar-EG" sz="1600" err="1">
                <a:latin typeface="Arial"/>
                <a:cs typeface="Arial"/>
              </a:rPr>
              <a:t>ازاااايي</a:t>
            </a:r>
            <a:endParaRPr lang="en-US" sz="1600">
              <a:latin typeface="Arial"/>
              <a:cs typeface="Arial"/>
            </a:endParaRPr>
          </a:p>
          <a:p>
            <a:pPr>
              <a:lnSpc>
                <a:spcPct val="90000"/>
              </a:lnSpc>
            </a:pPr>
            <a:r>
              <a:rPr lang="en-GB" sz="1600" dirty="0">
                <a:latin typeface="Segoe UI"/>
                <a:cs typeface="Segoe UI"/>
              </a:rPr>
              <a:t>Precision=True Positives  /  False Positives   +   True Positives</a:t>
            </a:r>
            <a:r>
              <a:rPr lang="en-GB" sz="1600" dirty="0">
                <a:latin typeface="Arial"/>
                <a:cs typeface="Arial"/>
              </a:rPr>
              <a:t> </a:t>
            </a:r>
            <a:endParaRPr lang="en-US" sz="1600" dirty="0">
              <a:latin typeface="Arial"/>
              <a:cs typeface="Arial"/>
            </a:endParaRPr>
          </a:p>
          <a:p>
            <a:pPr>
              <a:lnSpc>
                <a:spcPct val="90000"/>
              </a:lnSpc>
            </a:pPr>
            <a:r>
              <a:rPr lang="en-US" sz="1600" err="1">
                <a:latin typeface="Arial"/>
                <a:cs typeface="Arial"/>
              </a:rPr>
              <a:t>Precision</a:t>
            </a:r>
            <a:r>
              <a:rPr lang="en-US" sz="1600" err="1">
                <a:latin typeface="Wingdings"/>
                <a:sym typeface="Wingdings"/>
              </a:rPr>
              <a:t>à</a:t>
            </a:r>
            <a:r>
              <a:rPr lang="en-US" sz="1600" dirty="0">
                <a:latin typeface="Arial"/>
                <a:cs typeface="Arial"/>
              </a:rPr>
              <a:t> true positive / (true and negative) positive  </a:t>
            </a:r>
            <a:r>
              <a:rPr lang="en-US" sz="1100" dirty="0">
                <a:latin typeface="Arial"/>
                <a:cs typeface="Arial"/>
              </a:rPr>
              <a:t> </a:t>
            </a:r>
            <a:endParaRPr lang="en-US" sz="1100"/>
          </a:p>
          <a:p>
            <a:pPr>
              <a:lnSpc>
                <a:spcPct val="90000"/>
              </a:lnSpc>
            </a:pPr>
            <a:endParaRPr lang="en-US" sz="1100"/>
          </a:p>
        </p:txBody>
      </p:sp>
      <p:pic>
        <p:nvPicPr>
          <p:cNvPr id="4" name="Picture 3" descr="A screenshot of a test&#10;&#10;Description automatically generated">
            <a:extLst>
              <a:ext uri="{FF2B5EF4-FFF2-40B4-BE49-F238E27FC236}">
                <a16:creationId xmlns:a16="http://schemas.microsoft.com/office/drawing/2014/main" id="{1A97CB4A-CB3A-C1D7-5994-69C7DC480E46}"/>
              </a:ext>
            </a:extLst>
          </p:cNvPr>
          <p:cNvPicPr>
            <a:picLocks noChangeAspect="1"/>
          </p:cNvPicPr>
          <p:nvPr/>
        </p:nvPicPr>
        <p:blipFill>
          <a:blip r:embed="rId2">
            <a:alphaModFix/>
          </a:blip>
          <a:stretch>
            <a:fillRect/>
          </a:stretch>
        </p:blipFill>
        <p:spPr>
          <a:xfrm>
            <a:off x="5679429" y="1713570"/>
            <a:ext cx="5950242" cy="3453273"/>
          </a:xfrm>
          <a:prstGeom prst="rect">
            <a:avLst/>
          </a:prstGeom>
        </p:spPr>
      </p:pic>
      <p:cxnSp>
        <p:nvCxnSpPr>
          <p:cNvPr id="19" name="Straight Connector 18">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43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F710599A-CCC9-26EF-B97A-69988276EC06}"/>
              </a:ext>
            </a:extLst>
          </p:cNvPr>
          <p:cNvSpPr>
            <a:spLocks noGrp="1"/>
          </p:cNvSpPr>
          <p:nvPr>
            <p:ph idx="1"/>
          </p:nvPr>
        </p:nvSpPr>
        <p:spPr>
          <a:xfrm>
            <a:off x="482600" y="942960"/>
            <a:ext cx="5566690" cy="4935325"/>
          </a:xfrm>
        </p:spPr>
        <p:txBody>
          <a:bodyPr vert="horz" lIns="91440" tIns="45720" rIns="91440" bIns="45720" rtlCol="0" anchor="t">
            <a:normAutofit/>
          </a:bodyPr>
          <a:lstStyle/>
          <a:p>
            <a:pPr>
              <a:lnSpc>
                <a:spcPct val="90000"/>
              </a:lnSpc>
            </a:pPr>
            <a:r>
              <a:rPr lang="en-US" b="1" u="sng" dirty="0">
                <a:highlight>
                  <a:srgbClr val="00FFFF"/>
                </a:highlight>
                <a:latin typeface="Segoe UI"/>
                <a:cs typeface="Segoe UI"/>
              </a:rPr>
              <a:t>Recall -:</a:t>
            </a:r>
          </a:p>
          <a:p>
            <a:pPr>
              <a:lnSpc>
                <a:spcPct val="90000"/>
              </a:lnSpc>
            </a:pPr>
            <a:endParaRPr lang="en-US" sz="1100">
              <a:latin typeface="Segoe UI"/>
              <a:cs typeface="Segoe UI"/>
            </a:endParaRPr>
          </a:p>
          <a:p>
            <a:pPr>
              <a:lnSpc>
                <a:spcPct val="90000"/>
              </a:lnSpc>
            </a:pPr>
            <a:r>
              <a:rPr lang="en-GB" sz="1800" dirty="0">
                <a:latin typeface="Times New Roman"/>
                <a:cs typeface="Times New Roman"/>
              </a:rPr>
              <a:t>Recall   = True Positives  /  False Negatives + True Positives </a:t>
            </a:r>
            <a:endParaRPr lang="en-US" sz="1800">
              <a:latin typeface="Times New Roman"/>
              <a:cs typeface="Times New Roman"/>
            </a:endParaRPr>
          </a:p>
          <a:p>
            <a:pPr marL="285750" indent="-285750">
              <a:lnSpc>
                <a:spcPct val="90000"/>
              </a:lnSpc>
              <a:buFont typeface="Symbol"/>
              <a:buChar char="•"/>
            </a:pPr>
            <a:r>
              <a:rPr lang="en-GB" sz="1800" b="1" dirty="0">
                <a:latin typeface="Times New Roman"/>
                <a:cs typeface="Times New Roman"/>
              </a:rPr>
              <a:t>False Negatives (FN)</a:t>
            </a:r>
            <a:r>
              <a:rPr lang="en-GB" sz="1800" dirty="0">
                <a:latin typeface="Times New Roman"/>
                <a:cs typeface="Times New Roman"/>
              </a:rPr>
              <a:t>: </a:t>
            </a:r>
            <a:r>
              <a:rPr lang="ar-SA" sz="1800" dirty="0">
                <a:latin typeface="Times New Roman"/>
                <a:cs typeface="Times New Roman"/>
              </a:rPr>
              <a:t>هي الحالات التي تم تصنيفها بشكل خاطئ كسلبية بينما هي في الحقيقة إيجابية</a:t>
            </a:r>
            <a:r>
              <a:rPr lang="en-GB" sz="1800" dirty="0">
                <a:latin typeface="Times New Roman"/>
                <a:cs typeface="Times New Roman"/>
              </a:rPr>
              <a:t>.</a:t>
            </a:r>
            <a:endParaRPr lang="en-US" sz="1800">
              <a:latin typeface="Times New Roman"/>
              <a:cs typeface="Times New Roman"/>
            </a:endParaRPr>
          </a:p>
          <a:p>
            <a:pPr>
              <a:lnSpc>
                <a:spcPct val="90000"/>
              </a:lnSpc>
            </a:pPr>
            <a:r>
              <a:rPr lang="ar-EG" sz="1800" dirty="0">
                <a:latin typeface="Arial"/>
                <a:cs typeface="Arial"/>
              </a:rPr>
              <a:t>من الاخر اقسم اللي انت طلعته صح علي اللي كان مفروض يتحسب صح </a:t>
            </a:r>
            <a:endParaRPr lang="en-US" sz="1800">
              <a:latin typeface="Arial"/>
              <a:cs typeface="Arial"/>
            </a:endParaRPr>
          </a:p>
          <a:p>
            <a:pPr>
              <a:lnSpc>
                <a:spcPct val="90000"/>
              </a:lnSpc>
            </a:pPr>
            <a:r>
              <a:rPr lang="ar-EG" sz="1800" dirty="0">
                <a:latin typeface="Arial"/>
                <a:cs typeface="Arial"/>
              </a:rPr>
              <a:t>زي ف المثال اقسم اللي انت قولت عليهم </a:t>
            </a:r>
            <a:r>
              <a:rPr lang="ar-EG" sz="1800" err="1">
                <a:latin typeface="Arial"/>
                <a:cs typeface="Arial"/>
              </a:rPr>
              <a:t>دووجج</a:t>
            </a:r>
            <a:r>
              <a:rPr lang="en-GB" sz="1800" dirty="0">
                <a:latin typeface="Segoe UI"/>
                <a:cs typeface="Segoe UI"/>
              </a:rPr>
              <a:t> </a:t>
            </a:r>
            <a:r>
              <a:rPr lang="ar-EG" sz="1800" dirty="0">
                <a:latin typeface="Arial"/>
                <a:cs typeface="Arial"/>
              </a:rPr>
              <a:t>علي</a:t>
            </a:r>
            <a:r>
              <a:rPr lang="en-GB" sz="1800" dirty="0">
                <a:latin typeface="Segoe UI"/>
                <a:cs typeface="Segoe UI"/>
              </a:rPr>
              <a:t> </a:t>
            </a:r>
            <a:r>
              <a:rPr lang="ar-EG" sz="1800" err="1">
                <a:latin typeface="Arial"/>
                <a:cs typeface="Arial"/>
              </a:rPr>
              <a:t>الدوجز</a:t>
            </a:r>
            <a:r>
              <a:rPr lang="en-GB" sz="1800" dirty="0">
                <a:latin typeface="Segoe UI"/>
                <a:cs typeface="Segoe UI"/>
              </a:rPr>
              <a:t> </a:t>
            </a:r>
            <a:r>
              <a:rPr lang="ar-EG" sz="1800" err="1">
                <a:latin typeface="Arial"/>
                <a:cs typeface="Arial"/>
              </a:rPr>
              <a:t>الموجوده</a:t>
            </a:r>
            <a:r>
              <a:rPr lang="en-GB" sz="1800" dirty="0">
                <a:latin typeface="Segoe UI"/>
                <a:cs typeface="Segoe UI"/>
              </a:rPr>
              <a:t> </a:t>
            </a:r>
            <a:r>
              <a:rPr lang="ar-EG" sz="1800" err="1">
                <a:latin typeface="Arial"/>
                <a:cs typeface="Arial"/>
              </a:rPr>
              <a:t>اوريدي</a:t>
            </a:r>
            <a:endParaRPr lang="en-US" sz="1800">
              <a:latin typeface="Arial"/>
              <a:cs typeface="Arial"/>
            </a:endParaRPr>
          </a:p>
          <a:p>
            <a:pPr>
              <a:lnSpc>
                <a:spcPct val="90000"/>
              </a:lnSpc>
            </a:pPr>
            <a:endParaRPr lang="en-US" sz="1800" dirty="0"/>
          </a:p>
        </p:txBody>
      </p:sp>
      <p:pic>
        <p:nvPicPr>
          <p:cNvPr id="4" name="Picture 3" descr="A screenshot of a test&#10;&#10;Description automatically generated">
            <a:extLst>
              <a:ext uri="{FF2B5EF4-FFF2-40B4-BE49-F238E27FC236}">
                <a16:creationId xmlns:a16="http://schemas.microsoft.com/office/drawing/2014/main" id="{8DAE18C8-CE95-3211-5FC1-C419C6C2C8D6}"/>
              </a:ext>
            </a:extLst>
          </p:cNvPr>
          <p:cNvPicPr>
            <a:picLocks noChangeAspect="1"/>
          </p:cNvPicPr>
          <p:nvPr/>
        </p:nvPicPr>
        <p:blipFill>
          <a:blip r:embed="rId2">
            <a:alphaModFix/>
          </a:blip>
          <a:stretch>
            <a:fillRect/>
          </a:stretch>
        </p:blipFill>
        <p:spPr>
          <a:xfrm>
            <a:off x="6116459" y="712606"/>
            <a:ext cx="6073506" cy="5186260"/>
          </a:xfrm>
          <a:prstGeom prst="rect">
            <a:avLst/>
          </a:prstGeom>
        </p:spPr>
      </p:pic>
      <p:cxnSp>
        <p:nvCxnSpPr>
          <p:cNvPr id="19" name="Straight Connector 18">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147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ب</a:t>
            </a:r>
            <a:endParaRPr lang="en-US" dirty="0"/>
          </a:p>
        </p:txBody>
      </p:sp>
      <p:cxnSp>
        <p:nvCxnSpPr>
          <p:cNvPr id="24" name="Straight Connector 23">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8" name="Content Placeholder 2">
            <a:extLst>
              <a:ext uri="{FF2B5EF4-FFF2-40B4-BE49-F238E27FC236}">
                <a16:creationId xmlns:a16="http://schemas.microsoft.com/office/drawing/2014/main" id="{338C8C85-1806-BD85-656D-92007B724D16}"/>
              </a:ext>
            </a:extLst>
          </p:cNvPr>
          <p:cNvGraphicFramePr>
            <a:graphicFrameLocks noGrp="1"/>
          </p:cNvGraphicFramePr>
          <p:nvPr>
            <p:ph idx="1"/>
          </p:nvPr>
        </p:nvGraphicFramePr>
        <p:xfrm>
          <a:off x="482600" y="819696"/>
          <a:ext cx="5443426" cy="5058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math equations and numbers&#10;&#10;Description automatically generated with medium confidence">
            <a:extLst>
              <a:ext uri="{FF2B5EF4-FFF2-40B4-BE49-F238E27FC236}">
                <a16:creationId xmlns:a16="http://schemas.microsoft.com/office/drawing/2014/main" id="{7F24B069-76E6-824B-4569-843744D8621F}"/>
              </a:ext>
            </a:extLst>
          </p:cNvPr>
          <p:cNvPicPr>
            <a:picLocks noChangeAspect="1"/>
          </p:cNvPicPr>
          <p:nvPr/>
        </p:nvPicPr>
        <p:blipFill rotWithShape="1">
          <a:blip r:embed="rId7">
            <a:alphaModFix/>
          </a:blip>
          <a:srcRect r="7309" b="1"/>
          <a:stretch/>
        </p:blipFill>
        <p:spPr>
          <a:xfrm>
            <a:off x="5186370" y="1385316"/>
            <a:ext cx="6443301" cy="4087370"/>
          </a:xfrm>
          <a:prstGeom prst="rect">
            <a:avLst/>
          </a:prstGeom>
        </p:spPr>
      </p:pic>
      <p:cxnSp>
        <p:nvCxnSpPr>
          <p:cNvPr id="26" name="Straight Connector 25">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867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D12F-F04F-F97E-8A80-8BBBDF4B14BD}"/>
              </a:ext>
            </a:extLst>
          </p:cNvPr>
          <p:cNvSpPr>
            <a:spLocks noGrp="1"/>
          </p:cNvSpPr>
          <p:nvPr>
            <p:ph type="title"/>
          </p:nvPr>
        </p:nvSpPr>
        <p:spPr/>
        <p:txBody>
          <a:bodyPr/>
          <a:lstStyle/>
          <a:p>
            <a:pPr algn="ctr"/>
            <a:r>
              <a:rPr lang="en-GB" sz="3600" u="sng">
                <a:solidFill>
                  <a:srgbClr val="0F4761"/>
                </a:solidFill>
                <a:highlight>
                  <a:srgbClr val="00FFFF"/>
                </a:highlight>
                <a:latin typeface="Segoe UI"/>
                <a:cs typeface="Segoe UI"/>
              </a:rPr>
              <a:t>F2-score -:</a:t>
            </a:r>
            <a:endParaRPr lang="en-US" sz="3600" u="sng">
              <a:highlight>
                <a:srgbClr val="00FFFF"/>
              </a:highlight>
              <a:latin typeface="Segoe UI"/>
              <a:cs typeface="Segoe UI"/>
            </a:endParaRPr>
          </a:p>
          <a:p>
            <a:endParaRPr lang="en-US" dirty="0"/>
          </a:p>
        </p:txBody>
      </p:sp>
      <p:sp>
        <p:nvSpPr>
          <p:cNvPr id="3" name="Content Placeholder 2">
            <a:extLst>
              <a:ext uri="{FF2B5EF4-FFF2-40B4-BE49-F238E27FC236}">
                <a16:creationId xmlns:a16="http://schemas.microsoft.com/office/drawing/2014/main" id="{CAE5E9BE-5084-B743-BF8A-823E64FFEE72}"/>
              </a:ext>
            </a:extLst>
          </p:cNvPr>
          <p:cNvSpPr>
            <a:spLocks noGrp="1"/>
          </p:cNvSpPr>
          <p:nvPr>
            <p:ph idx="1"/>
          </p:nvPr>
        </p:nvSpPr>
        <p:spPr>
          <a:xfrm>
            <a:off x="482600" y="2432812"/>
            <a:ext cx="6607344" cy="3446779"/>
          </a:xfrm>
        </p:spPr>
        <p:txBody>
          <a:bodyPr vert="horz" lIns="91440" tIns="45720" rIns="91440" bIns="45720" rtlCol="0" anchor="t">
            <a:normAutofit/>
          </a:bodyPr>
          <a:lstStyle/>
          <a:p>
            <a:r>
              <a:rPr lang="en-GB" sz="1800" b="1" u="sng">
                <a:latin typeface="Segoe UI"/>
                <a:cs typeface="Segoe UI"/>
              </a:rPr>
              <a:t>F2 Score:</a:t>
            </a:r>
            <a:r>
              <a:rPr lang="en-GB" sz="1800" b="1" dirty="0">
                <a:latin typeface="Segoe UI"/>
                <a:cs typeface="Segoe UI"/>
              </a:rPr>
              <a:t> </a:t>
            </a:r>
            <a:r>
              <a:rPr lang="ar-SA" sz="1800" b="1">
                <a:latin typeface="Arial"/>
                <a:cs typeface="Arial"/>
              </a:rPr>
              <a:t>هو مقياس مماثل لـ</a:t>
            </a:r>
            <a:r>
              <a:rPr lang="en-GB" sz="1800" b="1">
                <a:latin typeface="Segoe UI"/>
                <a:cs typeface="Segoe UI"/>
              </a:rPr>
              <a:t> F1 Score</a:t>
            </a:r>
            <a:r>
              <a:rPr lang="ar-SA" sz="1800" b="1">
                <a:latin typeface="Arial"/>
                <a:cs typeface="Arial"/>
              </a:rPr>
              <a:t>، لكنه يعطي وزناً أكبر لـ</a:t>
            </a:r>
            <a:r>
              <a:rPr lang="en-GB" sz="1800" b="1">
                <a:latin typeface="Segoe UI"/>
                <a:cs typeface="Segoe UI"/>
              </a:rPr>
              <a:t> Recall </a:t>
            </a:r>
            <a:r>
              <a:rPr lang="ar-SA" sz="1800" b="1">
                <a:latin typeface="Arial"/>
                <a:cs typeface="Arial"/>
              </a:rPr>
              <a:t>(الاستدعاء). يتم استخدامه عندما يكون الاهتمام باستعادة جميع الحالات الإيجابية أكثر أهمية من تصنيف الحالات بشكل دقيق. يتم حسابه باستخدام المعادلة التالية</a:t>
            </a:r>
            <a:r>
              <a:rPr lang="en-GB" sz="1800" b="1">
                <a:latin typeface="Segoe UI"/>
                <a:cs typeface="Segoe UI"/>
              </a:rPr>
              <a:t>:</a:t>
            </a:r>
            <a:endParaRPr lang="en-US" sz="1800" b="1" dirty="0">
              <a:latin typeface="Segoe UI"/>
              <a:cs typeface="Segoe UI"/>
            </a:endParaRPr>
          </a:p>
          <a:p>
            <a:r>
              <a:rPr lang="en-GB" sz="1800" b="1">
                <a:latin typeface="Segoe UI"/>
                <a:cs typeface="Segoe UI"/>
              </a:rPr>
              <a:t>F2 Score=   5×Precision×Recall   /   4×Precision+Recall </a:t>
            </a:r>
            <a:r>
              <a:rPr lang="en-GB" sz="1800" b="1" dirty="0">
                <a:latin typeface="Arial"/>
                <a:cs typeface="Arial"/>
              </a:rPr>
              <a:t>  </a:t>
            </a:r>
            <a:endParaRPr lang="en-US" sz="1800" b="1" dirty="0">
              <a:latin typeface="Arial"/>
              <a:cs typeface="Arial"/>
            </a:endParaRPr>
          </a:p>
          <a:p>
            <a:endParaRPr lang="en-US" sz="1800" b="1" dirty="0">
              <a:latin typeface="Segoe UI"/>
              <a:cs typeface="Segoe UI"/>
            </a:endParaRPr>
          </a:p>
          <a:p>
            <a:endParaRPr lang="en-US" sz="4000" b="1" dirty="0"/>
          </a:p>
        </p:txBody>
      </p:sp>
    </p:spTree>
    <p:extLst>
      <p:ext uri="{BB962C8B-B14F-4D97-AF65-F5344CB8AC3E}">
        <p14:creationId xmlns:p14="http://schemas.microsoft.com/office/powerpoint/2010/main" val="1024955025"/>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LevelVTI</vt:lpstr>
      <vt:lpstr>Machine learning searches </vt:lpstr>
      <vt:lpstr>Outline:</vt:lpstr>
      <vt:lpstr>In first :svm</vt:lpstr>
      <vt:lpstr>PowerPoint Presentation</vt:lpstr>
      <vt:lpstr>Precision والـ Recall والـ F1 Score </vt:lpstr>
      <vt:lpstr>PowerPoint Presentation</vt:lpstr>
      <vt:lpstr>PowerPoint Presentation</vt:lpstr>
      <vt:lpstr>PowerPoint Presentation</vt:lpstr>
      <vt:lpstr>F2-score -: </vt:lpstr>
      <vt:lpstr>Accuracy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153</cp:revision>
  <dcterms:created xsi:type="dcterms:W3CDTF">2024-07-08T11:59:28Z</dcterms:created>
  <dcterms:modified xsi:type="dcterms:W3CDTF">2024-07-08T18:17:39Z</dcterms:modified>
</cp:coreProperties>
</file>