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64" r:id="rId3"/>
    <p:sldId id="257" r:id="rId4"/>
    <p:sldId id="265" r:id="rId5"/>
    <p:sldId id="266" r:id="rId6"/>
    <p:sldId id="258" r:id="rId7"/>
    <p:sldId id="267" r:id="rId8"/>
    <p:sldId id="268" r:id="rId9"/>
    <p:sldId id="269" r:id="rId10"/>
    <p:sldId id="270" r:id="rId11"/>
    <p:sldId id="271" r:id="rId12"/>
    <p:sldId id="262" r:id="rId13"/>
    <p:sldId id="259" r:id="rId14"/>
    <p:sldId id="260" r:id="rId15"/>
    <p:sldId id="263" r:id="rId16"/>
    <p:sldId id="261" r:id="rId17"/>
    <p:sldId id="272" r:id="rId1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EE6B09-6F15-4C84-835F-661E04DC9F57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450BDD-7917-49C0-B61B-80F7ABCC5FEF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Proyecto Parcial: Buscaminas	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C" b="1" dirty="0" smtClean="0">
                <a:solidFill>
                  <a:schemeClr val="tx1"/>
                </a:solidFill>
              </a:rPr>
              <a:t>Integrantes: Gabriel </a:t>
            </a:r>
            <a:r>
              <a:rPr lang="es-EC" b="1" dirty="0" err="1">
                <a:solidFill>
                  <a:schemeClr val="tx1"/>
                </a:solidFill>
              </a:rPr>
              <a:t>A</a:t>
            </a:r>
            <a:r>
              <a:rPr lang="es-EC" b="1" dirty="0" err="1" smtClean="0">
                <a:solidFill>
                  <a:schemeClr val="tx1"/>
                </a:solidFill>
              </a:rPr>
              <a:t>umala</a:t>
            </a:r>
            <a:r>
              <a:rPr lang="es-EC" b="1" dirty="0" smtClean="0">
                <a:solidFill>
                  <a:schemeClr val="tx1"/>
                </a:solidFill>
              </a:rPr>
              <a:t>, </a:t>
            </a:r>
            <a:r>
              <a:rPr lang="es-EC" b="1" smtClean="0">
                <a:solidFill>
                  <a:schemeClr val="tx1"/>
                </a:solidFill>
              </a:rPr>
              <a:t>Wilson </a:t>
            </a:r>
            <a:r>
              <a:rPr lang="es-EC" b="1" dirty="0" err="1">
                <a:solidFill>
                  <a:schemeClr val="tx1"/>
                </a:solidFill>
              </a:rPr>
              <a:t>E</a:t>
            </a:r>
            <a:r>
              <a:rPr lang="es-EC" b="1" smtClean="0">
                <a:solidFill>
                  <a:schemeClr val="tx1"/>
                </a:solidFill>
              </a:rPr>
              <a:t>nríquez</a:t>
            </a:r>
            <a:r>
              <a:rPr lang="es-EC" b="1" dirty="0" smtClean="0">
                <a:solidFill>
                  <a:schemeClr val="tx1"/>
                </a:solidFill>
              </a:rPr>
              <a:t>, Kevin Zambrano</a:t>
            </a:r>
            <a:endParaRPr lang="es-EC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6709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8295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Modo Remix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/>
                </a:solidFill>
              </a:rPr>
              <a:t>El modo Remix utiliza las reglas del Buscaminas común y el tablero Difícil, agregándole reglas y elementos para tener una experiencia nueva.</a:t>
            </a:r>
          </a:p>
          <a:p>
            <a:endParaRPr lang="es-EC" b="1" dirty="0" smtClean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Vidas</a:t>
            </a:r>
          </a:p>
          <a:p>
            <a:r>
              <a:rPr lang="es-EC" b="1" dirty="0" smtClean="0">
                <a:solidFill>
                  <a:schemeClr val="tx1"/>
                </a:solidFill>
              </a:rPr>
              <a:t>Combos</a:t>
            </a:r>
          </a:p>
          <a:p>
            <a:r>
              <a:rPr lang="es-EC" b="1" dirty="0" smtClean="0">
                <a:solidFill>
                  <a:schemeClr val="tx1"/>
                </a:solidFill>
              </a:rPr>
              <a:t>Barra de combos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126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Alcance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/>
                </a:solidFill>
              </a:rPr>
              <a:t>1 tablero para cada dificultad (Fácil, Normal, Difícil), cada uno funcional.</a:t>
            </a:r>
          </a:p>
          <a:p>
            <a:endParaRPr lang="es-EC" b="1" dirty="0" smtClean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Modo Remix, que utiliza el tablero Difícil, agregando reglas y elementos al juego</a:t>
            </a:r>
            <a:r>
              <a:rPr lang="es-EC" b="1" smtClean="0">
                <a:solidFill>
                  <a:schemeClr val="tx1"/>
                </a:solidFill>
              </a:rPr>
              <a:t>. </a:t>
            </a:r>
            <a:endParaRPr lang="es-EC" b="1" smtClean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Ranking de jugadores basado en la velocidad con la que solucionan el tablero.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56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Dificultades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/>
                </a:solidFill>
              </a:rPr>
              <a:t>Adaptarse a los cambios de configuración en </a:t>
            </a:r>
            <a:r>
              <a:rPr lang="es-EC" b="1" dirty="0" err="1" smtClean="0">
                <a:solidFill>
                  <a:schemeClr val="tx1"/>
                </a:solidFill>
              </a:rPr>
              <a:t>Android</a:t>
            </a:r>
            <a:r>
              <a:rPr lang="es-EC" b="1" dirty="0" smtClean="0">
                <a:solidFill>
                  <a:schemeClr val="tx1"/>
                </a:solidFill>
              </a:rPr>
              <a:t>.</a:t>
            </a:r>
          </a:p>
          <a:p>
            <a:endParaRPr lang="es-EC" b="1" dirty="0" smtClean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Manejo del ranking (bases de datos).</a:t>
            </a:r>
          </a:p>
          <a:p>
            <a:endParaRPr lang="es-EC" b="1" dirty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Balance del modo Remix.</a:t>
            </a:r>
          </a:p>
          <a:p>
            <a:endParaRPr lang="es-EC" dirty="0" smtClean="0">
              <a:solidFill>
                <a:schemeClr val="tx1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496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Experiencia con </a:t>
            </a:r>
            <a:r>
              <a:rPr lang="es-EC" dirty="0" err="1" smtClean="0"/>
              <a:t>Android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b="1" dirty="0" smtClean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Abundante información</a:t>
            </a:r>
          </a:p>
          <a:p>
            <a:endParaRPr lang="es-EC" b="1" dirty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Problemas con las configuraciones.</a:t>
            </a:r>
          </a:p>
          <a:p>
            <a:endParaRPr lang="es-EC" b="1" dirty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Varias versiones para los </a:t>
            </a:r>
            <a:r>
              <a:rPr lang="es-EC" b="1" dirty="0" err="1" smtClean="0">
                <a:solidFill>
                  <a:schemeClr val="tx1"/>
                </a:solidFill>
              </a:rPr>
              <a:t>assets</a:t>
            </a:r>
            <a:r>
              <a:rPr lang="es-EC" b="1" dirty="0" smtClean="0">
                <a:solidFill>
                  <a:schemeClr val="tx1"/>
                </a:solidFill>
              </a:rPr>
              <a:t> de la aplicación.</a:t>
            </a:r>
          </a:p>
          <a:p>
            <a:endParaRPr lang="es-EC" b="1" dirty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Ranking (Base de datos).</a:t>
            </a:r>
            <a:endParaRPr lang="es-EC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División de Trabajo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/>
                </a:solidFill>
              </a:rPr>
              <a:t>Gabriel </a:t>
            </a:r>
            <a:r>
              <a:rPr lang="es-EC" b="1" dirty="0" err="1" smtClean="0">
                <a:solidFill>
                  <a:schemeClr val="tx1"/>
                </a:solidFill>
              </a:rPr>
              <a:t>Aumala</a:t>
            </a:r>
            <a:r>
              <a:rPr lang="es-EC" b="1" dirty="0" smtClean="0">
                <a:solidFill>
                  <a:schemeClr val="tx1"/>
                </a:solidFill>
              </a:rPr>
              <a:t>:  Lógica del juego, interfaz y programación en </a:t>
            </a:r>
            <a:r>
              <a:rPr lang="es-EC" b="1" dirty="0" err="1" smtClean="0">
                <a:solidFill>
                  <a:schemeClr val="tx1"/>
                </a:solidFill>
              </a:rPr>
              <a:t>Android</a:t>
            </a:r>
            <a:r>
              <a:rPr lang="es-EC" b="1" dirty="0" smtClean="0">
                <a:solidFill>
                  <a:schemeClr val="tx1"/>
                </a:solidFill>
              </a:rPr>
              <a:t>, interfaz gráfica.</a:t>
            </a:r>
          </a:p>
          <a:p>
            <a:endParaRPr lang="es-EC" b="1" dirty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Wilson Enríquez: Lógica del juego, interfaz gráfica.</a:t>
            </a:r>
          </a:p>
          <a:p>
            <a:endParaRPr lang="es-EC" b="1" dirty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Kevin Zambrano: Ranking (base de datos), documentación, parte de las clases.</a:t>
            </a:r>
          </a:p>
          <a:p>
            <a:endParaRPr lang="es-EC" b="1" dirty="0">
              <a:solidFill>
                <a:schemeClr val="tx1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029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Total de </a:t>
            </a:r>
            <a:r>
              <a:rPr lang="es-EC" dirty="0" err="1" smtClean="0"/>
              <a:t>Commits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b="1" dirty="0" smtClean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Wilson </a:t>
            </a:r>
            <a:r>
              <a:rPr lang="es-EC" b="1" dirty="0">
                <a:solidFill>
                  <a:schemeClr val="tx1"/>
                </a:solidFill>
              </a:rPr>
              <a:t>13</a:t>
            </a:r>
          </a:p>
          <a:p>
            <a:endParaRPr lang="es-EC" b="1" dirty="0" smtClean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Gabriel </a:t>
            </a:r>
            <a:r>
              <a:rPr lang="es-EC" b="1" dirty="0">
                <a:solidFill>
                  <a:schemeClr val="tx1"/>
                </a:solidFill>
              </a:rPr>
              <a:t>28</a:t>
            </a:r>
          </a:p>
          <a:p>
            <a:endParaRPr lang="es-EC" b="1" dirty="0" smtClean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Kevin </a:t>
            </a:r>
            <a:r>
              <a:rPr lang="es-EC" b="1" dirty="0">
                <a:solidFill>
                  <a:schemeClr val="tx1"/>
                </a:solidFill>
              </a:rPr>
              <a:t>Zambrano </a:t>
            </a:r>
            <a:r>
              <a:rPr lang="es-EC" b="1" dirty="0" smtClean="0">
                <a:solidFill>
                  <a:schemeClr val="tx1"/>
                </a:solidFill>
              </a:rPr>
              <a:t>6</a:t>
            </a:r>
            <a:endParaRPr lang="es-EC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6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Introducción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b="1" dirty="0" smtClean="0"/>
          </a:p>
          <a:p>
            <a:r>
              <a:rPr lang="es-EC" b="1" dirty="0" smtClean="0">
                <a:solidFill>
                  <a:schemeClr val="tx1"/>
                </a:solidFill>
              </a:rPr>
              <a:t>El proyecto consiste en elaborar un juego de Buscaminas compatible con dispositivos que utilicen la plataforma </a:t>
            </a:r>
            <a:r>
              <a:rPr lang="es-EC" b="1" dirty="0" err="1" smtClean="0">
                <a:solidFill>
                  <a:schemeClr val="tx1"/>
                </a:solidFill>
              </a:rPr>
              <a:t>Android</a:t>
            </a:r>
            <a:r>
              <a:rPr lang="es-EC" b="1" dirty="0" smtClean="0">
                <a:solidFill>
                  <a:schemeClr val="tx1"/>
                </a:solidFill>
              </a:rPr>
              <a:t>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456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Screenshots</a:t>
            </a:r>
            <a:r>
              <a:rPr lang="es-EC" dirty="0" smtClean="0"/>
              <a:t> Previos:</a:t>
            </a:r>
            <a:endParaRPr lang="es-EC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39341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0115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"/>
            <a:ext cx="9144000" cy="6852561"/>
          </a:xfrm>
        </p:spPr>
      </p:pic>
    </p:spTree>
    <p:extLst>
      <p:ext uri="{BB962C8B-B14F-4D97-AF65-F5344CB8AC3E}">
        <p14:creationId xmlns:p14="http://schemas.microsoft.com/office/powerpoint/2010/main" val="26597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379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Screenshots</a:t>
            </a:r>
            <a:r>
              <a:rPr lang="es-EC" dirty="0" smtClean="0"/>
              <a:t> Actuales:</a:t>
            </a:r>
            <a:endParaRPr lang="es-EC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2968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4704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152"/>
            <a:ext cx="9143999" cy="6869151"/>
          </a:xfrm>
        </p:spPr>
      </p:pic>
    </p:spTree>
    <p:extLst>
      <p:ext uri="{BB962C8B-B14F-4D97-AF65-F5344CB8AC3E}">
        <p14:creationId xmlns:p14="http://schemas.microsoft.com/office/powerpoint/2010/main" val="9643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0"/>
            <a:ext cx="9130145" cy="6858000"/>
          </a:xfrm>
        </p:spPr>
      </p:pic>
    </p:spTree>
    <p:extLst>
      <p:ext uri="{BB962C8B-B14F-4D97-AF65-F5344CB8AC3E}">
        <p14:creationId xmlns:p14="http://schemas.microsoft.com/office/powerpoint/2010/main" val="10207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651</TotalTime>
  <Words>220</Words>
  <Application>Microsoft Office PowerPoint</Application>
  <PresentationFormat>Presentación en pantalla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Ejecutivo</vt:lpstr>
      <vt:lpstr>Proyecto Parcial: Buscaminas </vt:lpstr>
      <vt:lpstr>Introducción</vt:lpstr>
      <vt:lpstr>Screenshots Previos:</vt:lpstr>
      <vt:lpstr>Presentación de PowerPoint</vt:lpstr>
      <vt:lpstr>Presentación de PowerPoint</vt:lpstr>
      <vt:lpstr>Screenshots Actuales: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Modo Remix</vt:lpstr>
      <vt:lpstr>Alcance</vt:lpstr>
      <vt:lpstr>Dificultades</vt:lpstr>
      <vt:lpstr>Experiencia con Android</vt:lpstr>
      <vt:lpstr>División de Trabajo</vt:lpstr>
      <vt:lpstr>Total de Commits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</dc:creator>
  <cp:lastModifiedBy>WILSON</cp:lastModifiedBy>
  <cp:revision>15</cp:revision>
  <dcterms:created xsi:type="dcterms:W3CDTF">2013-12-10T19:08:27Z</dcterms:created>
  <dcterms:modified xsi:type="dcterms:W3CDTF">2013-12-12T00:45:22Z</dcterms:modified>
</cp:coreProperties>
</file>