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1" r:id="rId4"/>
    <p:sldMasterId id="2147483688" r:id="rId5"/>
    <p:sldMasterId id="2147483674" r:id="rId6"/>
    <p:sldMasterId id="2147483703" r:id="rId7"/>
  </p:sldMasterIdLst>
  <p:notesMasterIdLst>
    <p:notesMasterId r:id="rId10"/>
  </p:notesMasterIdLst>
  <p:sldIdLst>
    <p:sldId id="263" r:id="rId8"/>
    <p:sldId id="207613691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  <p:embeddedFont>
      <p:font typeface="Segoe UI Light" panose="020B0502040204020203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B24C01-3EBD-CE08-BB94-17E5538FF4BE}" name="Beth Massi" initials="BM" userId="S::bethma@microsoft.com::bd08b5aa-02b2-43fc-b15c-eeea7517ad71" providerId="AD"/>
  <p188:author id="{B3CF3311-7BF1-A149-C8E9-EF3C276486FA}" name="Guest User" initials="GU" userId="S::urn:spo:anon#31cdd7a20f20fb52bfa7279aa6a87c2ff0d3b54e05126bb6a799630944860244::" providerId="AD"/>
  <p188:author id="{B82FB99E-4E7D-627E-ED3E-F90F3FB36546}" name="Claire Novotny" initials="CN" userId="Claire Novotny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685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Master" Target="slideMasters/slideMaster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004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046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Header Placeholder 10">
            <a:extLst>
              <a:ext uri="{FF2B5EF4-FFF2-40B4-BE49-F238E27FC236}">
                <a16:creationId xmlns:a16="http://schemas.microsoft.com/office/drawing/2014/main" id="{BA0A9682-9551-48BB-9E1E-C3AFDBD64E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https://github.com/dotnet-presentations/home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72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CE733-2794-4CA7-9772-43525395D0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26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3420853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5453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CE733-2794-4CA7-9772-43525395D0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87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DE1B0-329B-4929-A6A2-530714C8B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71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346274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BDAE35-6CC3-47FD-B4CB-30C9CA73FB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4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9127" y="448578"/>
            <a:ext cx="9172873" cy="6621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48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1255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88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86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0489709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A2077-7166-4453-A54C-EA7A08A571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49" y="121862"/>
            <a:ext cx="1307246" cy="121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28054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FCFF-7E08-4891-89FE-DF4B4567C4DE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820-7D6B-4241-885C-9A3B0089E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8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1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39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5" r:id="rId11"/>
    <p:sldLayoutId id="2147483716" r:id="rId12"/>
    <p:sldLayoutId id="2147483717" r:id="rId13"/>
    <p:sldLayoutId id="2147483718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557A194-16BC-4F5B-9603-FAC0FEED7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39757"/>
            <a:ext cx="12192000" cy="7106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23" y="264715"/>
            <a:ext cx="11836400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What’s new in C# 9.0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123" y="1309351"/>
            <a:ext cx="11836400" cy="218998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r>
              <a:rPr lang="en-US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.NET Conf Thailand – January 23</a:t>
            </a:r>
            <a:r>
              <a:rPr lang="en-US" kern="1200" baseline="300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rd</a:t>
            </a:r>
            <a:r>
              <a:rPr lang="en-US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2021</a:t>
            </a:r>
          </a:p>
          <a:p>
            <a:r>
              <a:rPr lang="en-US" kern="12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Will Fuqua – Jetabroad (Thailand)</a:t>
            </a:r>
          </a:p>
          <a:p>
            <a:endParaRPr lang="en-US" kern="1200" dirty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4F5282-AEAD-4866-AB70-6783ADB8D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9219" y="3446077"/>
            <a:ext cx="5652754" cy="3098799"/>
          </a:xfrm>
          <a:prstGeom prst="rect">
            <a:avLst/>
          </a:prstGeom>
        </p:spPr>
      </p:pic>
      <p:sp>
        <p:nvSpPr>
          <p:cNvPr id="5" name="AutoShape 2" descr="Virtual conference">
            <a:extLst>
              <a:ext uri="{FF2B5EF4-FFF2-40B4-BE49-F238E27FC236}">
                <a16:creationId xmlns:a16="http://schemas.microsoft.com/office/drawing/2014/main" id="{664C4CD2-F285-49CC-A75B-7092044974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raphic 98">
            <a:extLst>
              <a:ext uri="{FF2B5EF4-FFF2-40B4-BE49-F238E27FC236}">
                <a16:creationId xmlns:a16="http://schemas.microsoft.com/office/drawing/2014/main" id="{4B2F7177-CB83-4CE7-8239-22E201CA6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9757"/>
            <a:ext cx="12192000" cy="7106479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5"/>
          <a:srcRect t="17842" b="17842"/>
          <a:stretch/>
        </p:blipFill>
        <p:spPr>
          <a:xfrm>
            <a:off x="698389" y="-4012"/>
            <a:ext cx="10665321" cy="685605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934143" y="3566236"/>
            <a:ext cx="1590885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Init-only setters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34143" y="5841147"/>
            <a:ext cx="3056542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Pattern matching enhancements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766606" y="3886295"/>
            <a:ext cx="2031069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Top-level statements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01320" y="6457375"/>
            <a:ext cx="2170146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9" b="1" dirty="0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Covariant return types</a:t>
            </a:r>
            <a:endParaRPr kumimoji="0" lang="en-US" sz="1469" b="1" i="0" u="none" strike="noStrike" kern="1200" cap="none" spc="0" normalizeH="0" baseline="0" noProof="0" dirty="0">
              <a:ln>
                <a:noFill/>
              </a:ln>
              <a:gradFill>
                <a:gsLst>
                  <a:gs pos="1333">
                    <a:prstClr val="white"/>
                  </a:gs>
                  <a:gs pos="8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22982" y="5043133"/>
            <a:ext cx="1741567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Function pointers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42945" y="2630291"/>
            <a:ext cx="1822422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9" b="1" dirty="0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Module initializers</a:t>
            </a:r>
            <a:endParaRPr kumimoji="0" lang="en-US" sz="1469" b="1" i="0" u="none" strike="noStrike" kern="1200" cap="none" spc="0" normalizeH="0" baseline="0" noProof="0" dirty="0">
              <a:ln>
                <a:noFill/>
              </a:ln>
              <a:gradFill>
                <a:gsLst>
                  <a:gs pos="1333">
                    <a:prstClr val="white"/>
                  </a:gs>
                  <a:gs pos="8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0684" y="4547268"/>
            <a:ext cx="2631874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Lambda discard parameters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392640" y="2827146"/>
            <a:ext cx="2638992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9" b="1" dirty="0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Static anonymous functions</a:t>
            </a:r>
            <a:endParaRPr kumimoji="0" lang="en-US" sz="1469" b="1" i="0" u="none" strike="noStrike" kern="1200" cap="none" spc="0" normalizeH="0" baseline="0" noProof="0" dirty="0">
              <a:ln>
                <a:noFill/>
              </a:ln>
              <a:gradFill>
                <a:gsLst>
                  <a:gs pos="1333">
                    <a:prstClr val="white"/>
                  </a:gs>
                  <a:gs pos="8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30170" y="643534"/>
            <a:ext cx="1754904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Target-typed new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20033" y="769914"/>
            <a:ext cx="886205" cy="31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Records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82313" y="1396065"/>
            <a:ext cx="2386487" cy="544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Target-typed conditional</a:t>
            </a:r>
            <a:b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expressions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809765" y="581876"/>
            <a:ext cx="2060308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Native-sized integers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22985" y="178373"/>
            <a:ext cx="2704010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9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Attributes on local functions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43854" y="5797759"/>
            <a:ext cx="1822229" cy="318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69" b="1" dirty="0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Suppress </a:t>
            </a:r>
            <a:r>
              <a:rPr lang="en-US" sz="1469" b="1" dirty="0" err="1"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localsinit</a:t>
            </a:r>
            <a:endParaRPr kumimoji="0" lang="en-US" sz="1469" b="1" i="0" u="none" strike="noStrike" kern="1200" cap="none" spc="0" normalizeH="0" baseline="0" noProof="0" dirty="0">
              <a:ln>
                <a:noFill/>
              </a:ln>
              <a:gradFill>
                <a:gsLst>
                  <a:gs pos="1333">
                    <a:prstClr val="white"/>
                  </a:gs>
                  <a:gs pos="8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6CCF0D4-C988-48A6-A73B-726C6B1E9812}"/>
              </a:ext>
            </a:extLst>
          </p:cNvPr>
          <p:cNvSpPr/>
          <p:nvPr/>
        </p:nvSpPr>
        <p:spPr>
          <a:xfrm>
            <a:off x="5232942" y="25485"/>
            <a:ext cx="2432021" cy="80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67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Partial-method features</a:t>
            </a:r>
            <a:endParaRPr kumimoji="0" lang="en-US" sz="15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          </a:t>
            </a:r>
          </a:p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6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087E1-A873-461A-A48A-2FCB3BF279D8}"/>
              </a:ext>
            </a:extLst>
          </p:cNvPr>
          <p:cNvSpPr txBox="1"/>
          <p:nvPr/>
        </p:nvSpPr>
        <p:spPr>
          <a:xfrm>
            <a:off x="8013150" y="1509594"/>
            <a:ext cx="2453107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70" b="1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GetEnumerator</a:t>
            </a:r>
            <a:r>
              <a:rPr lang="en-US" sz="147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extension</a:t>
            </a:r>
          </a:p>
          <a:p>
            <a:pPr marL="0" marR="0" lvl="0" indent="0" algn="ctr" defTabSz="9136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7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endParaRPr kumimoji="0" lang="en-US" sz="1470" b="1" i="0" u="none" strike="noStrike" kern="1200" cap="none" spc="0" normalizeH="0" baseline="0" noProof="0" dirty="0">
              <a:ln>
                <a:noFill/>
              </a:ln>
              <a:solidFill>
                <a:srgbClr val="101128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0310" y="2827146"/>
            <a:ext cx="3441480" cy="1203711"/>
          </a:xfrm>
          <a:prstGeom prst="rect">
            <a:avLst/>
          </a:prstGeom>
          <a:noFill/>
        </p:spPr>
        <p:txBody>
          <a:bodyPr wrap="square" lIns="179259" tIns="143407" rIns="179259" bIns="143407" rtlCol="0" anchor="ctr" anchorCtr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C# 9.0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333">
                    <a:prstClr val="white"/>
                  </a:gs>
                  <a:gs pos="8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53280" y="1401439"/>
            <a:ext cx="4055125" cy="4055126"/>
          </a:xfrm>
          <a:prstGeom prst="ellipse">
            <a:avLst/>
          </a:prstGeom>
          <a:noFill/>
          <a:ln w="254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err="1">
              <a:ln>
                <a:noFill/>
              </a:ln>
              <a:gradFill>
                <a:gsLst>
                  <a:gs pos="1333">
                    <a:prstClr val="white"/>
                  </a:gs>
                  <a:gs pos="8000">
                    <a:prstClr val="white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9C401D1373E4F9267E1ECF6A7578C" ma:contentTypeVersion="11" ma:contentTypeDescription="Create a new document." ma:contentTypeScope="" ma:versionID="0136836a6870bb04b43b5c41f18bc73c">
  <xsd:schema xmlns:xsd="http://www.w3.org/2001/XMLSchema" xmlns:xs="http://www.w3.org/2001/XMLSchema" xmlns:p="http://schemas.microsoft.com/office/2006/metadata/properties" xmlns:ns2="6cc4f3bd-4402-4735-afb1-c6af653bc110" xmlns:ns3="a72adca3-69ff-455e-be8b-8d46656b534a" targetNamespace="http://schemas.microsoft.com/office/2006/metadata/properties" ma:root="true" ma:fieldsID="d00162ca720079931b57cf306ea10753" ns2:_="" ns3:_="">
    <xsd:import namespace="6cc4f3bd-4402-4735-afb1-c6af653bc110"/>
    <xsd:import namespace="a72adca3-69ff-455e-be8b-8d46656b53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c4f3bd-4402-4735-afb1-c6af653bc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adca3-69ff-455e-be8b-8d46656b534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72adca3-69ff-455e-be8b-8d46656b534a">
      <UserInfo>
        <DisplayName>Layla Porter (.NET Foundation)</DisplayName>
        <AccountId>138</AccountId>
        <AccountType/>
      </UserInfo>
      <UserInfo>
        <DisplayName>Claire Novotny (.NET Foundation)</DisplayName>
        <AccountId>52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E485EEA-ED29-493B-8637-E15BD20E0D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B71D6-E0A5-483B-A5FC-C695E60335C3}">
  <ds:schemaRefs>
    <ds:schemaRef ds:uri="6cc4f3bd-4402-4735-afb1-c6af653bc110"/>
    <ds:schemaRef ds:uri="a72adca3-69ff-455e-be8b-8d46656b53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D61189-37DB-42A4-AAF9-F02EF9A1577D}">
  <ds:schemaRefs>
    <ds:schemaRef ds:uri="6cc4f3bd-4402-4735-afb1-c6af653bc110"/>
    <ds:schemaRef ds:uri="a72adca3-69ff-455e-be8b-8d46656b53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78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Segoe UI Light</vt:lpstr>
      <vt:lpstr>Open Sans</vt:lpstr>
      <vt:lpstr>Calibri</vt:lpstr>
      <vt:lpstr>Wingdings</vt:lpstr>
      <vt:lpstr>Segoe UI</vt:lpstr>
      <vt:lpstr>Consolas</vt:lpstr>
      <vt:lpstr>1_Office Theme</vt:lpstr>
      <vt:lpstr>3_Office Theme</vt:lpstr>
      <vt:lpstr>2_Office Theme</vt:lpstr>
      <vt:lpstr>Dotnet_Template</vt:lpstr>
      <vt:lpstr>What’s new in C# 9.0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Foundation  Update</dc:title>
  <dc:creator>Beth Massi</dc:creator>
  <cp:lastModifiedBy>Will Fuqua</cp:lastModifiedBy>
  <cp:revision>10</cp:revision>
  <dcterms:created xsi:type="dcterms:W3CDTF">2020-11-09T22:29:13Z</dcterms:created>
  <dcterms:modified xsi:type="dcterms:W3CDTF">2021-01-22T12:00:56Z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0x010100D6A9C401D1373E4F9267E1ECF6A7578C</vt:lpwstr>
  </property>
</Properties>
</file>