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persi, Bruno [AUTOSOL/PSS/SERE]" userId="cda4f6b5f3e9fc43" providerId="OrgId" clId="{3463461B-371E-4E11-A49B-0C81E14D036C}"/>
    <pc:docChg chg="custSel modSld">
      <pc:chgData name="Propersi, Bruno [AUTOSOL/PSS/SERE]" userId="cda4f6b5f3e9fc43" providerId="OrgId" clId="{3463461B-371E-4E11-A49B-0C81E14D036C}" dt="2019-07-17T19:39:32.286" v="222" actId="20577"/>
      <pc:docMkLst>
        <pc:docMk/>
      </pc:docMkLst>
      <pc:sldChg chg="addSp delSp modSp">
        <pc:chgData name="Propersi, Bruno [AUTOSOL/PSS/SERE]" userId="cda4f6b5f3e9fc43" providerId="OrgId" clId="{3463461B-371E-4E11-A49B-0C81E14D036C}" dt="2019-07-17T19:39:32.286" v="222" actId="20577"/>
        <pc:sldMkLst>
          <pc:docMk/>
          <pc:sldMk cId="2536952242" sldId="256"/>
        </pc:sldMkLst>
        <pc:graphicFrameChg chg="add mod">
          <ac:chgData name="Propersi, Bruno [AUTOSOL/PSS/SERE]" userId="cda4f6b5f3e9fc43" providerId="OrgId" clId="{3463461B-371E-4E11-A49B-0C81E14D036C}" dt="2019-07-11T21:01:16.937" v="61"/>
          <ac:graphicFrameMkLst>
            <pc:docMk/>
            <pc:sldMk cId="2536952242" sldId="256"/>
            <ac:graphicFrameMk id="2" creationId="{58C4AD2D-5CD7-4F48-B9ED-8E754F3CCA44}"/>
          </ac:graphicFrameMkLst>
        </pc:graphicFrameChg>
        <pc:graphicFrameChg chg="mod modGraphic">
          <ac:chgData name="Propersi, Bruno [AUTOSOL/PSS/SERE]" userId="cda4f6b5f3e9fc43" providerId="OrgId" clId="{3463461B-371E-4E11-A49B-0C81E14D036C}" dt="2019-07-17T19:39:32.286" v="222" actId="20577"/>
          <ac:graphicFrameMkLst>
            <pc:docMk/>
            <pc:sldMk cId="2536952242" sldId="256"/>
            <ac:graphicFrameMk id="5" creationId="{5A586AF9-2787-464D-91AF-2E6F44BF7A2B}"/>
          </ac:graphicFrameMkLst>
        </pc:graphicFrameChg>
        <pc:picChg chg="del">
          <ac:chgData name="Propersi, Bruno [AUTOSOL/PSS/SERE]" userId="cda4f6b5f3e9fc43" providerId="OrgId" clId="{3463461B-371E-4E11-A49B-0C81E14D036C}" dt="2019-07-03T09:44:40.769" v="0" actId="478"/>
          <ac:picMkLst>
            <pc:docMk/>
            <pc:sldMk cId="2536952242" sldId="256"/>
            <ac:picMk id="4" creationId="{BABEC296-B3BB-4154-B6DB-145EA9E37A7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1CB9-A06B-418C-9022-87671F8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962CA-F010-4A7B-8CA3-0B3EC662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F4D9C-272F-442D-ADDB-B1FBFD1E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36B0-D28B-4D6B-83CA-F2A67AF7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D5FD-305C-4E85-BE9E-F90F55E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7C6-86C7-46A3-B1B1-F8173CAC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27EBB-A178-4106-ABD6-3B3B4E38E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F81D-4373-4568-B5E9-9A2834C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E536-0587-401B-AD54-2873669B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EF02-3BB6-4C6E-80C3-BD0952A7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E8E49-9941-476F-BDB2-A9A673180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C8353-D5A0-48AC-AF4D-A064CE45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D6CB-E673-4221-8D75-42CF7EE4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7ED7-9AD4-4980-8763-E1C51EC4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D9D6-132F-4924-9B5C-C21C7D36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0BE3-E01A-4765-9A5F-C71EECA3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6281-2841-4643-8ACB-03281F25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C0DB-C2C3-4BEC-8F1E-86FABF8B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35A5-FF9D-49EE-A86E-0AA0FB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6308-23A4-43C9-9005-3FAD90C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D9FC-C697-4A96-A7A0-80A6490D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915B-9501-43F3-8D21-67F7B5BF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2DE7-5F15-4CA5-BDE5-4F3BBC18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5100-58B6-4B65-A347-A93D5853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1DC4-856D-4D8C-AA0A-3ECBC3E7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09C-2273-4570-BA50-59D626CE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4D65-252C-4492-930E-831C59E4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46C0B-9F24-4829-8EEB-2CAD0886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362D0-86B3-40D6-9DB4-217926C8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12C80-5466-4C88-9763-FBB642D6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FF8BB-CFED-4D43-B3D8-3E2792FE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9967-7E61-4BC8-AA2F-3BCFDCCB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8EE6-4B8E-4B40-A488-4C7E1AE6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6B68B-D165-4465-88F7-C16BCDD0A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3DD17-5482-460A-9435-B549F357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DE44-4EA9-476E-9504-46D12EFD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3FF1-E413-40A6-AA8C-B3231690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F97FD-AC3B-418C-A306-9EDA16F0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C3342-6F0E-4398-81DA-78452726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9157-FF27-45A0-B84A-4C0423F3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CA11E-E94B-4F16-886E-546665FE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6B106-0248-4A9B-BE75-4A8922D9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27CCB-1DB9-49E5-9D98-B7BE6C9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8D890-A004-47C6-8287-68173C69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615E5-F238-47A5-B85C-1493931A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36B50-D749-49BF-A0B0-88E31A7B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5945-B04E-48C3-9401-D7C3E3CA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D9E5-1EF6-4160-9216-66A888FC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433F1-2B2B-44EB-A6DA-4217C9D6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EFE3-479A-4B04-9C01-5CAE37FF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4998-1A7F-49B7-8708-8F14F3BE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E62AB-3069-4624-898F-EDA83F72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EA7C-96E6-4F0E-97B0-4A5FB62E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ECAB9-C477-478A-84A0-331C77CE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279BF-8080-4300-BA25-68160A1D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236CA-22B1-4CD9-B4D2-DF69F83C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23865-4655-4B53-B63F-C33D13BF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6A5CE-5EE8-46CB-A70F-BAD854CE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65133-073B-4801-8D21-DD47C6A6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FEBF-503C-4F33-B814-6FB25B3C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6A00-4683-412A-9A4D-36E526F93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3941-E132-4F96-9557-1041B0CF0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35BF-5DBE-4A44-B02F-0880517EC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586AF9-2787-464D-91AF-2E6F44BF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59139"/>
              </p:ext>
            </p:extLst>
          </p:nvPr>
        </p:nvGraphicFramePr>
        <p:xfrm>
          <a:off x="609600" y="4152988"/>
          <a:ext cx="10972799" cy="2513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56">
                  <a:extLst>
                    <a:ext uri="{9D8B030D-6E8A-4147-A177-3AD203B41FA5}">
                      <a16:colId xmlns:a16="http://schemas.microsoft.com/office/drawing/2014/main" val="2881023951"/>
                    </a:ext>
                  </a:extLst>
                </a:gridCol>
                <a:gridCol w="1901503">
                  <a:extLst>
                    <a:ext uri="{9D8B030D-6E8A-4147-A177-3AD203B41FA5}">
                      <a16:colId xmlns:a16="http://schemas.microsoft.com/office/drawing/2014/main" val="1180313416"/>
                    </a:ext>
                  </a:extLst>
                </a:gridCol>
                <a:gridCol w="6984740">
                  <a:extLst>
                    <a:ext uri="{9D8B030D-6E8A-4147-A177-3AD203B41FA5}">
                      <a16:colId xmlns:a16="http://schemas.microsoft.com/office/drawing/2014/main" val="1651639021"/>
                    </a:ext>
                  </a:extLst>
                </a:gridCol>
              </a:tblGrid>
              <a:tr h="282220">
                <a:tc>
                  <a:txBody>
                    <a:bodyPr/>
                    <a:lstStyle/>
                    <a:p>
                      <a:r>
                        <a:rPr lang="en-US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3662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IOT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Weather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AZ3166 device simulates telemetry data, sync properties with device twin.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266143"/>
                  </a:ext>
                </a:extLst>
              </a:tr>
              <a:tr h="432375">
                <a:tc>
                  <a:txBody>
                    <a:bodyPr/>
                    <a:lstStyle/>
                    <a:p>
                      <a:r>
                        <a:rPr lang="en-US" sz="1200" dirty="0"/>
                        <a:t>Cloud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Iot</a:t>
                      </a:r>
                      <a:r>
                        <a:rPr lang="en-US" sz="1200" dirty="0"/>
                        <a:t>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Provides device registry and management, securely accepts device telemetry data. The device twin feature enables C2D sync of property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75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r>
                        <a:rPr lang="en-US" sz="12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Stream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Stream data to different paths: to Azure Function and to Azure Data Lake.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71078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r>
                        <a:rPr lang="en-US" sz="12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Stores historic telemetry data in raw JSON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8151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r>
                        <a:rPr lang="en-US" sz="12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Lake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for analysis of historic telemetry data to determine average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34067"/>
                  </a:ext>
                </a:extLst>
              </a:tr>
              <a:tr h="677099">
                <a:tc>
                  <a:txBody>
                    <a:bodyPr/>
                    <a:lstStyle/>
                    <a:p>
                      <a:r>
                        <a:rPr lang="en-US" sz="12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Serverless app service supporting extraction, manipulation and logic from telemetry JSON data. Enables connection to IoT Hub to directly update device twin.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54925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8C4AD2D-5CD7-4F48-B9ED-8E754F3CC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461771"/>
              </p:ext>
            </p:extLst>
          </p:nvPr>
        </p:nvGraphicFramePr>
        <p:xfrm>
          <a:off x="1410203" y="191213"/>
          <a:ext cx="9371592" cy="384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9281071" imgH="3810210" progId="Visio.Drawing.15">
                  <p:embed/>
                </p:oleObj>
              </mc:Choice>
              <mc:Fallback>
                <p:oleObj name="Visio" r:id="rId3" imgW="9281071" imgH="3810210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8C4AD2D-5CD7-4F48-B9ED-8E754F3CC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0203" y="191213"/>
                        <a:ext cx="9371592" cy="384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95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Propersi, Bruno [AUTOSOL/PSS/SERE]</dc:creator>
  <cp:lastModifiedBy>Propersi, Bruno [AUTOSOL/PSS/SERE]</cp:lastModifiedBy>
  <cp:revision>3</cp:revision>
  <dcterms:created xsi:type="dcterms:W3CDTF">2019-07-02T22:31:15Z</dcterms:created>
  <dcterms:modified xsi:type="dcterms:W3CDTF">2019-07-17T19:39:38Z</dcterms:modified>
</cp:coreProperties>
</file>