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48" r:id="rId4"/>
  </p:sldMasterIdLst>
  <p:notesMasterIdLst>
    <p:notesMasterId r:id="rId32"/>
  </p:notesMasterIdLst>
  <p:handoutMasterIdLst>
    <p:handoutMasterId r:id="rId33"/>
  </p:handoutMasterIdLst>
  <p:sldIdLst>
    <p:sldId id="258" r:id="rId5"/>
    <p:sldId id="300" r:id="rId6"/>
    <p:sldId id="392" r:id="rId7"/>
    <p:sldId id="393" r:id="rId8"/>
    <p:sldId id="394" r:id="rId9"/>
    <p:sldId id="314" r:id="rId10"/>
    <p:sldId id="334" r:id="rId11"/>
    <p:sldId id="395" r:id="rId12"/>
    <p:sldId id="396" r:id="rId13"/>
    <p:sldId id="397" r:id="rId14"/>
    <p:sldId id="398" r:id="rId15"/>
    <p:sldId id="400" r:id="rId16"/>
    <p:sldId id="401" r:id="rId17"/>
    <p:sldId id="402" r:id="rId18"/>
    <p:sldId id="403" r:id="rId19"/>
    <p:sldId id="404" r:id="rId20"/>
    <p:sldId id="405" r:id="rId21"/>
    <p:sldId id="406" r:id="rId22"/>
    <p:sldId id="407" r:id="rId23"/>
    <p:sldId id="408" r:id="rId24"/>
    <p:sldId id="409" r:id="rId25"/>
    <p:sldId id="410" r:id="rId26"/>
    <p:sldId id="411" r:id="rId27"/>
    <p:sldId id="412" r:id="rId28"/>
    <p:sldId id="399" r:id="rId29"/>
    <p:sldId id="413" r:id="rId30"/>
    <p:sldId id="29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3140"/>
    <a:srgbClr val="DDBA58"/>
    <a:srgbClr val="F89219"/>
    <a:srgbClr val="C545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4249" autoAdjust="0"/>
  </p:normalViewPr>
  <p:slideViewPr>
    <p:cSldViewPr snapToGrid="0">
      <p:cViewPr varScale="1">
        <p:scale>
          <a:sx n="91" d="100"/>
          <a:sy n="91" d="100"/>
        </p:scale>
        <p:origin x="502" y="46"/>
      </p:cViewPr>
      <p:guideLst/>
    </p:cSldViewPr>
  </p:slideViewPr>
  <p:outlineViewPr>
    <p:cViewPr>
      <p:scale>
        <a:sx n="33" d="100"/>
        <a:sy n="33" d="100"/>
      </p:scale>
      <p:origin x="0" y="-3354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4" d="100"/>
          <a:sy n="74" d="100"/>
        </p:scale>
        <p:origin x="2964" y="2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FA9168-1AA0-4330-93C8-8A2BC786DA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C5761D6-F269-4E92-99D5-40AC843D869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8C0DD2-AAFF-40FB-B1D5-B76D6B9F63F5}" type="datetimeFigureOut">
              <a:rPr lang="en-US" smtClean="0"/>
              <a:t>10/20/2024</a:t>
            </a:fld>
            <a:endParaRPr lang="en-US" dirty="0"/>
          </a:p>
        </p:txBody>
      </p:sp>
      <p:sp>
        <p:nvSpPr>
          <p:cNvPr id="4" name="Footer Placeholder 3">
            <a:extLst>
              <a:ext uri="{FF2B5EF4-FFF2-40B4-BE49-F238E27FC236}">
                <a16:creationId xmlns:a16="http://schemas.microsoft.com/office/drawing/2014/main" id="{112D8426-202C-4385-BEF1-8D0C15BC74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CF91F5F-CE2D-4C59-9BE8-D5C9660BC8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82E420-31C0-4FAB-9C47-370244A3A0D7}" type="slidenum">
              <a:rPr lang="en-US" smtClean="0"/>
              <a:t>‹#›</a:t>
            </a:fld>
            <a:endParaRPr lang="en-US" dirty="0"/>
          </a:p>
        </p:txBody>
      </p:sp>
    </p:spTree>
    <p:extLst>
      <p:ext uri="{BB962C8B-B14F-4D97-AF65-F5344CB8AC3E}">
        <p14:creationId xmlns:p14="http://schemas.microsoft.com/office/powerpoint/2010/main" val="9953939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EAA7A3-4278-43C6-8774-F62FA0274339}" type="datetimeFigureOut">
              <a:rPr lang="en-US" smtClean="0"/>
              <a:t>10/20/2024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BDF500-FE05-4D50-AB42-37EDEB80A66C}" type="slidenum">
              <a:rPr lang="en-US" smtClean="0"/>
              <a:t>‹#›</a:t>
            </a:fld>
            <a:endParaRPr lang="en-US" dirty="0"/>
          </a:p>
        </p:txBody>
      </p:sp>
    </p:spTree>
    <p:extLst>
      <p:ext uri="{BB962C8B-B14F-4D97-AF65-F5344CB8AC3E}">
        <p14:creationId xmlns:p14="http://schemas.microsoft.com/office/powerpoint/2010/main" val="2934920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Provide a high-level overview of the topics covered in this module. Outline each major section to set clear expectations for the participants and explain how each topic builds upon their existing React knowledge to facilitate effective state management using Redux.</a:t>
            </a:r>
          </a:p>
        </p:txBody>
      </p:sp>
      <p:sp>
        <p:nvSpPr>
          <p:cNvPr id="4" name="Slide Number Placeholder 3"/>
          <p:cNvSpPr>
            <a:spLocks noGrp="1"/>
          </p:cNvSpPr>
          <p:nvPr>
            <p:ph type="sldNum" sz="quarter" idx="5"/>
          </p:nvPr>
        </p:nvSpPr>
        <p:spPr/>
        <p:txBody>
          <a:bodyPr/>
          <a:lstStyle/>
          <a:p>
            <a:fld id="{0FBDF500-FE05-4D50-AB42-37EDEB80A66C}" type="slidenum">
              <a:rPr lang="en-US" smtClean="0"/>
              <a:t>3</a:t>
            </a:fld>
            <a:endParaRPr lang="en-US" dirty="0"/>
          </a:p>
        </p:txBody>
      </p:sp>
    </p:spTree>
    <p:extLst>
      <p:ext uri="{BB962C8B-B14F-4D97-AF65-F5344CB8AC3E}">
        <p14:creationId xmlns:p14="http://schemas.microsoft.com/office/powerpoint/2010/main" val="2902451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Illustrate how reducers specify how the application's state changes in response to actions. Show how to write pure reducer functions and how to combine multiple reducers using </a:t>
            </a:r>
            <a:r>
              <a:rPr lang="en-US" dirty="0" err="1"/>
              <a:t>combineReducers</a:t>
            </a:r>
            <a:r>
              <a:rPr lang="en-US" dirty="0"/>
              <a:t> to create a root reducer.</a:t>
            </a:r>
          </a:p>
        </p:txBody>
      </p:sp>
      <p:sp>
        <p:nvSpPr>
          <p:cNvPr id="4" name="Slide Number Placeholder 3"/>
          <p:cNvSpPr>
            <a:spLocks noGrp="1"/>
          </p:cNvSpPr>
          <p:nvPr>
            <p:ph type="sldNum" sz="quarter" idx="5"/>
          </p:nvPr>
        </p:nvSpPr>
        <p:spPr/>
        <p:txBody>
          <a:bodyPr/>
          <a:lstStyle/>
          <a:p>
            <a:fld id="{0FBDF500-FE05-4D50-AB42-37EDEB80A66C}" type="slidenum">
              <a:rPr lang="en-US" smtClean="0"/>
              <a:t>13</a:t>
            </a:fld>
            <a:endParaRPr lang="en-US" dirty="0"/>
          </a:p>
        </p:txBody>
      </p:sp>
    </p:spTree>
    <p:extLst>
      <p:ext uri="{BB962C8B-B14F-4D97-AF65-F5344CB8AC3E}">
        <p14:creationId xmlns:p14="http://schemas.microsoft.com/office/powerpoint/2010/main" val="1436446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Illustrate how reducers specify how the application's state changes in response to actions. Show how to write pure reducer functions and how to combine multiple reducers using </a:t>
            </a:r>
            <a:r>
              <a:rPr lang="en-US" dirty="0" err="1"/>
              <a:t>combineReducers</a:t>
            </a:r>
            <a:r>
              <a:rPr lang="en-US" dirty="0"/>
              <a:t> to create a root reducer.</a:t>
            </a:r>
          </a:p>
        </p:txBody>
      </p:sp>
      <p:sp>
        <p:nvSpPr>
          <p:cNvPr id="4" name="Slide Number Placeholder 3"/>
          <p:cNvSpPr>
            <a:spLocks noGrp="1"/>
          </p:cNvSpPr>
          <p:nvPr>
            <p:ph type="sldNum" sz="quarter" idx="5"/>
          </p:nvPr>
        </p:nvSpPr>
        <p:spPr/>
        <p:txBody>
          <a:bodyPr/>
          <a:lstStyle/>
          <a:p>
            <a:fld id="{0FBDF500-FE05-4D50-AB42-37EDEB80A66C}" type="slidenum">
              <a:rPr lang="en-US" smtClean="0"/>
              <a:t>14</a:t>
            </a:fld>
            <a:endParaRPr lang="en-US" dirty="0"/>
          </a:p>
        </p:txBody>
      </p:sp>
    </p:spTree>
    <p:extLst>
      <p:ext uri="{BB962C8B-B14F-4D97-AF65-F5344CB8AC3E}">
        <p14:creationId xmlns:p14="http://schemas.microsoft.com/office/powerpoint/2010/main" val="1882972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Demonstrate how to access and manipulate the Redux store within React components using the </a:t>
            </a:r>
            <a:r>
              <a:rPr lang="en-US" dirty="0" err="1"/>
              <a:t>useSelector</a:t>
            </a:r>
            <a:r>
              <a:rPr lang="en-US" dirty="0"/>
              <a:t> and </a:t>
            </a:r>
            <a:r>
              <a:rPr lang="en-US" dirty="0" err="1"/>
              <a:t>useDispatch</a:t>
            </a:r>
            <a:r>
              <a:rPr lang="en-US" dirty="0"/>
              <a:t> hooks. Explain how </a:t>
            </a:r>
            <a:r>
              <a:rPr lang="en-US" dirty="0" err="1"/>
              <a:t>useSelector</a:t>
            </a:r>
            <a:r>
              <a:rPr lang="en-US" dirty="0"/>
              <a:t> retrieves specific pieces of state, and </a:t>
            </a:r>
            <a:r>
              <a:rPr lang="en-US" dirty="0" err="1"/>
              <a:t>useDispatch</a:t>
            </a:r>
            <a:r>
              <a:rPr lang="en-US" dirty="0"/>
              <a:t> sends actions to the store.</a:t>
            </a:r>
          </a:p>
        </p:txBody>
      </p:sp>
      <p:sp>
        <p:nvSpPr>
          <p:cNvPr id="4" name="Slide Number Placeholder 3"/>
          <p:cNvSpPr>
            <a:spLocks noGrp="1"/>
          </p:cNvSpPr>
          <p:nvPr>
            <p:ph type="sldNum" sz="quarter" idx="5"/>
          </p:nvPr>
        </p:nvSpPr>
        <p:spPr/>
        <p:txBody>
          <a:bodyPr/>
          <a:lstStyle/>
          <a:p>
            <a:fld id="{0FBDF500-FE05-4D50-AB42-37EDEB80A66C}" type="slidenum">
              <a:rPr lang="en-US" smtClean="0"/>
              <a:t>15</a:t>
            </a:fld>
            <a:endParaRPr lang="en-US" dirty="0"/>
          </a:p>
        </p:txBody>
      </p:sp>
    </p:spTree>
    <p:extLst>
      <p:ext uri="{BB962C8B-B14F-4D97-AF65-F5344CB8AC3E}">
        <p14:creationId xmlns:p14="http://schemas.microsoft.com/office/powerpoint/2010/main" val="1695405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Demonstrate how to access and manipulate the Redux store within React components using the </a:t>
            </a:r>
            <a:r>
              <a:rPr lang="en-US" dirty="0" err="1"/>
              <a:t>useSelector</a:t>
            </a:r>
            <a:r>
              <a:rPr lang="en-US" dirty="0"/>
              <a:t> and </a:t>
            </a:r>
            <a:r>
              <a:rPr lang="en-US" dirty="0" err="1"/>
              <a:t>useDispatch</a:t>
            </a:r>
            <a:r>
              <a:rPr lang="en-US" dirty="0"/>
              <a:t> hooks. Explain how </a:t>
            </a:r>
            <a:r>
              <a:rPr lang="en-US" dirty="0" err="1"/>
              <a:t>useSelector</a:t>
            </a:r>
            <a:r>
              <a:rPr lang="en-US" dirty="0"/>
              <a:t> retrieves specific pieces of state, and </a:t>
            </a:r>
            <a:r>
              <a:rPr lang="en-US" dirty="0" err="1"/>
              <a:t>useDispatch</a:t>
            </a:r>
            <a:r>
              <a:rPr lang="en-US" dirty="0"/>
              <a:t> sends actions to the store.</a:t>
            </a:r>
          </a:p>
        </p:txBody>
      </p:sp>
      <p:sp>
        <p:nvSpPr>
          <p:cNvPr id="4" name="Slide Number Placeholder 3"/>
          <p:cNvSpPr>
            <a:spLocks noGrp="1"/>
          </p:cNvSpPr>
          <p:nvPr>
            <p:ph type="sldNum" sz="quarter" idx="5"/>
          </p:nvPr>
        </p:nvSpPr>
        <p:spPr/>
        <p:txBody>
          <a:bodyPr/>
          <a:lstStyle/>
          <a:p>
            <a:fld id="{0FBDF500-FE05-4D50-AB42-37EDEB80A66C}" type="slidenum">
              <a:rPr lang="en-US" smtClean="0"/>
              <a:t>16</a:t>
            </a:fld>
            <a:endParaRPr lang="en-US" dirty="0"/>
          </a:p>
        </p:txBody>
      </p:sp>
    </p:spTree>
    <p:extLst>
      <p:ext uri="{BB962C8B-B14F-4D97-AF65-F5344CB8AC3E}">
        <p14:creationId xmlns:p14="http://schemas.microsoft.com/office/powerpoint/2010/main" val="3783964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a practical example of managing state in a Todo application. Show how different actions affect the state through reducers, illustrating the flow of data and state transformations within Redux.</a:t>
            </a:r>
          </a:p>
        </p:txBody>
      </p:sp>
      <p:sp>
        <p:nvSpPr>
          <p:cNvPr id="4" name="Slide Number Placeholder 3"/>
          <p:cNvSpPr>
            <a:spLocks noGrp="1"/>
          </p:cNvSpPr>
          <p:nvPr>
            <p:ph type="sldNum" sz="quarter" idx="5"/>
          </p:nvPr>
        </p:nvSpPr>
        <p:spPr/>
        <p:txBody>
          <a:bodyPr/>
          <a:lstStyle/>
          <a:p>
            <a:fld id="{0FBDF500-FE05-4D50-AB42-37EDEB80A66C}" type="slidenum">
              <a:rPr lang="en-US" smtClean="0"/>
              <a:t>17</a:t>
            </a:fld>
            <a:endParaRPr lang="en-US" dirty="0"/>
          </a:p>
        </p:txBody>
      </p:sp>
    </p:spTree>
    <p:extLst>
      <p:ext uri="{BB962C8B-B14F-4D97-AF65-F5344CB8AC3E}">
        <p14:creationId xmlns:p14="http://schemas.microsoft.com/office/powerpoint/2010/main" val="2491227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a practical example of managing state in a Todo application. Show how different actions affect the state through reducers, illustrating the flow of data and state transformations within Redux.</a:t>
            </a:r>
          </a:p>
        </p:txBody>
      </p:sp>
      <p:sp>
        <p:nvSpPr>
          <p:cNvPr id="4" name="Slide Number Placeholder 3"/>
          <p:cNvSpPr>
            <a:spLocks noGrp="1"/>
          </p:cNvSpPr>
          <p:nvPr>
            <p:ph type="sldNum" sz="quarter" idx="5"/>
          </p:nvPr>
        </p:nvSpPr>
        <p:spPr/>
        <p:txBody>
          <a:bodyPr/>
          <a:lstStyle/>
          <a:p>
            <a:fld id="{0FBDF500-FE05-4D50-AB42-37EDEB80A66C}" type="slidenum">
              <a:rPr lang="en-US" smtClean="0"/>
              <a:t>18</a:t>
            </a:fld>
            <a:endParaRPr lang="en-US" dirty="0"/>
          </a:p>
        </p:txBody>
      </p:sp>
    </p:spTree>
    <p:extLst>
      <p:ext uri="{BB962C8B-B14F-4D97-AF65-F5344CB8AC3E}">
        <p14:creationId xmlns:p14="http://schemas.microsoft.com/office/powerpoint/2010/main" val="77788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a practical example of managing state in a Todo application. Show how different actions affect the state through reducers, illustrating the flow of data and state transformations within Redux.</a:t>
            </a:r>
          </a:p>
        </p:txBody>
      </p:sp>
      <p:sp>
        <p:nvSpPr>
          <p:cNvPr id="4" name="Slide Number Placeholder 3"/>
          <p:cNvSpPr>
            <a:spLocks noGrp="1"/>
          </p:cNvSpPr>
          <p:nvPr>
            <p:ph type="sldNum" sz="quarter" idx="5"/>
          </p:nvPr>
        </p:nvSpPr>
        <p:spPr/>
        <p:txBody>
          <a:bodyPr/>
          <a:lstStyle/>
          <a:p>
            <a:fld id="{0FBDF500-FE05-4D50-AB42-37EDEB80A66C}" type="slidenum">
              <a:rPr lang="en-US" smtClean="0"/>
              <a:t>19</a:t>
            </a:fld>
            <a:endParaRPr lang="en-US" dirty="0"/>
          </a:p>
        </p:txBody>
      </p:sp>
    </p:spTree>
    <p:extLst>
      <p:ext uri="{BB962C8B-B14F-4D97-AF65-F5344CB8AC3E}">
        <p14:creationId xmlns:p14="http://schemas.microsoft.com/office/powerpoint/2010/main" val="1306283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Redux Thunk as a middleware for handling asynchronous actions in Redux. Explain how Thunk enables action creators to return functions that perform asynchronous operations and dispatch multiple actions based on the outcome. Provide an example of fetching user data asynchronously using Redux Thunk.</a:t>
            </a:r>
          </a:p>
        </p:txBody>
      </p:sp>
      <p:sp>
        <p:nvSpPr>
          <p:cNvPr id="4" name="Slide Number Placeholder 3"/>
          <p:cNvSpPr>
            <a:spLocks noGrp="1"/>
          </p:cNvSpPr>
          <p:nvPr>
            <p:ph type="sldNum" sz="quarter" idx="5"/>
          </p:nvPr>
        </p:nvSpPr>
        <p:spPr/>
        <p:txBody>
          <a:bodyPr/>
          <a:lstStyle/>
          <a:p>
            <a:fld id="{0FBDF500-FE05-4D50-AB42-37EDEB80A66C}" type="slidenum">
              <a:rPr lang="en-US" smtClean="0"/>
              <a:t>20</a:t>
            </a:fld>
            <a:endParaRPr lang="en-US" dirty="0"/>
          </a:p>
        </p:txBody>
      </p:sp>
    </p:spTree>
    <p:extLst>
      <p:ext uri="{BB962C8B-B14F-4D97-AF65-F5344CB8AC3E}">
        <p14:creationId xmlns:p14="http://schemas.microsoft.com/office/powerpoint/2010/main" val="21722456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Redux Thunk as a middleware for handling asynchronous actions in Redux. Explain how Thunk enables action creators to return functions that perform asynchronous operations and dispatch multiple actions based on the outcome. Provide an example of fetching user data asynchronously using Redux Thunk.</a:t>
            </a:r>
          </a:p>
        </p:txBody>
      </p:sp>
      <p:sp>
        <p:nvSpPr>
          <p:cNvPr id="4" name="Slide Number Placeholder 3"/>
          <p:cNvSpPr>
            <a:spLocks noGrp="1"/>
          </p:cNvSpPr>
          <p:nvPr>
            <p:ph type="sldNum" sz="quarter" idx="5"/>
          </p:nvPr>
        </p:nvSpPr>
        <p:spPr/>
        <p:txBody>
          <a:bodyPr/>
          <a:lstStyle/>
          <a:p>
            <a:fld id="{0FBDF500-FE05-4D50-AB42-37EDEB80A66C}" type="slidenum">
              <a:rPr lang="en-US" smtClean="0"/>
              <a:t>21</a:t>
            </a:fld>
            <a:endParaRPr lang="en-US" dirty="0"/>
          </a:p>
        </p:txBody>
      </p:sp>
    </p:spTree>
    <p:extLst>
      <p:ext uri="{BB962C8B-B14F-4D97-AF65-F5344CB8AC3E}">
        <p14:creationId xmlns:p14="http://schemas.microsoft.com/office/powerpoint/2010/main" val="3465172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importance of Redux DevTools in debugging and monitoring state changes. Show how to set up Redux DevTools in the store configuration and demonstrate its features, such as action logging, state inspection, and time travel debugging using the browser extension.</a:t>
            </a:r>
          </a:p>
        </p:txBody>
      </p:sp>
      <p:sp>
        <p:nvSpPr>
          <p:cNvPr id="4" name="Slide Number Placeholder 3"/>
          <p:cNvSpPr>
            <a:spLocks noGrp="1"/>
          </p:cNvSpPr>
          <p:nvPr>
            <p:ph type="sldNum" sz="quarter" idx="5"/>
          </p:nvPr>
        </p:nvSpPr>
        <p:spPr/>
        <p:txBody>
          <a:bodyPr/>
          <a:lstStyle/>
          <a:p>
            <a:fld id="{0FBDF500-FE05-4D50-AB42-37EDEB80A66C}" type="slidenum">
              <a:rPr lang="en-US" smtClean="0"/>
              <a:t>22</a:t>
            </a:fld>
            <a:endParaRPr lang="en-US" dirty="0"/>
          </a:p>
        </p:txBody>
      </p:sp>
    </p:spTree>
    <p:extLst>
      <p:ext uri="{BB962C8B-B14F-4D97-AF65-F5344CB8AC3E}">
        <p14:creationId xmlns:p14="http://schemas.microsoft.com/office/powerpoint/2010/main" val="1509745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 the key skills and knowledge participants will gain. Emphasize the practical applications of each objective in real-world development scenarios, ensuring participants understand the importance of Redux in managing complex state within React applications.</a:t>
            </a:r>
          </a:p>
        </p:txBody>
      </p:sp>
      <p:sp>
        <p:nvSpPr>
          <p:cNvPr id="4" name="Slide Number Placeholder 3"/>
          <p:cNvSpPr>
            <a:spLocks noGrp="1"/>
          </p:cNvSpPr>
          <p:nvPr>
            <p:ph type="sldNum" sz="quarter" idx="5"/>
          </p:nvPr>
        </p:nvSpPr>
        <p:spPr/>
        <p:txBody>
          <a:bodyPr/>
          <a:lstStyle/>
          <a:p>
            <a:fld id="{0FBDF500-FE05-4D50-AB42-37EDEB80A66C}" type="slidenum">
              <a:rPr lang="en-US" smtClean="0"/>
              <a:t>4</a:t>
            </a:fld>
            <a:endParaRPr lang="en-US" dirty="0"/>
          </a:p>
        </p:txBody>
      </p:sp>
    </p:spTree>
    <p:extLst>
      <p:ext uri="{BB962C8B-B14F-4D97-AF65-F5344CB8AC3E}">
        <p14:creationId xmlns:p14="http://schemas.microsoft.com/office/powerpoint/2010/main" val="3342958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importance of Redux DevTools in debugging and monitoring state changes. Show how to set up Redux DevTools in the store configuration and demonstrate its features, such as action logging, state inspection, and time travel debugging using the browser extension.</a:t>
            </a:r>
          </a:p>
        </p:txBody>
      </p:sp>
      <p:sp>
        <p:nvSpPr>
          <p:cNvPr id="4" name="Slide Number Placeholder 3"/>
          <p:cNvSpPr>
            <a:spLocks noGrp="1"/>
          </p:cNvSpPr>
          <p:nvPr>
            <p:ph type="sldNum" sz="quarter" idx="5"/>
          </p:nvPr>
        </p:nvSpPr>
        <p:spPr/>
        <p:txBody>
          <a:bodyPr/>
          <a:lstStyle/>
          <a:p>
            <a:fld id="{0FBDF500-FE05-4D50-AB42-37EDEB80A66C}" type="slidenum">
              <a:rPr lang="en-US" smtClean="0"/>
              <a:t>23</a:t>
            </a:fld>
            <a:endParaRPr lang="en-US" dirty="0"/>
          </a:p>
        </p:txBody>
      </p:sp>
    </p:spTree>
    <p:extLst>
      <p:ext uri="{BB962C8B-B14F-4D97-AF65-F5344CB8AC3E}">
        <p14:creationId xmlns:p14="http://schemas.microsoft.com/office/powerpoint/2010/main" val="27356575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 a set of best practices to enhance the efficiency and maintainability of Redux applications. Emphasize the importance of keeping state minimal, organizing code effectively, using action creators and selectors, and leveraging middleware for handling side effects. Encourage participants to adopt these practices to build scalable and robust applications.</a:t>
            </a:r>
          </a:p>
        </p:txBody>
      </p:sp>
      <p:sp>
        <p:nvSpPr>
          <p:cNvPr id="4" name="Slide Number Placeholder 3"/>
          <p:cNvSpPr>
            <a:spLocks noGrp="1"/>
          </p:cNvSpPr>
          <p:nvPr>
            <p:ph type="sldNum" sz="quarter" idx="5"/>
          </p:nvPr>
        </p:nvSpPr>
        <p:spPr/>
        <p:txBody>
          <a:bodyPr/>
          <a:lstStyle/>
          <a:p>
            <a:fld id="{0FBDF500-FE05-4D50-AB42-37EDEB80A66C}" type="slidenum">
              <a:rPr lang="en-US" smtClean="0"/>
              <a:t>24</a:t>
            </a:fld>
            <a:endParaRPr lang="en-US" dirty="0"/>
          </a:p>
        </p:txBody>
      </p:sp>
    </p:spTree>
    <p:extLst>
      <p:ext uri="{BB962C8B-B14F-4D97-AF65-F5344CB8AC3E}">
        <p14:creationId xmlns:p14="http://schemas.microsoft.com/office/powerpoint/2010/main" val="19659664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Encourage participants to explore these resources for deeper understanding and continued learning. Highlight the value of official documentation, interactive tutorials, comprehensive books, and active community forums in mastering Redux. Mention specific resources that align with the assignment and practical examples discussed in the module.</a:t>
            </a:r>
          </a:p>
        </p:txBody>
      </p:sp>
      <p:sp>
        <p:nvSpPr>
          <p:cNvPr id="4" name="Slide Number Placeholder 3"/>
          <p:cNvSpPr>
            <a:spLocks noGrp="1"/>
          </p:cNvSpPr>
          <p:nvPr>
            <p:ph type="sldNum" sz="quarter" idx="5"/>
          </p:nvPr>
        </p:nvSpPr>
        <p:spPr/>
        <p:txBody>
          <a:bodyPr/>
          <a:lstStyle/>
          <a:p>
            <a:fld id="{0FBDF500-FE05-4D50-AB42-37EDEB80A66C}" type="slidenum">
              <a:rPr lang="en-US" smtClean="0"/>
              <a:t>25</a:t>
            </a:fld>
            <a:endParaRPr lang="en-US" dirty="0"/>
          </a:p>
        </p:txBody>
      </p:sp>
    </p:spTree>
    <p:extLst>
      <p:ext uri="{BB962C8B-B14F-4D97-AF65-F5344CB8AC3E}">
        <p14:creationId xmlns:p14="http://schemas.microsoft.com/office/powerpoint/2010/main" val="3098280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Invite participants to ask questions to ensure they have a clear understanding of the module's content. Facilitate a discussion to engage the audience and address any uncertainties or real-world scenarios they may have encountered.</a:t>
            </a:r>
          </a:p>
        </p:txBody>
      </p:sp>
      <p:sp>
        <p:nvSpPr>
          <p:cNvPr id="4" name="Slide Number Placeholder 3"/>
          <p:cNvSpPr>
            <a:spLocks noGrp="1"/>
          </p:cNvSpPr>
          <p:nvPr>
            <p:ph type="sldNum" sz="quarter" idx="5"/>
          </p:nvPr>
        </p:nvSpPr>
        <p:spPr/>
        <p:txBody>
          <a:bodyPr/>
          <a:lstStyle/>
          <a:p>
            <a:fld id="{0FBDF500-FE05-4D50-AB42-37EDEB80A66C}" type="slidenum">
              <a:rPr lang="en-US" smtClean="0"/>
              <a:t>26</a:t>
            </a:fld>
            <a:endParaRPr lang="en-US" dirty="0"/>
          </a:p>
        </p:txBody>
      </p:sp>
    </p:spTree>
    <p:extLst>
      <p:ext uri="{BB962C8B-B14F-4D97-AF65-F5344CB8AC3E}">
        <p14:creationId xmlns:p14="http://schemas.microsoft.com/office/powerpoint/2010/main" val="2392547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 the key skills and knowledge participants will gain. Emphasize the practical applications of each objective in real-world development scenarios, ensuring participants understand the importance of Redux in managing complex state within React applications.</a:t>
            </a:r>
          </a:p>
        </p:txBody>
      </p:sp>
      <p:sp>
        <p:nvSpPr>
          <p:cNvPr id="4" name="Slide Number Placeholder 3"/>
          <p:cNvSpPr>
            <a:spLocks noGrp="1"/>
          </p:cNvSpPr>
          <p:nvPr>
            <p:ph type="sldNum" sz="quarter" idx="5"/>
          </p:nvPr>
        </p:nvSpPr>
        <p:spPr/>
        <p:txBody>
          <a:bodyPr/>
          <a:lstStyle/>
          <a:p>
            <a:fld id="{0FBDF500-FE05-4D50-AB42-37EDEB80A66C}" type="slidenum">
              <a:rPr lang="en-US" smtClean="0"/>
              <a:t>5</a:t>
            </a:fld>
            <a:endParaRPr lang="en-US" dirty="0"/>
          </a:p>
        </p:txBody>
      </p:sp>
    </p:spTree>
    <p:extLst>
      <p:ext uri="{BB962C8B-B14F-4D97-AF65-F5344CB8AC3E}">
        <p14:creationId xmlns:p14="http://schemas.microsoft.com/office/powerpoint/2010/main" val="2167306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Redux as a powerful state management tool that helps manage and predict application state. Explain its purpose and the core principles that make Redux effective in maintaining a consistent state across large applications.</a:t>
            </a:r>
          </a:p>
        </p:txBody>
      </p:sp>
      <p:sp>
        <p:nvSpPr>
          <p:cNvPr id="4" name="Slide Number Placeholder 3"/>
          <p:cNvSpPr>
            <a:spLocks noGrp="1"/>
          </p:cNvSpPr>
          <p:nvPr>
            <p:ph type="sldNum" sz="quarter" idx="5"/>
          </p:nvPr>
        </p:nvSpPr>
        <p:spPr/>
        <p:txBody>
          <a:bodyPr/>
          <a:lstStyle/>
          <a:p>
            <a:fld id="{0FBDF500-FE05-4D50-AB42-37EDEB80A66C}" type="slidenum">
              <a:rPr lang="en-US" smtClean="0"/>
              <a:t>7</a:t>
            </a:fld>
            <a:endParaRPr lang="en-US" dirty="0"/>
          </a:p>
        </p:txBody>
      </p:sp>
    </p:spTree>
    <p:extLst>
      <p:ext uri="{BB962C8B-B14F-4D97-AF65-F5344CB8AC3E}">
        <p14:creationId xmlns:p14="http://schemas.microsoft.com/office/powerpoint/2010/main" val="2066721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 down the essential components of Redux. Explain each concept with definitions and how they interact within the Redux architecture to manage state effectively.</a:t>
            </a:r>
          </a:p>
        </p:txBody>
      </p:sp>
      <p:sp>
        <p:nvSpPr>
          <p:cNvPr id="4" name="Slide Number Placeholder 3"/>
          <p:cNvSpPr>
            <a:spLocks noGrp="1"/>
          </p:cNvSpPr>
          <p:nvPr>
            <p:ph type="sldNum" sz="quarter" idx="5"/>
          </p:nvPr>
        </p:nvSpPr>
        <p:spPr/>
        <p:txBody>
          <a:bodyPr/>
          <a:lstStyle/>
          <a:p>
            <a:fld id="{0FBDF500-FE05-4D50-AB42-37EDEB80A66C}" type="slidenum">
              <a:rPr lang="en-US" smtClean="0"/>
              <a:t>8</a:t>
            </a:fld>
            <a:endParaRPr lang="en-US" dirty="0"/>
          </a:p>
        </p:txBody>
      </p:sp>
    </p:spTree>
    <p:extLst>
      <p:ext uri="{BB962C8B-B14F-4D97-AF65-F5344CB8AC3E}">
        <p14:creationId xmlns:p14="http://schemas.microsoft.com/office/powerpoint/2010/main" val="1021707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Guide participants through the process of integrating Redux into a React application. Explain each step, from installation to providing the store to the React component tree using the Provider component from react-redux.</a:t>
            </a:r>
          </a:p>
        </p:txBody>
      </p:sp>
      <p:sp>
        <p:nvSpPr>
          <p:cNvPr id="4" name="Slide Number Placeholder 3"/>
          <p:cNvSpPr>
            <a:spLocks noGrp="1"/>
          </p:cNvSpPr>
          <p:nvPr>
            <p:ph type="sldNum" sz="quarter" idx="5"/>
          </p:nvPr>
        </p:nvSpPr>
        <p:spPr/>
        <p:txBody>
          <a:bodyPr/>
          <a:lstStyle/>
          <a:p>
            <a:fld id="{0FBDF500-FE05-4D50-AB42-37EDEB80A66C}" type="slidenum">
              <a:rPr lang="en-US" smtClean="0"/>
              <a:t>9</a:t>
            </a:fld>
            <a:endParaRPr lang="en-US" dirty="0"/>
          </a:p>
        </p:txBody>
      </p:sp>
    </p:spTree>
    <p:extLst>
      <p:ext uri="{BB962C8B-B14F-4D97-AF65-F5344CB8AC3E}">
        <p14:creationId xmlns:p14="http://schemas.microsoft.com/office/powerpoint/2010/main" val="2421258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Guide participants through the process of integrating Redux into a React application. Explain each step, from installation to providing the store to the React component tree using the Provider component from react-redux.</a:t>
            </a:r>
          </a:p>
        </p:txBody>
      </p:sp>
      <p:sp>
        <p:nvSpPr>
          <p:cNvPr id="4" name="Slide Number Placeholder 3"/>
          <p:cNvSpPr>
            <a:spLocks noGrp="1"/>
          </p:cNvSpPr>
          <p:nvPr>
            <p:ph type="sldNum" sz="quarter" idx="5"/>
          </p:nvPr>
        </p:nvSpPr>
        <p:spPr/>
        <p:txBody>
          <a:bodyPr/>
          <a:lstStyle/>
          <a:p>
            <a:fld id="{0FBDF500-FE05-4D50-AB42-37EDEB80A66C}" type="slidenum">
              <a:rPr lang="en-US" smtClean="0"/>
              <a:t>10</a:t>
            </a:fld>
            <a:endParaRPr lang="en-US" dirty="0"/>
          </a:p>
        </p:txBody>
      </p:sp>
    </p:spTree>
    <p:extLst>
      <p:ext uri="{BB962C8B-B14F-4D97-AF65-F5344CB8AC3E}">
        <p14:creationId xmlns:p14="http://schemas.microsoft.com/office/powerpoint/2010/main" val="7923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actions are the payloads of information that send data from your application to your Redux store. Demonstrate creating action objects and action creators, and how to dispatch these actions from React components using the </a:t>
            </a:r>
            <a:r>
              <a:rPr lang="en-US" dirty="0" err="1"/>
              <a:t>useDispatch</a:t>
            </a:r>
            <a:r>
              <a:rPr lang="en-US" dirty="0"/>
              <a:t> hook.</a:t>
            </a:r>
          </a:p>
        </p:txBody>
      </p:sp>
      <p:sp>
        <p:nvSpPr>
          <p:cNvPr id="4" name="Slide Number Placeholder 3"/>
          <p:cNvSpPr>
            <a:spLocks noGrp="1"/>
          </p:cNvSpPr>
          <p:nvPr>
            <p:ph type="sldNum" sz="quarter" idx="5"/>
          </p:nvPr>
        </p:nvSpPr>
        <p:spPr/>
        <p:txBody>
          <a:bodyPr/>
          <a:lstStyle/>
          <a:p>
            <a:fld id="{0FBDF500-FE05-4D50-AB42-37EDEB80A66C}" type="slidenum">
              <a:rPr lang="en-US" smtClean="0"/>
              <a:t>11</a:t>
            </a:fld>
            <a:endParaRPr lang="en-US" dirty="0"/>
          </a:p>
        </p:txBody>
      </p:sp>
    </p:spTree>
    <p:extLst>
      <p:ext uri="{BB962C8B-B14F-4D97-AF65-F5344CB8AC3E}">
        <p14:creationId xmlns:p14="http://schemas.microsoft.com/office/powerpoint/2010/main" val="2690939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actions are the payloads of information that send data from your application to your Redux store. Demonstrate creating action objects and action creators, and how to dispatch these actions from React components using the </a:t>
            </a:r>
            <a:r>
              <a:rPr lang="en-US" dirty="0" err="1"/>
              <a:t>useDispatch</a:t>
            </a:r>
            <a:r>
              <a:rPr lang="en-US" dirty="0"/>
              <a:t> hook.</a:t>
            </a:r>
          </a:p>
        </p:txBody>
      </p:sp>
      <p:sp>
        <p:nvSpPr>
          <p:cNvPr id="4" name="Slide Number Placeholder 3"/>
          <p:cNvSpPr>
            <a:spLocks noGrp="1"/>
          </p:cNvSpPr>
          <p:nvPr>
            <p:ph type="sldNum" sz="quarter" idx="5"/>
          </p:nvPr>
        </p:nvSpPr>
        <p:spPr/>
        <p:txBody>
          <a:bodyPr/>
          <a:lstStyle/>
          <a:p>
            <a:fld id="{0FBDF500-FE05-4D50-AB42-37EDEB80A66C}" type="slidenum">
              <a:rPr lang="en-US" smtClean="0"/>
              <a:t>12</a:t>
            </a:fld>
            <a:endParaRPr lang="en-US" dirty="0"/>
          </a:p>
        </p:txBody>
      </p:sp>
    </p:spTree>
    <p:extLst>
      <p:ext uri="{BB962C8B-B14F-4D97-AF65-F5344CB8AC3E}">
        <p14:creationId xmlns:p14="http://schemas.microsoft.com/office/powerpoint/2010/main" val="27386930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E6F6CA0-765E-484B-B9C2-16E6A4F4986D}"/>
              </a:ext>
            </a:extLst>
          </p:cNvPr>
          <p:cNvSpPr/>
          <p:nvPr userDrawn="1"/>
        </p:nvSpPr>
        <p:spPr>
          <a:xfrm>
            <a:off x="0" y="4508500"/>
            <a:ext cx="12192000" cy="2349500"/>
          </a:xfrm>
          <a:prstGeom prst="rect">
            <a:avLst/>
          </a:prstGeom>
          <a:gradFill flip="none" rotWithShape="1">
            <a:gsLst>
              <a:gs pos="0">
                <a:srgbClr val="C54528"/>
              </a:gs>
              <a:gs pos="100000">
                <a:srgbClr val="1C3140">
                  <a:alpha val="84706"/>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4700582"/>
            <a:ext cx="8807116" cy="915873"/>
          </a:xfrm>
        </p:spPr>
        <p:txBody>
          <a:bodyPr anchor="b">
            <a:normAutofit/>
          </a:bodyPr>
          <a:lstStyle>
            <a:lvl1pPr algn="l">
              <a:defRPr sz="5500" b="1">
                <a:gradFill>
                  <a:gsLst>
                    <a:gs pos="0">
                      <a:srgbClr val="DDBA58"/>
                    </a:gs>
                    <a:gs pos="100000">
                      <a:schemeClr val="tx2">
                        <a:lumMod val="20000"/>
                        <a:lumOff val="80000"/>
                      </a:schemeClr>
                    </a:gs>
                  </a:gsLst>
                  <a:lin ang="5400000" scaled="1"/>
                </a:gradFill>
                <a:latin typeface="Arial" panose="020B0604020202020204" pitchFamily="34" charset="0"/>
                <a:cs typeface="Arial" panose="020B0604020202020204" pitchFamily="34" charset="0"/>
              </a:defRPr>
            </a:lvl1pPr>
          </a:lstStyle>
          <a:p>
            <a:r>
              <a:rPr lang="en-US" noProof="0" dirty="0"/>
              <a:t>PRESENTATION TITLE</a:t>
            </a:r>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5949257"/>
            <a:ext cx="9144000" cy="601840"/>
          </a:xfrm>
        </p:spPr>
        <p:txBody>
          <a:bodyPr>
            <a:normAutofit/>
          </a:bodyPr>
          <a:lstStyle>
            <a:lvl1pPr marL="0" indent="0" algn="l">
              <a:buNone/>
              <a:defRPr sz="3000" b="1" i="0">
                <a:solidFill>
                  <a:srgbClr val="DDBA58"/>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Lorem Ipsum Dolor</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a:xfrm>
            <a:off x="5816600" y="6187538"/>
            <a:ext cx="2743200" cy="365125"/>
          </a:xfrm>
        </p:spPr>
        <p:txBody>
          <a:bodyPr/>
          <a:lstStyle>
            <a:lvl1pPr>
              <a:defRPr>
                <a:solidFill>
                  <a:srgbClr val="DDBA58"/>
                </a:solidFill>
                <a:latin typeface="Arial" panose="020B0604020202020204" pitchFamily="34" charset="0"/>
                <a:cs typeface="Arial" panose="020B0604020202020204" pitchFamily="34" charset="0"/>
              </a:defRPr>
            </a:lvl1pPr>
          </a:lstStyle>
          <a:p>
            <a:fld id="{B3903798-9F8A-4555-A128-691FDFB38DA9}" type="datetime1">
              <a:rPr lang="en-US" smtClean="0"/>
              <a:pPr/>
              <a:t>10/20/2024</a:t>
            </a:fld>
            <a:endParaRPr lang="en-US" dirty="0"/>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lvl1pPr>
              <a:defRPr>
                <a:solidFill>
                  <a:srgbClr val="DDBA58"/>
                </a:solidFill>
                <a:latin typeface="Arial" panose="020B0604020202020204" pitchFamily="34" charset="0"/>
                <a:cs typeface="Arial" panose="020B0604020202020204" pitchFamily="34" charset="0"/>
              </a:defRPr>
            </a:lvl1pPr>
          </a:lstStyle>
          <a:p>
            <a:fld id="{95CBEC59-7FF9-4688-98DF-89832A0C9025}" type="slidenum">
              <a:rPr lang="en-US" smtClean="0"/>
              <a:pPr/>
              <a:t>‹#›</a:t>
            </a:fld>
            <a:endParaRPr lang="en-US" dirty="0"/>
          </a:p>
        </p:txBody>
      </p:sp>
      <p:sp>
        <p:nvSpPr>
          <p:cNvPr id="10" name="Rectangle 9">
            <a:extLst>
              <a:ext uri="{FF2B5EF4-FFF2-40B4-BE49-F238E27FC236}">
                <a16:creationId xmlns:a16="http://schemas.microsoft.com/office/drawing/2014/main" id="{A0AFD9A3-66C4-4954-8678-720CFA24D244}"/>
              </a:ext>
            </a:extLst>
          </p:cNvPr>
          <p:cNvSpPr/>
          <p:nvPr userDrawn="1"/>
        </p:nvSpPr>
        <p:spPr>
          <a:xfrm>
            <a:off x="1379621" y="4878000"/>
            <a:ext cx="144000" cy="1980000"/>
          </a:xfrm>
          <a:prstGeom prst="rect">
            <a:avLst/>
          </a:prstGeom>
          <a:solidFill>
            <a:srgbClr val="DDB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08240730-69E4-4798-8578-D648F7A2C4C9}"/>
              </a:ext>
            </a:extLst>
          </p:cNvPr>
          <p:cNvCxnSpPr/>
          <p:nvPr userDrawn="1"/>
        </p:nvCxnSpPr>
        <p:spPr>
          <a:xfrm>
            <a:off x="1957137" y="5794209"/>
            <a:ext cx="930442" cy="0"/>
          </a:xfrm>
          <a:prstGeom prst="line">
            <a:avLst/>
          </a:prstGeom>
          <a:ln w="25400">
            <a:solidFill>
              <a:srgbClr val="DDBA58"/>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632EEF-732A-4DE7-BC5A-A86C31DB6F5A}"/>
              </a:ext>
            </a:extLst>
          </p:cNvPr>
          <p:cNvCxnSpPr>
            <a:cxnSpLocks/>
          </p:cNvCxnSpPr>
          <p:nvPr userDrawn="1"/>
        </p:nvCxnSpPr>
        <p:spPr>
          <a:xfrm rot="16200000">
            <a:off x="11119266" y="685800"/>
            <a:ext cx="1371600" cy="0"/>
          </a:xfrm>
          <a:prstGeom prst="line">
            <a:avLst/>
          </a:prstGeom>
          <a:ln w="25400">
            <a:solidFill>
              <a:srgbClr val="DDBA58"/>
            </a:solidFill>
          </a:ln>
        </p:spPr>
        <p:style>
          <a:lnRef idx="1">
            <a:schemeClr val="accent1"/>
          </a:lnRef>
          <a:fillRef idx="0">
            <a:schemeClr val="accent1"/>
          </a:fillRef>
          <a:effectRef idx="0">
            <a:schemeClr val="accent1"/>
          </a:effectRef>
          <a:fontRef idx="minor">
            <a:schemeClr val="tx1"/>
          </a:fontRef>
        </p:style>
      </p:cxnSp>
      <p:sp>
        <p:nvSpPr>
          <p:cNvPr id="16" name="Text Placeholder 14">
            <a:extLst>
              <a:ext uri="{FF2B5EF4-FFF2-40B4-BE49-F238E27FC236}">
                <a16:creationId xmlns:a16="http://schemas.microsoft.com/office/drawing/2014/main" id="{C54CE062-7CDB-4AB7-B86E-461B22E7F450}"/>
              </a:ext>
            </a:extLst>
          </p:cNvPr>
          <p:cNvSpPr>
            <a:spLocks noGrp="1"/>
          </p:cNvSpPr>
          <p:nvPr>
            <p:ph type="body" sz="quarter" idx="14" hasCustomPrompt="1"/>
          </p:nvPr>
        </p:nvSpPr>
        <p:spPr>
          <a:xfrm>
            <a:off x="10344566" y="-1566"/>
            <a:ext cx="1460500" cy="481013"/>
          </a:xfrm>
        </p:spPr>
        <p:txBody>
          <a:bodyPr/>
          <a:lstStyle>
            <a:lvl1pPr marL="0" indent="0" algn="r">
              <a:buNone/>
              <a:defRPr lang="en-US" sz="3000" b="1" i="0" kern="1200" dirty="0">
                <a:solidFill>
                  <a:srgbClr val="DDBA58"/>
                </a:solidFill>
                <a:latin typeface="Arial" panose="020B0604020202020204" pitchFamily="34" charset="0"/>
                <a:ea typeface="+mn-ea"/>
                <a:cs typeface="Arial" panose="020B0604020202020204" pitchFamily="34" charset="0"/>
              </a:defRPr>
            </a:lvl1pPr>
          </a:lstStyle>
          <a:p>
            <a:pPr lvl="0"/>
            <a:r>
              <a:rPr lang="en-US" noProof="0" dirty="0"/>
              <a:t>20XX</a:t>
            </a:r>
          </a:p>
        </p:txBody>
      </p:sp>
    </p:spTree>
    <p:extLst>
      <p:ext uri="{BB962C8B-B14F-4D97-AF65-F5344CB8AC3E}">
        <p14:creationId xmlns:p14="http://schemas.microsoft.com/office/powerpoint/2010/main" val="2012447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wo Content">
    <p:bg>
      <p:bgPr>
        <a:blipFill dpi="0" rotWithShape="1">
          <a:blip r:embed="rId2">
            <a:alphaModFix amt="5000"/>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6096000" y="0"/>
            <a:ext cx="6096000" cy="6858000"/>
          </a:xfrm>
          <a:prstGeom prst="rect">
            <a:avLst/>
          </a:prstGeom>
          <a:gradFill flip="none" rotWithShape="1">
            <a:gsLst>
              <a:gs pos="0">
                <a:srgbClr val="1C3140"/>
              </a:gs>
              <a:gs pos="100000">
                <a:srgbClr val="C5452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4" name="Text Placeholder 2">
            <a:extLst>
              <a:ext uri="{FF2B5EF4-FFF2-40B4-BE49-F238E27FC236}">
                <a16:creationId xmlns:a16="http://schemas.microsoft.com/office/drawing/2014/main" id="{4D589D6B-831D-4563-A99C-EBE2564083ED}"/>
              </a:ext>
            </a:extLst>
          </p:cNvPr>
          <p:cNvSpPr>
            <a:spLocks noGrp="1"/>
          </p:cNvSpPr>
          <p:nvPr>
            <p:ph type="body" idx="1"/>
          </p:nvPr>
        </p:nvSpPr>
        <p:spPr>
          <a:xfrm>
            <a:off x="1555329" y="2272009"/>
            <a:ext cx="4540672" cy="823912"/>
          </a:xfrm>
        </p:spPr>
        <p:txBody>
          <a:bodyPr anchor="b"/>
          <a:lstStyle>
            <a:lvl1pPr marL="0" indent="0">
              <a:buNone/>
              <a:defRPr lang="en-US" sz="2500" b="1" i="0" kern="1200" dirty="0" smtClean="0">
                <a:solidFill>
                  <a:srgbClr val="C54528"/>
                </a:solidFill>
                <a:latin typeface="Arial" panose="020B0604020202020204" pitchFamily="34" charset="0"/>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a:lstStyle>
            <a:lvl1pPr>
              <a:defRPr>
                <a:gradFill>
                  <a:gsLst>
                    <a:gs pos="0">
                      <a:srgbClr val="C54528"/>
                    </a:gs>
                    <a:gs pos="100000">
                      <a:srgbClr val="1C3140"/>
                    </a:gs>
                  </a:gsLst>
                  <a:lin ang="0" scaled="1"/>
                </a:gradFill>
                <a:latin typeface="Arial" panose="020B0604020202020204" pitchFamily="34" charset="0"/>
                <a:cs typeface="Arial" panose="020B0604020202020204" pitchFamily="34" charset="0"/>
              </a:defRPr>
            </a:lvl1pPr>
          </a:lstStyle>
          <a:p>
            <a:r>
              <a:rPr lang="en-US" dirty="0"/>
              <a:t>TWO CONTENT</a:t>
            </a:r>
            <a:br>
              <a:rPr lang="en-US" dirty="0"/>
            </a:br>
            <a:r>
              <a:rPr lang="en-US" dirty="0"/>
              <a:t>SLIDE</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3C51E45D-B5D1-4EF4-9967-78E83BC898CC}" type="datetime1">
              <a:rPr lang="en-US" smtClean="0"/>
              <a:pPr/>
              <a:t>10/20/2024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lvl1pPr>
              <a:defRPr>
                <a:solidFill>
                  <a:srgbClr val="DDBA58"/>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5CBEC59-7FF9-4688-98DF-89832A0C9025}" type="slidenum">
              <a:rPr lang="en-US" smtClean="0"/>
              <a:pPr/>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rgbClr val="DDB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rgbClr val="DDBA58"/>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latin typeface="Arial" panose="020B0604020202020204" pitchFamily="34" charset="0"/>
                <a:cs typeface="Arial" panose="020B0604020202020204" pitchFamily="34" charset="0"/>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rgbClr val="DDBA58"/>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rgbClr val="DDBA58"/>
            </a:solidFill>
          </a:ln>
        </p:spPr>
        <p:style>
          <a:lnRef idx="1">
            <a:schemeClr val="accent1"/>
          </a:lnRef>
          <a:fillRef idx="0">
            <a:schemeClr val="accent1"/>
          </a:fillRef>
          <a:effectRef idx="0">
            <a:schemeClr val="accent1"/>
          </a:effectRef>
          <a:fontRef idx="minor">
            <a:schemeClr val="tx1"/>
          </a:fontRef>
        </p:style>
      </p:cxnSp>
      <p:sp>
        <p:nvSpPr>
          <p:cNvPr id="20" name="Text Placeholder 4">
            <a:extLst>
              <a:ext uri="{FF2B5EF4-FFF2-40B4-BE49-F238E27FC236}">
                <a16:creationId xmlns:a16="http://schemas.microsoft.com/office/drawing/2014/main" id="{73B77664-6718-4048-AA03-DCFB4D6D880C}"/>
              </a:ext>
            </a:extLst>
          </p:cNvPr>
          <p:cNvSpPr>
            <a:spLocks noGrp="1"/>
          </p:cNvSpPr>
          <p:nvPr>
            <p:ph type="body" sz="quarter" idx="3"/>
          </p:nvPr>
        </p:nvSpPr>
        <p:spPr>
          <a:xfrm>
            <a:off x="6911272" y="2272009"/>
            <a:ext cx="4783083" cy="823912"/>
          </a:xfrm>
        </p:spPr>
        <p:txBody>
          <a:bodyPr anchor="b">
            <a:normAutofit/>
          </a:bodyPr>
          <a:lstStyle>
            <a:lvl1pPr marL="0" indent="0">
              <a:buNone/>
              <a:defRPr lang="en-US" sz="2500" b="1" i="0" kern="1200" dirty="0" smtClean="0">
                <a:solidFill>
                  <a:srgbClr val="DDBA58"/>
                </a:solidFill>
                <a:latin typeface="Arial" panose="020B0604020202020204" pitchFamily="34" charset="0"/>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cxnSp>
        <p:nvCxnSpPr>
          <p:cNvPr id="22" name="Straight Connector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rgbClr val="DDBA58"/>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34F3080-CEDC-41FB-BA9C-9C93575A8C71}"/>
              </a:ext>
            </a:extLst>
          </p:cNvPr>
          <p:cNvCxnSpPr>
            <a:cxnSpLocks/>
          </p:cNvCxnSpPr>
          <p:nvPr userDrawn="1"/>
        </p:nvCxnSpPr>
        <p:spPr>
          <a:xfrm>
            <a:off x="7038769"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Content Placeholder 3">
            <a:extLst>
              <a:ext uri="{FF2B5EF4-FFF2-40B4-BE49-F238E27FC236}">
                <a16:creationId xmlns:a16="http://schemas.microsoft.com/office/drawing/2014/main" id="{80E9747C-D5E4-4606-9D3D-103BF578726B}"/>
              </a:ext>
            </a:extLst>
          </p:cNvPr>
          <p:cNvSpPr>
            <a:spLocks noGrp="1"/>
          </p:cNvSpPr>
          <p:nvPr>
            <p:ph sz="half" idx="17"/>
          </p:nvPr>
        </p:nvSpPr>
        <p:spPr>
          <a:xfrm>
            <a:off x="1527519" y="3386142"/>
            <a:ext cx="4559068" cy="2773258"/>
          </a:xfrm>
        </p:spPr>
        <p:txBody>
          <a:bodyPr>
            <a:normAutofit/>
          </a:bodyPr>
          <a:lstStyle>
            <a:lvl1pPr marL="180000" indent="-180000" algn="l" defTabSz="914400" rtl="0" eaLnBrk="1" latinLnBrk="0" hangingPunct="1">
              <a:lnSpc>
                <a:spcPct val="100000"/>
              </a:lnSpc>
              <a:spcBef>
                <a:spcPts val="600"/>
              </a:spcBef>
              <a:buClr>
                <a:schemeClr val="bg2"/>
              </a:buClr>
              <a:buFont typeface="Arial" panose="020B0604020202020204" pitchFamily="34" charset="0"/>
              <a:buChar char="•"/>
              <a:defRPr lang="en-US" sz="1600" i="0" kern="1200" dirty="0" smtClean="0">
                <a:solidFill>
                  <a:schemeClr val="tx1">
                    <a:lumMod val="75000"/>
                    <a:lumOff val="25000"/>
                  </a:schemeClr>
                </a:solidFill>
                <a:latin typeface="Arial" panose="020B0604020202020204" pitchFamily="34" charset="0"/>
                <a:ea typeface="+mn-ea"/>
                <a:cs typeface="Arial" panose="020B0604020202020204" pitchFamily="34" charset="0"/>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dirty="0"/>
              <a:t>Click to edit Master text styles</a:t>
            </a:r>
          </a:p>
        </p:txBody>
      </p:sp>
      <p:sp>
        <p:nvSpPr>
          <p:cNvPr id="29" name="Content Placeholder 3">
            <a:extLst>
              <a:ext uri="{FF2B5EF4-FFF2-40B4-BE49-F238E27FC236}">
                <a16:creationId xmlns:a16="http://schemas.microsoft.com/office/drawing/2014/main" id="{C45F91F2-CC9B-43AA-A5DF-A0BCEB342754}"/>
              </a:ext>
            </a:extLst>
          </p:cNvPr>
          <p:cNvSpPr>
            <a:spLocks noGrp="1"/>
          </p:cNvSpPr>
          <p:nvPr>
            <p:ph sz="half" idx="18"/>
          </p:nvPr>
        </p:nvSpPr>
        <p:spPr>
          <a:xfrm>
            <a:off x="6911271" y="3386142"/>
            <a:ext cx="4783069" cy="2773258"/>
          </a:xfrm>
        </p:spPr>
        <p:txBody>
          <a:bodyPr>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Arial" panose="020B0604020202020204" pitchFamily="34" charset="0"/>
                <a:ea typeface="+mn-ea"/>
                <a:cs typeface="Arial" panose="020B0604020202020204" pitchFamily="34" charset="0"/>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dirty="0"/>
              <a:t>Click to edit Master text styles</a:t>
            </a:r>
          </a:p>
        </p:txBody>
      </p:sp>
      <p:pic>
        <p:nvPicPr>
          <p:cNvPr id="7" name="Picture 6" descr="A logo with text and gears&#10;&#10;Description automatically generated with medium confidence">
            <a:extLst>
              <a:ext uri="{FF2B5EF4-FFF2-40B4-BE49-F238E27FC236}">
                <a16:creationId xmlns:a16="http://schemas.microsoft.com/office/drawing/2014/main" id="{80DB1524-DD3D-2F91-37A3-EE67F1D2BB17}"/>
              </a:ext>
            </a:extLst>
          </p:cNvPr>
          <p:cNvPicPr>
            <a:picLocks noChangeAspect="1"/>
          </p:cNvPicPr>
          <p:nvPr userDrawn="1"/>
        </p:nvPicPr>
        <p:blipFill>
          <a:blip r:embed="rId3"/>
          <a:stretch>
            <a:fillRect/>
          </a:stretch>
        </p:blipFill>
        <p:spPr>
          <a:xfrm>
            <a:off x="10664570" y="76200"/>
            <a:ext cx="1448797" cy="592632"/>
          </a:xfrm>
          <a:prstGeom prst="rect">
            <a:avLst/>
          </a:prstGeom>
        </p:spPr>
      </p:pic>
    </p:spTree>
    <p:extLst>
      <p:ext uri="{BB962C8B-B14F-4D97-AF65-F5344CB8AC3E}">
        <p14:creationId xmlns:p14="http://schemas.microsoft.com/office/powerpoint/2010/main" val="611792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and Title">
    <p:bg>
      <p:bgPr>
        <a:blipFill dpi="0" rotWithShape="1">
          <a:blip r:embed="rId2">
            <a:alphaModFix amt="35000"/>
            <a:lum/>
          </a:blip>
          <a:srcRect/>
          <a:stretch>
            <a:fillRect/>
          </a:stretch>
        </a:blip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7FDF157-A493-4A5F-9B08-356A30F203CD}"/>
              </a:ext>
            </a:extLst>
          </p:cNvPr>
          <p:cNvSpPr/>
          <p:nvPr userDrawn="1"/>
        </p:nvSpPr>
        <p:spPr>
          <a:xfrm>
            <a:off x="0" y="0"/>
            <a:ext cx="12192000" cy="6858000"/>
          </a:xfrm>
          <a:prstGeom prst="rect">
            <a:avLst/>
          </a:prstGeom>
          <a:gradFill flip="none" rotWithShape="1">
            <a:gsLst>
              <a:gs pos="0">
                <a:srgbClr val="C54528">
                  <a:alpha val="86000"/>
                </a:srgbClr>
              </a:gs>
              <a:gs pos="100000">
                <a:srgbClr val="1C3140"/>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53B0ED56-F1B1-4DBE-9DF3-13C23A2BEF6D}"/>
              </a:ext>
            </a:extLst>
          </p:cNvPr>
          <p:cNvSpPr>
            <a:spLocks noGrp="1"/>
          </p:cNvSpPr>
          <p:nvPr>
            <p:ph type="title" hasCustomPrompt="1"/>
          </p:nvPr>
        </p:nvSpPr>
        <p:spPr>
          <a:xfrm>
            <a:off x="928800" y="472822"/>
            <a:ext cx="10515600" cy="1325563"/>
          </a:xfrm>
        </p:spPr>
        <p:txBody>
          <a:bodyPr/>
          <a:lstStyle>
            <a:lvl1pPr>
              <a:defRPr>
                <a:latin typeface="Arial" panose="020B0604020202020204" pitchFamily="34" charset="0"/>
                <a:cs typeface="Arial" panose="020B0604020202020204" pitchFamily="34" charset="0"/>
              </a:defRPr>
            </a:lvl1pPr>
          </a:lstStyle>
          <a:p>
            <a:r>
              <a:rPr lang="en-US" dirty="0"/>
              <a:t>PICTURE SLIDE</a:t>
            </a:r>
          </a:p>
        </p:txBody>
      </p:sp>
      <p:sp>
        <p:nvSpPr>
          <p:cNvPr id="5" name="Date Placeholder 4">
            <a:extLst>
              <a:ext uri="{FF2B5EF4-FFF2-40B4-BE49-F238E27FC236}">
                <a16:creationId xmlns:a16="http://schemas.microsoft.com/office/drawing/2014/main" id="{E5D93C86-ABD2-4554-A6DC-88EB255699E1}"/>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C5BAB17F-C031-4630-8FA3-EE6012C20DEF}" type="datetime1">
              <a:rPr lang="en-US" smtClean="0"/>
              <a:pPr/>
              <a:t>10/20/2024</a:t>
            </a:fld>
            <a:endParaRPr lang="en-US" dirty="0"/>
          </a:p>
        </p:txBody>
      </p:sp>
      <p:sp>
        <p:nvSpPr>
          <p:cNvPr id="6" name="Footer Placeholder 5">
            <a:extLst>
              <a:ext uri="{FF2B5EF4-FFF2-40B4-BE49-F238E27FC236}">
                <a16:creationId xmlns:a16="http://schemas.microsoft.com/office/drawing/2014/main" id="{54E45015-FD92-48FC-8C28-ACCBC8BAB980}"/>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1AC07E4C-515F-4DA3-9B83-5C6CE5B980C2}"/>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5CBEC59-7FF9-4688-98DF-89832A0C9025}" type="slidenum">
              <a:rPr lang="en-US" smtClean="0"/>
              <a:pPr/>
              <a:t>‹#›</a:t>
            </a:fld>
            <a:endParaRPr lang="en-US" dirty="0"/>
          </a:p>
        </p:txBody>
      </p:sp>
      <p:sp>
        <p:nvSpPr>
          <p:cNvPr id="8" name="Rectangle 7">
            <a:extLst>
              <a:ext uri="{FF2B5EF4-FFF2-40B4-BE49-F238E27FC236}">
                <a16:creationId xmlns:a16="http://schemas.microsoft.com/office/drawing/2014/main" id="{BD1F59C3-73BF-4D90-B580-4014C2B27C2C}"/>
              </a:ext>
            </a:extLst>
          </p:cNvPr>
          <p:cNvSpPr/>
          <p:nvPr userDrawn="1"/>
        </p:nvSpPr>
        <p:spPr>
          <a:xfrm>
            <a:off x="687289" y="0"/>
            <a:ext cx="72000" cy="1289304"/>
          </a:xfrm>
          <a:prstGeom prst="rect">
            <a:avLst/>
          </a:prstGeom>
          <a:solidFill>
            <a:srgbClr val="DDB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2891E214-8AE6-4CA6-B994-7A8BDD0B394C}"/>
              </a:ext>
            </a:extLst>
          </p:cNvPr>
          <p:cNvCxnSpPr>
            <a:cxnSpLocks/>
          </p:cNvCxnSpPr>
          <p:nvPr userDrawn="1"/>
        </p:nvCxnSpPr>
        <p:spPr>
          <a:xfrm>
            <a:off x="11190767" y="800959"/>
            <a:ext cx="1001233" cy="0"/>
          </a:xfrm>
          <a:prstGeom prst="line">
            <a:avLst/>
          </a:prstGeom>
          <a:ln w="6350">
            <a:solidFill>
              <a:srgbClr val="DDBA58"/>
            </a:solidFill>
          </a:ln>
        </p:spPr>
        <p:style>
          <a:lnRef idx="1">
            <a:schemeClr val="accent1"/>
          </a:lnRef>
          <a:fillRef idx="0">
            <a:schemeClr val="accent1"/>
          </a:fillRef>
          <a:effectRef idx="0">
            <a:schemeClr val="accent1"/>
          </a:effectRef>
          <a:fontRef idx="minor">
            <a:schemeClr val="tx1"/>
          </a:fontRef>
        </p:style>
      </p:cxnSp>
      <p:sp>
        <p:nvSpPr>
          <p:cNvPr id="12" name="Text Placeholder 15">
            <a:extLst>
              <a:ext uri="{FF2B5EF4-FFF2-40B4-BE49-F238E27FC236}">
                <a16:creationId xmlns:a16="http://schemas.microsoft.com/office/drawing/2014/main" id="{C95F487E-1B8C-4FBA-95B3-043C11DA1E65}"/>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latin typeface="Arial" panose="020B0604020202020204" pitchFamily="34" charset="0"/>
                <a:cs typeface="Arial" panose="020B0604020202020204" pitchFamily="34" charset="0"/>
              </a:defRPr>
            </a:lvl1pPr>
          </a:lstStyle>
          <a:p>
            <a:pPr lvl="0"/>
            <a:r>
              <a:rPr lang="en-US" dirty="0"/>
              <a:t>20XX</a:t>
            </a:r>
          </a:p>
        </p:txBody>
      </p:sp>
      <p:cxnSp>
        <p:nvCxnSpPr>
          <p:cNvPr id="14" name="Straight Connector 13">
            <a:extLst>
              <a:ext uri="{FF2B5EF4-FFF2-40B4-BE49-F238E27FC236}">
                <a16:creationId xmlns:a16="http://schemas.microsoft.com/office/drawing/2014/main" id="{AB912DCD-5EAD-419F-BF95-02B45172EDB0}"/>
              </a:ext>
            </a:extLst>
          </p:cNvPr>
          <p:cNvCxnSpPr>
            <a:cxnSpLocks/>
          </p:cNvCxnSpPr>
          <p:nvPr userDrawn="1"/>
        </p:nvCxnSpPr>
        <p:spPr>
          <a:xfrm rot="16200000">
            <a:off x="11384397" y="6579108"/>
            <a:ext cx="557784" cy="0"/>
          </a:xfrm>
          <a:prstGeom prst="line">
            <a:avLst/>
          </a:prstGeom>
          <a:ln w="19050">
            <a:solidFill>
              <a:srgbClr val="DDBA58"/>
            </a:solidFill>
          </a:ln>
        </p:spPr>
        <p:style>
          <a:lnRef idx="1">
            <a:schemeClr val="accent1"/>
          </a:lnRef>
          <a:fillRef idx="0">
            <a:schemeClr val="accent1"/>
          </a:fillRef>
          <a:effectRef idx="0">
            <a:schemeClr val="accent1"/>
          </a:effectRef>
          <a:fontRef idx="minor">
            <a:schemeClr val="tx1"/>
          </a:fontRef>
        </p:style>
      </p:cxnSp>
      <p:sp>
        <p:nvSpPr>
          <p:cNvPr id="20" name="Picture Placeholder 19">
            <a:extLst>
              <a:ext uri="{FF2B5EF4-FFF2-40B4-BE49-F238E27FC236}">
                <a16:creationId xmlns:a16="http://schemas.microsoft.com/office/drawing/2014/main" id="{E570BBF0-DF30-4898-89DD-8E929C0AD0B3}"/>
              </a:ext>
            </a:extLst>
          </p:cNvPr>
          <p:cNvSpPr>
            <a:spLocks noGrp="1"/>
          </p:cNvSpPr>
          <p:nvPr>
            <p:ph type="pic" sz="quarter" idx="15"/>
          </p:nvPr>
        </p:nvSpPr>
        <p:spPr>
          <a:xfrm>
            <a:off x="0" y="1659525"/>
            <a:ext cx="12192000" cy="4517136"/>
          </a:xfrm>
          <a:solidFill>
            <a:schemeClr val="bg1">
              <a:alpha val="50000"/>
            </a:schemeClr>
          </a:solidFill>
        </p:spPr>
        <p:txBody>
          <a:bodyPr anchor="ctr" anchorCtr="0">
            <a:normAutofit/>
          </a:bodyPr>
          <a:lstStyle>
            <a:lvl1pPr marL="0" indent="0" algn="ctr">
              <a:buNone/>
              <a:defRPr sz="1500">
                <a:latin typeface="Arial" panose="020B0604020202020204" pitchFamily="34" charset="0"/>
                <a:cs typeface="Arial" panose="020B0604020202020204" pitchFamily="34" charset="0"/>
              </a:defRPr>
            </a:lvl1pPr>
          </a:lstStyle>
          <a:p>
            <a:r>
              <a:rPr lang="en-US" dirty="0"/>
              <a:t>Click icon to add picture</a:t>
            </a:r>
          </a:p>
        </p:txBody>
      </p:sp>
      <p:pic>
        <p:nvPicPr>
          <p:cNvPr id="3" name="Picture 2" descr="A logo with text and gears&#10;&#10;Description automatically generated with medium confidence">
            <a:extLst>
              <a:ext uri="{FF2B5EF4-FFF2-40B4-BE49-F238E27FC236}">
                <a16:creationId xmlns:a16="http://schemas.microsoft.com/office/drawing/2014/main" id="{4B634C01-C856-26DE-2344-2E843DFCDDBE}"/>
              </a:ext>
            </a:extLst>
          </p:cNvPr>
          <p:cNvPicPr>
            <a:picLocks noChangeAspect="1"/>
          </p:cNvPicPr>
          <p:nvPr userDrawn="1"/>
        </p:nvPicPr>
        <p:blipFill>
          <a:blip r:embed="rId3"/>
          <a:stretch>
            <a:fillRect/>
          </a:stretch>
        </p:blipFill>
        <p:spPr>
          <a:xfrm>
            <a:off x="10664570" y="76200"/>
            <a:ext cx="1448797" cy="592632"/>
          </a:xfrm>
          <a:prstGeom prst="rect">
            <a:avLst/>
          </a:prstGeom>
        </p:spPr>
      </p:pic>
    </p:spTree>
    <p:extLst>
      <p:ext uri="{BB962C8B-B14F-4D97-AF65-F5344CB8AC3E}">
        <p14:creationId xmlns:p14="http://schemas.microsoft.com/office/powerpoint/2010/main" val="2804327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Picture and Title">
    <p:bg>
      <p:bgPr>
        <a:blipFill dpi="0" rotWithShape="1">
          <a:blip r:embed="rId2">
            <a:alphaModFix amt="35000"/>
            <a:lum/>
          </a:blip>
          <a:srcRect/>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50F2065-1E46-45F4-8B82-40AFF3B380E4}"/>
              </a:ext>
            </a:extLst>
          </p:cNvPr>
          <p:cNvSpPr/>
          <p:nvPr userDrawn="1"/>
        </p:nvSpPr>
        <p:spPr>
          <a:xfrm>
            <a:off x="120000" y="117000"/>
            <a:ext cx="11952000" cy="6624000"/>
          </a:xfrm>
          <a:prstGeom prst="rect">
            <a:avLst/>
          </a:prstGeom>
          <a:gradFill flip="none" rotWithShape="1">
            <a:gsLst>
              <a:gs pos="0">
                <a:srgbClr val="C54528">
                  <a:alpha val="89000"/>
                </a:srgbClr>
              </a:gs>
              <a:gs pos="100000">
                <a:srgbClr val="1C3140"/>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53B0ED56-F1B1-4DBE-9DF3-13C23A2BEF6D}"/>
              </a:ext>
            </a:extLst>
          </p:cNvPr>
          <p:cNvSpPr>
            <a:spLocks noGrp="1"/>
          </p:cNvSpPr>
          <p:nvPr>
            <p:ph type="title" hasCustomPrompt="1"/>
          </p:nvPr>
        </p:nvSpPr>
        <p:spPr>
          <a:xfrm>
            <a:off x="928800" y="472822"/>
            <a:ext cx="10515600" cy="1325563"/>
          </a:xfrm>
        </p:spPr>
        <p:txBody>
          <a:bodyPr/>
          <a:lstStyle>
            <a:lvl1pPr>
              <a:defRPr>
                <a:latin typeface="Arial" panose="020B0604020202020204" pitchFamily="34" charset="0"/>
                <a:cs typeface="Arial" panose="020B0604020202020204" pitchFamily="34" charset="0"/>
              </a:defRPr>
            </a:lvl1pPr>
          </a:lstStyle>
          <a:p>
            <a:r>
              <a:rPr lang="en-US" dirty="0"/>
              <a:t>PICTURE SLIDE</a:t>
            </a:r>
          </a:p>
        </p:txBody>
      </p:sp>
      <p:sp>
        <p:nvSpPr>
          <p:cNvPr id="5" name="Date Placeholder 4">
            <a:extLst>
              <a:ext uri="{FF2B5EF4-FFF2-40B4-BE49-F238E27FC236}">
                <a16:creationId xmlns:a16="http://schemas.microsoft.com/office/drawing/2014/main" id="{E5D93C86-ABD2-4554-A6DC-88EB255699E1}"/>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F5BCE4A-56A6-49EC-A673-D7F2D2D770DB}" type="datetime1">
              <a:rPr lang="en-US" smtClean="0"/>
              <a:pPr/>
              <a:t>10/20/2024</a:t>
            </a:fld>
            <a:endParaRPr lang="en-US" dirty="0"/>
          </a:p>
        </p:txBody>
      </p:sp>
      <p:sp>
        <p:nvSpPr>
          <p:cNvPr id="6" name="Footer Placeholder 5">
            <a:extLst>
              <a:ext uri="{FF2B5EF4-FFF2-40B4-BE49-F238E27FC236}">
                <a16:creationId xmlns:a16="http://schemas.microsoft.com/office/drawing/2014/main" id="{54E45015-FD92-48FC-8C28-ACCBC8BAB980}"/>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1AC07E4C-515F-4DA3-9B83-5C6CE5B980C2}"/>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5CBEC59-7FF9-4688-98DF-89832A0C9025}" type="slidenum">
              <a:rPr lang="en-US" smtClean="0"/>
              <a:pPr/>
              <a:t>‹#›</a:t>
            </a:fld>
            <a:endParaRPr lang="en-US" dirty="0"/>
          </a:p>
        </p:txBody>
      </p:sp>
      <p:sp>
        <p:nvSpPr>
          <p:cNvPr id="8" name="Rectangle 7">
            <a:extLst>
              <a:ext uri="{FF2B5EF4-FFF2-40B4-BE49-F238E27FC236}">
                <a16:creationId xmlns:a16="http://schemas.microsoft.com/office/drawing/2014/main" id="{BD1F59C3-73BF-4D90-B580-4014C2B27C2C}"/>
              </a:ext>
            </a:extLst>
          </p:cNvPr>
          <p:cNvSpPr/>
          <p:nvPr userDrawn="1"/>
        </p:nvSpPr>
        <p:spPr>
          <a:xfrm>
            <a:off x="687289" y="0"/>
            <a:ext cx="72000" cy="128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0" name="Picture Placeholder 19">
            <a:extLst>
              <a:ext uri="{FF2B5EF4-FFF2-40B4-BE49-F238E27FC236}">
                <a16:creationId xmlns:a16="http://schemas.microsoft.com/office/drawing/2014/main" id="{E570BBF0-DF30-4898-89DD-8E929C0AD0B3}"/>
              </a:ext>
            </a:extLst>
          </p:cNvPr>
          <p:cNvSpPr>
            <a:spLocks noGrp="1"/>
          </p:cNvSpPr>
          <p:nvPr>
            <p:ph type="pic" sz="quarter" idx="15"/>
          </p:nvPr>
        </p:nvSpPr>
        <p:spPr>
          <a:xfrm>
            <a:off x="246000" y="1659525"/>
            <a:ext cx="11700000" cy="4517136"/>
          </a:xfrm>
          <a:solidFill>
            <a:schemeClr val="bg1">
              <a:alpha val="50000"/>
            </a:schemeClr>
          </a:solidFill>
        </p:spPr>
        <p:txBody>
          <a:bodyPr anchor="ctr" anchorCtr="0">
            <a:normAutofit/>
          </a:bodyPr>
          <a:lstStyle>
            <a:lvl1pPr marL="0" indent="0" algn="ctr">
              <a:buNone/>
              <a:defRPr sz="1500">
                <a:latin typeface="Arial" panose="020B0604020202020204" pitchFamily="34" charset="0"/>
                <a:cs typeface="Arial" panose="020B0604020202020204" pitchFamily="34" charset="0"/>
              </a:defRPr>
            </a:lvl1pPr>
          </a:lstStyle>
          <a:p>
            <a:r>
              <a:rPr lang="en-US" dirty="0"/>
              <a:t>Click icon to add picture</a:t>
            </a:r>
          </a:p>
        </p:txBody>
      </p:sp>
      <p:cxnSp>
        <p:nvCxnSpPr>
          <p:cNvPr id="15" name="Straight Connector 14">
            <a:extLst>
              <a:ext uri="{FF2B5EF4-FFF2-40B4-BE49-F238E27FC236}">
                <a16:creationId xmlns:a16="http://schemas.microsoft.com/office/drawing/2014/main" id="{2A58BD2B-1B9B-49E6-8C1A-77F7A60420D7}"/>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 Placeholder 15">
            <a:extLst>
              <a:ext uri="{FF2B5EF4-FFF2-40B4-BE49-F238E27FC236}">
                <a16:creationId xmlns:a16="http://schemas.microsoft.com/office/drawing/2014/main" id="{A17DA84B-7C7B-413F-9A4E-88B7975E1CBB}"/>
              </a:ext>
            </a:extLst>
          </p:cNvPr>
          <p:cNvSpPr>
            <a:spLocks noGrp="1"/>
          </p:cNvSpPr>
          <p:nvPr>
            <p:ph type="body" sz="quarter" idx="14" hasCustomPrompt="1"/>
          </p:nvPr>
        </p:nvSpPr>
        <p:spPr>
          <a:xfrm>
            <a:off x="10832539" y="837333"/>
            <a:ext cx="610772" cy="328893"/>
          </a:xfrm>
        </p:spPr>
        <p:txBody>
          <a:bodyPr>
            <a:normAutofit/>
          </a:bodyPr>
          <a:lstStyle>
            <a:lvl1pPr marL="0" indent="0" algn="l">
              <a:buNone/>
              <a:defRPr sz="1200" i="1">
                <a:solidFill>
                  <a:schemeClr val="tx2"/>
                </a:solidFill>
                <a:latin typeface="Arial" panose="020B0604020202020204" pitchFamily="34" charset="0"/>
                <a:cs typeface="Arial" panose="020B0604020202020204" pitchFamily="34" charset="0"/>
              </a:defRPr>
            </a:lvl1pPr>
          </a:lstStyle>
          <a:p>
            <a:pPr lvl="0"/>
            <a:r>
              <a:rPr lang="en-US" dirty="0"/>
              <a:t>20XX</a:t>
            </a:r>
          </a:p>
        </p:txBody>
      </p:sp>
      <p:cxnSp>
        <p:nvCxnSpPr>
          <p:cNvPr id="18" name="Straight Connector 17">
            <a:extLst>
              <a:ext uri="{FF2B5EF4-FFF2-40B4-BE49-F238E27FC236}">
                <a16:creationId xmlns:a16="http://schemas.microsoft.com/office/drawing/2014/main" id="{453C73EB-9DF5-425B-B9EA-BADEC3467080}"/>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descr="A logo with text and gears&#10;&#10;Description automatically generated with medium confidence">
            <a:extLst>
              <a:ext uri="{FF2B5EF4-FFF2-40B4-BE49-F238E27FC236}">
                <a16:creationId xmlns:a16="http://schemas.microsoft.com/office/drawing/2014/main" id="{312324DB-DDAA-C65D-61FB-B26A464E1CA7}"/>
              </a:ext>
            </a:extLst>
          </p:cNvPr>
          <p:cNvPicPr>
            <a:picLocks noChangeAspect="1"/>
          </p:cNvPicPr>
          <p:nvPr userDrawn="1"/>
        </p:nvPicPr>
        <p:blipFill>
          <a:blip r:embed="rId3"/>
          <a:stretch>
            <a:fillRect/>
          </a:stretch>
        </p:blipFill>
        <p:spPr>
          <a:xfrm>
            <a:off x="5462201" y="769858"/>
            <a:ext cx="1448797" cy="592632"/>
          </a:xfrm>
          <a:prstGeom prst="rect">
            <a:avLst/>
          </a:prstGeom>
        </p:spPr>
      </p:pic>
    </p:spTree>
    <p:extLst>
      <p:ext uri="{BB962C8B-B14F-4D97-AF65-F5344CB8AC3E}">
        <p14:creationId xmlns:p14="http://schemas.microsoft.com/office/powerpoint/2010/main" val="1647099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alphaModFix amt="35000"/>
            <a:lum/>
          </a:blip>
          <a:srcRect/>
          <a:stretch>
            <a:fillRect/>
          </a:stretch>
        </a:blip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9B2A5FC-034D-4F4C-833F-A3DDC66E3E64}"/>
              </a:ext>
            </a:extLst>
          </p:cNvPr>
          <p:cNvSpPr/>
          <p:nvPr userDrawn="1"/>
        </p:nvSpPr>
        <p:spPr>
          <a:xfrm>
            <a:off x="0" y="0"/>
            <a:ext cx="12192000" cy="6858000"/>
          </a:xfrm>
          <a:prstGeom prst="rect">
            <a:avLst/>
          </a:prstGeom>
          <a:gradFill flip="none" rotWithShape="1">
            <a:gsLst>
              <a:gs pos="0">
                <a:srgbClr val="C54528"/>
              </a:gs>
              <a:gs pos="67000">
                <a:srgbClr val="1C3140">
                  <a:alpha val="9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0A2C5870-C68D-4A7D-82BB-410BAD394DF1}"/>
              </a:ext>
            </a:extLst>
          </p:cNvPr>
          <p:cNvSpPr>
            <a:spLocks noGrp="1"/>
          </p:cNvSpPr>
          <p:nvPr>
            <p:ph type="title" hasCustomPrompt="1"/>
          </p:nvPr>
        </p:nvSpPr>
        <p:spPr>
          <a:xfrm>
            <a:off x="928800" y="470055"/>
            <a:ext cx="10515600" cy="1325563"/>
          </a:xfrm>
        </p:spPr>
        <p:txBody>
          <a:bodyPr/>
          <a:lstStyle>
            <a:lvl1pPr>
              <a:defRPr>
                <a:latin typeface="Arial" panose="020B0604020202020204" pitchFamily="34" charset="0"/>
                <a:cs typeface="Arial" panose="020B0604020202020204" pitchFamily="34" charset="0"/>
              </a:defRPr>
            </a:lvl1pPr>
          </a:lstStyle>
          <a:p>
            <a:r>
              <a:rPr lang="en-US" dirty="0"/>
              <a:t>CHART SLIDE</a:t>
            </a:r>
          </a:p>
        </p:txBody>
      </p:sp>
      <p:sp>
        <p:nvSpPr>
          <p:cNvPr id="3" name="Date Placeholder 2">
            <a:extLst>
              <a:ext uri="{FF2B5EF4-FFF2-40B4-BE49-F238E27FC236}">
                <a16:creationId xmlns:a16="http://schemas.microsoft.com/office/drawing/2014/main" id="{6236F3ED-82D9-4642-A435-86170B8919AF}"/>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9753FB07-8F96-4A12-BC7E-21F8E0954886}" type="datetime1">
              <a:rPr lang="en-US" smtClean="0"/>
              <a:pPr/>
              <a:t>10/20/2024</a:t>
            </a:fld>
            <a:endParaRPr lang="en-US" dirty="0"/>
          </a:p>
        </p:txBody>
      </p:sp>
      <p:sp>
        <p:nvSpPr>
          <p:cNvPr id="4" name="Footer Placeholder 3">
            <a:extLst>
              <a:ext uri="{FF2B5EF4-FFF2-40B4-BE49-F238E27FC236}">
                <a16:creationId xmlns:a16="http://schemas.microsoft.com/office/drawing/2014/main" id="{B172C020-7618-45BB-AF25-CD2F3A57D922}"/>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AFAFB5F8-C1DD-4F45-9C62-6669B34800E2}"/>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5CBEC59-7FF9-4688-98DF-89832A0C9025}" type="slidenum">
              <a:rPr lang="en-US" smtClean="0"/>
              <a:pPr/>
              <a:t>‹#›</a:t>
            </a:fld>
            <a:endParaRPr lang="en-US" dirty="0"/>
          </a:p>
        </p:txBody>
      </p:sp>
      <p:sp>
        <p:nvSpPr>
          <p:cNvPr id="8" name="Rectangle 7">
            <a:extLst>
              <a:ext uri="{FF2B5EF4-FFF2-40B4-BE49-F238E27FC236}">
                <a16:creationId xmlns:a16="http://schemas.microsoft.com/office/drawing/2014/main" id="{6D28A3A2-B6A3-4735-BBC9-E721BA710C9B}"/>
              </a:ext>
            </a:extLst>
          </p:cNvPr>
          <p:cNvSpPr/>
          <p:nvPr userDrawn="1"/>
        </p:nvSpPr>
        <p:spPr>
          <a:xfrm>
            <a:off x="687289" y="0"/>
            <a:ext cx="72000" cy="1289304"/>
          </a:xfrm>
          <a:prstGeom prst="rect">
            <a:avLst/>
          </a:prstGeom>
          <a:solidFill>
            <a:srgbClr val="DDB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9" name="Text Placeholder 2">
            <a:extLst>
              <a:ext uri="{FF2B5EF4-FFF2-40B4-BE49-F238E27FC236}">
                <a16:creationId xmlns:a16="http://schemas.microsoft.com/office/drawing/2014/main" id="{BADDF5A7-229B-4731-9A6F-9DE095F66600}"/>
              </a:ext>
            </a:extLst>
          </p:cNvPr>
          <p:cNvSpPr>
            <a:spLocks noGrp="1"/>
          </p:cNvSpPr>
          <p:nvPr>
            <p:ph type="body" idx="1"/>
          </p:nvPr>
        </p:nvSpPr>
        <p:spPr>
          <a:xfrm>
            <a:off x="928800" y="2316979"/>
            <a:ext cx="5157787" cy="823912"/>
          </a:xfrm>
        </p:spPr>
        <p:txBody>
          <a:bodyPr anchor="b"/>
          <a:lstStyle>
            <a:lvl1pPr marL="0" indent="0">
              <a:buNone/>
              <a:defRPr lang="en-US" sz="2500" b="1" i="0" kern="1200" dirty="0" smtClean="0">
                <a:solidFill>
                  <a:schemeClr val="tx2"/>
                </a:solidFill>
                <a:latin typeface="Arial" panose="020B0604020202020204" pitchFamily="34" charset="0"/>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3">
            <a:extLst>
              <a:ext uri="{FF2B5EF4-FFF2-40B4-BE49-F238E27FC236}">
                <a16:creationId xmlns:a16="http://schemas.microsoft.com/office/drawing/2014/main" id="{131A72C0-870A-4F64-AE16-6B1FA2C61A94}"/>
              </a:ext>
            </a:extLst>
          </p:cNvPr>
          <p:cNvSpPr>
            <a:spLocks noGrp="1"/>
          </p:cNvSpPr>
          <p:nvPr>
            <p:ph sz="half" idx="2"/>
          </p:nvPr>
        </p:nvSpPr>
        <p:spPr>
          <a:xfrm>
            <a:off x="928800" y="3431112"/>
            <a:ext cx="5157787" cy="2773258"/>
          </a:xfrm>
        </p:spPr>
        <p:txBody>
          <a:bodyPr>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bg1"/>
                </a:solidFill>
                <a:latin typeface="Arial" panose="020B0604020202020204" pitchFamily="34" charset="0"/>
                <a:ea typeface="+mn-ea"/>
                <a:cs typeface="Arial" panose="020B0604020202020204" pitchFamily="34" charset="0"/>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11" name="Text Placeholder 4">
            <a:extLst>
              <a:ext uri="{FF2B5EF4-FFF2-40B4-BE49-F238E27FC236}">
                <a16:creationId xmlns:a16="http://schemas.microsoft.com/office/drawing/2014/main" id="{9962AFC0-1C35-4CF7-B15A-469738360002}"/>
              </a:ext>
            </a:extLst>
          </p:cNvPr>
          <p:cNvSpPr>
            <a:spLocks noGrp="1"/>
          </p:cNvSpPr>
          <p:nvPr>
            <p:ph type="body" sz="quarter" idx="3"/>
          </p:nvPr>
        </p:nvSpPr>
        <p:spPr>
          <a:xfrm>
            <a:off x="6224784" y="1402584"/>
            <a:ext cx="5183188" cy="823912"/>
          </a:xfrm>
        </p:spPr>
        <p:txBody>
          <a:bodyPr anchor="b">
            <a:normAutofit/>
          </a:bodyPr>
          <a:lstStyle>
            <a:lvl1pPr marL="0" indent="0">
              <a:buNone/>
              <a:defRPr lang="en-US" sz="2500" b="1" i="0" kern="1200" dirty="0" smtClean="0">
                <a:solidFill>
                  <a:schemeClr val="tx2"/>
                </a:solidFill>
                <a:latin typeface="Arial" panose="020B0604020202020204" pitchFamily="34" charset="0"/>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2A1EF39B-44B4-41E9-B813-11A664255B46}"/>
              </a:ext>
            </a:extLst>
          </p:cNvPr>
          <p:cNvSpPr>
            <a:spLocks noGrp="1"/>
          </p:cNvSpPr>
          <p:nvPr>
            <p:ph sz="quarter" idx="4"/>
          </p:nvPr>
        </p:nvSpPr>
        <p:spPr>
          <a:xfrm>
            <a:off x="6224784" y="2516716"/>
            <a:ext cx="5183188" cy="3687653"/>
          </a:xfrm>
        </p:spPr>
        <p:txBody>
          <a:bodyPr>
            <a:normAutofit/>
          </a:bodyPr>
          <a:lstStyle>
            <a:lvl1pPr>
              <a:defRPr lang="en-US" sz="1600" i="0" kern="1200" dirty="0" smtClean="0">
                <a:solidFill>
                  <a:schemeClr val="bg1"/>
                </a:solidFill>
                <a:latin typeface="Arial" panose="020B0604020202020204" pitchFamily="34" charset="0"/>
                <a:ea typeface="+mn-ea"/>
                <a:cs typeface="Arial" panose="020B0604020202020204" pitchFamily="34" charset="0"/>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cxnSp>
        <p:nvCxnSpPr>
          <p:cNvPr id="13" name="Straight Connector 12">
            <a:extLst>
              <a:ext uri="{FF2B5EF4-FFF2-40B4-BE49-F238E27FC236}">
                <a16:creationId xmlns:a16="http://schemas.microsoft.com/office/drawing/2014/main" id="{0E13CA67-E267-486C-8B01-B07C27F7D30A}"/>
              </a:ext>
            </a:extLst>
          </p:cNvPr>
          <p:cNvCxnSpPr/>
          <p:nvPr userDrawn="1"/>
        </p:nvCxnSpPr>
        <p:spPr>
          <a:xfrm>
            <a:off x="1068863" y="327193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51A0EC-216D-492E-A209-7CD61B5343CC}"/>
              </a:ext>
            </a:extLst>
          </p:cNvPr>
          <p:cNvCxnSpPr/>
          <p:nvPr userDrawn="1"/>
        </p:nvCxnSpPr>
        <p:spPr>
          <a:xfrm>
            <a:off x="6352281" y="2357538"/>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BE7B492-C944-422B-9779-A95207B000CF}"/>
              </a:ext>
            </a:extLst>
          </p:cNvPr>
          <p:cNvCxnSpPr>
            <a:cxnSpLocks/>
          </p:cNvCxnSpPr>
          <p:nvPr userDrawn="1"/>
        </p:nvCxnSpPr>
        <p:spPr>
          <a:xfrm>
            <a:off x="11190767" y="800959"/>
            <a:ext cx="1001233" cy="0"/>
          </a:xfrm>
          <a:prstGeom prst="line">
            <a:avLst/>
          </a:prstGeom>
          <a:ln w="6350">
            <a:solidFill>
              <a:srgbClr val="DDBA58"/>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B7A18CA1-13F1-4B77-BA9C-71FAF3AEE43C}"/>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latin typeface="Arial" panose="020B0604020202020204" pitchFamily="34" charset="0"/>
                <a:cs typeface="Arial" panose="020B0604020202020204" pitchFamily="34" charset="0"/>
              </a:defRPr>
            </a:lvl1pPr>
          </a:lstStyle>
          <a:p>
            <a:pPr lvl="0"/>
            <a:r>
              <a:rPr lang="en-US" dirty="0"/>
              <a:t>20XX</a:t>
            </a:r>
          </a:p>
        </p:txBody>
      </p:sp>
      <p:cxnSp>
        <p:nvCxnSpPr>
          <p:cNvPr id="17" name="Straight Connector 16">
            <a:extLst>
              <a:ext uri="{FF2B5EF4-FFF2-40B4-BE49-F238E27FC236}">
                <a16:creationId xmlns:a16="http://schemas.microsoft.com/office/drawing/2014/main" id="{166915A3-52A7-4C8C-B8EC-41071CB1A90B}"/>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48B84D4-EC6A-481E-87B5-0AA6E59A5C12}"/>
              </a:ext>
            </a:extLst>
          </p:cNvPr>
          <p:cNvCxnSpPr>
            <a:cxnSpLocks/>
          </p:cNvCxnSpPr>
          <p:nvPr userDrawn="1"/>
        </p:nvCxnSpPr>
        <p:spPr>
          <a:xfrm rot="16200000">
            <a:off x="11384397" y="6579108"/>
            <a:ext cx="557784" cy="0"/>
          </a:xfrm>
          <a:prstGeom prst="line">
            <a:avLst/>
          </a:prstGeom>
          <a:ln w="19050">
            <a:solidFill>
              <a:srgbClr val="DDBA58"/>
            </a:solidFill>
          </a:ln>
        </p:spPr>
        <p:style>
          <a:lnRef idx="1">
            <a:schemeClr val="accent1"/>
          </a:lnRef>
          <a:fillRef idx="0">
            <a:schemeClr val="accent1"/>
          </a:fillRef>
          <a:effectRef idx="0">
            <a:schemeClr val="accent1"/>
          </a:effectRef>
          <a:fontRef idx="minor">
            <a:schemeClr val="tx1"/>
          </a:fontRef>
        </p:style>
      </p:cxnSp>
      <p:pic>
        <p:nvPicPr>
          <p:cNvPr id="6" name="Picture 5" descr="A logo with text and gears&#10;&#10;Description automatically generated with medium confidence">
            <a:extLst>
              <a:ext uri="{FF2B5EF4-FFF2-40B4-BE49-F238E27FC236}">
                <a16:creationId xmlns:a16="http://schemas.microsoft.com/office/drawing/2014/main" id="{0E67966A-FEE5-CD84-ABE0-97548EEEFCC0}"/>
              </a:ext>
            </a:extLst>
          </p:cNvPr>
          <p:cNvPicPr>
            <a:picLocks noChangeAspect="1"/>
          </p:cNvPicPr>
          <p:nvPr userDrawn="1"/>
        </p:nvPicPr>
        <p:blipFill>
          <a:blip r:embed="rId3"/>
          <a:stretch>
            <a:fillRect/>
          </a:stretch>
        </p:blipFill>
        <p:spPr>
          <a:xfrm>
            <a:off x="10664570" y="76200"/>
            <a:ext cx="1448797" cy="592632"/>
          </a:xfrm>
          <a:prstGeom prst="rect">
            <a:avLst/>
          </a:prstGeom>
        </p:spPr>
      </p:pic>
    </p:spTree>
    <p:extLst>
      <p:ext uri="{BB962C8B-B14F-4D97-AF65-F5344CB8AC3E}">
        <p14:creationId xmlns:p14="http://schemas.microsoft.com/office/powerpoint/2010/main" val="1611740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blipFill dpi="0" rotWithShape="1">
          <a:blip r:embed="rId2">
            <a:alphaModFix amt="5000"/>
            <a:lum/>
          </a:blip>
          <a:srcRect/>
          <a:stretch>
            <a:fillRect/>
          </a:stretch>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A48C424-A3E8-45D9-A344-780A64F65F99}"/>
              </a:ext>
            </a:extLst>
          </p:cNvPr>
          <p:cNvSpPr/>
          <p:nvPr userDrawn="1"/>
        </p:nvSpPr>
        <p:spPr>
          <a:xfrm>
            <a:off x="0" y="5532437"/>
            <a:ext cx="12192000" cy="1325563"/>
          </a:xfrm>
          <a:prstGeom prst="rect">
            <a:avLst/>
          </a:prstGeom>
          <a:gradFill>
            <a:gsLst>
              <a:gs pos="0">
                <a:srgbClr val="C54528"/>
              </a:gs>
              <a:gs pos="100000">
                <a:srgbClr val="1C314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0A2C5870-C68D-4A7D-82BB-410BAD394DF1}"/>
              </a:ext>
            </a:extLst>
          </p:cNvPr>
          <p:cNvSpPr>
            <a:spLocks noGrp="1"/>
          </p:cNvSpPr>
          <p:nvPr>
            <p:ph type="title" hasCustomPrompt="1"/>
          </p:nvPr>
        </p:nvSpPr>
        <p:spPr>
          <a:xfrm>
            <a:off x="928800" y="470055"/>
            <a:ext cx="10515600" cy="1325563"/>
          </a:xfrm>
        </p:spPr>
        <p:txBody>
          <a:bodyPr/>
          <a:lstStyle>
            <a:lvl1pPr>
              <a:defRPr>
                <a:gradFill>
                  <a:gsLst>
                    <a:gs pos="0">
                      <a:srgbClr val="C54528"/>
                    </a:gs>
                    <a:gs pos="100000">
                      <a:srgbClr val="1C3140"/>
                    </a:gs>
                  </a:gsLst>
                  <a:lin ang="0" scaled="1"/>
                </a:gradFill>
                <a:latin typeface="Arial" panose="020B0604020202020204" pitchFamily="34" charset="0"/>
                <a:cs typeface="Arial" panose="020B0604020202020204" pitchFamily="34" charset="0"/>
              </a:defRPr>
            </a:lvl1pPr>
          </a:lstStyle>
          <a:p>
            <a:r>
              <a:rPr lang="en-US" dirty="0"/>
              <a:t>CHART SLIDE</a:t>
            </a:r>
          </a:p>
        </p:txBody>
      </p:sp>
      <p:sp>
        <p:nvSpPr>
          <p:cNvPr id="3" name="Date Placeholder 2">
            <a:extLst>
              <a:ext uri="{FF2B5EF4-FFF2-40B4-BE49-F238E27FC236}">
                <a16:creationId xmlns:a16="http://schemas.microsoft.com/office/drawing/2014/main" id="{6236F3ED-82D9-4642-A435-86170B8919AF}"/>
              </a:ext>
            </a:extLst>
          </p:cNvPr>
          <p:cNvSpPr>
            <a:spLocks noGrp="1"/>
          </p:cNvSpPr>
          <p:nvPr>
            <p:ph type="dt" sz="half" idx="10"/>
          </p:nvPr>
        </p:nvSpPr>
        <p:spPr/>
        <p:txBody>
          <a:bodyPr/>
          <a:lstStyle>
            <a:lvl1pPr>
              <a:defRPr>
                <a:solidFill>
                  <a:srgbClr val="DDBA58"/>
                </a:solidFill>
                <a:latin typeface="Arial" panose="020B0604020202020204" pitchFamily="34" charset="0"/>
                <a:cs typeface="Arial" panose="020B0604020202020204" pitchFamily="34" charset="0"/>
              </a:defRPr>
            </a:lvl1pPr>
          </a:lstStyle>
          <a:p>
            <a:fld id="{C8790E14-8D81-41DD-8E4A-1160D6D337E4}" type="datetime1">
              <a:rPr lang="en-US" smtClean="0"/>
              <a:pPr/>
              <a:t>10/20/2024</a:t>
            </a:fld>
            <a:endParaRPr lang="en-US" dirty="0"/>
          </a:p>
        </p:txBody>
      </p:sp>
      <p:sp>
        <p:nvSpPr>
          <p:cNvPr id="4" name="Footer Placeholder 3">
            <a:extLst>
              <a:ext uri="{FF2B5EF4-FFF2-40B4-BE49-F238E27FC236}">
                <a16:creationId xmlns:a16="http://schemas.microsoft.com/office/drawing/2014/main" id="{B172C020-7618-45BB-AF25-CD2F3A57D922}"/>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solidFill>
                  <a:srgbClr val="DDBA58"/>
                </a:solidFill>
              </a:rPr>
              <a:t>Presentation</a:t>
            </a:r>
            <a:r>
              <a:rPr lang="en-US"/>
              <a:t> Title</a:t>
            </a:r>
            <a:endParaRPr lang="en-US" dirty="0"/>
          </a:p>
        </p:txBody>
      </p:sp>
      <p:sp>
        <p:nvSpPr>
          <p:cNvPr id="5" name="Slide Number Placeholder 4">
            <a:extLst>
              <a:ext uri="{FF2B5EF4-FFF2-40B4-BE49-F238E27FC236}">
                <a16:creationId xmlns:a16="http://schemas.microsoft.com/office/drawing/2014/main" id="{AFAFB5F8-C1DD-4F45-9C62-6669B34800E2}"/>
              </a:ext>
            </a:extLst>
          </p:cNvPr>
          <p:cNvSpPr>
            <a:spLocks noGrp="1"/>
          </p:cNvSpPr>
          <p:nvPr>
            <p:ph type="sldNum" sz="quarter" idx="12"/>
          </p:nvPr>
        </p:nvSpPr>
        <p:spPr/>
        <p:txBody>
          <a:bodyPr/>
          <a:lstStyle>
            <a:lvl1pPr>
              <a:defRPr>
                <a:solidFill>
                  <a:srgbClr val="DDBA58"/>
                </a:solidFill>
                <a:latin typeface="Arial" panose="020B0604020202020204" pitchFamily="34" charset="0"/>
                <a:cs typeface="Arial" panose="020B0604020202020204" pitchFamily="34" charset="0"/>
              </a:defRPr>
            </a:lvl1pPr>
          </a:lstStyle>
          <a:p>
            <a:fld id="{95CBEC59-7FF9-4688-98DF-89832A0C9025}" type="slidenum">
              <a:rPr lang="en-US" smtClean="0"/>
              <a:pPr/>
              <a:t>‹#›</a:t>
            </a:fld>
            <a:endParaRPr lang="en-US" dirty="0"/>
          </a:p>
        </p:txBody>
      </p:sp>
      <p:sp>
        <p:nvSpPr>
          <p:cNvPr id="8" name="Rectangle 7">
            <a:extLst>
              <a:ext uri="{FF2B5EF4-FFF2-40B4-BE49-F238E27FC236}">
                <a16:creationId xmlns:a16="http://schemas.microsoft.com/office/drawing/2014/main" id="{6D28A3A2-B6A3-4735-BBC9-E721BA710C9B}"/>
              </a:ext>
            </a:extLst>
          </p:cNvPr>
          <p:cNvSpPr/>
          <p:nvPr userDrawn="1"/>
        </p:nvSpPr>
        <p:spPr>
          <a:xfrm>
            <a:off x="687289" y="0"/>
            <a:ext cx="72000" cy="1289304"/>
          </a:xfrm>
          <a:prstGeom prst="rect">
            <a:avLst/>
          </a:prstGeom>
          <a:solidFill>
            <a:srgbClr val="DDB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9" name="Text Placeholder 2">
            <a:extLst>
              <a:ext uri="{FF2B5EF4-FFF2-40B4-BE49-F238E27FC236}">
                <a16:creationId xmlns:a16="http://schemas.microsoft.com/office/drawing/2014/main" id="{BADDF5A7-229B-4731-9A6F-9DE095F66600}"/>
              </a:ext>
            </a:extLst>
          </p:cNvPr>
          <p:cNvSpPr>
            <a:spLocks noGrp="1"/>
          </p:cNvSpPr>
          <p:nvPr>
            <p:ph type="body" idx="1"/>
          </p:nvPr>
        </p:nvSpPr>
        <p:spPr>
          <a:xfrm>
            <a:off x="928800" y="2316979"/>
            <a:ext cx="5157787" cy="823912"/>
          </a:xfrm>
        </p:spPr>
        <p:txBody>
          <a:bodyPr anchor="b"/>
          <a:lstStyle>
            <a:lvl1pPr marL="0" indent="0">
              <a:buNone/>
              <a:defRPr lang="en-US" sz="2500" b="1" i="0" kern="1200" dirty="0" smtClean="0">
                <a:solidFill>
                  <a:srgbClr val="C54528"/>
                </a:solidFill>
                <a:latin typeface="Arial" panose="020B0604020202020204" pitchFamily="34" charset="0"/>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3">
            <a:extLst>
              <a:ext uri="{FF2B5EF4-FFF2-40B4-BE49-F238E27FC236}">
                <a16:creationId xmlns:a16="http://schemas.microsoft.com/office/drawing/2014/main" id="{131A72C0-870A-4F64-AE16-6B1FA2C61A94}"/>
              </a:ext>
            </a:extLst>
          </p:cNvPr>
          <p:cNvSpPr>
            <a:spLocks noGrp="1"/>
          </p:cNvSpPr>
          <p:nvPr>
            <p:ph sz="half" idx="2"/>
          </p:nvPr>
        </p:nvSpPr>
        <p:spPr>
          <a:xfrm>
            <a:off x="928800" y="3431112"/>
            <a:ext cx="5157787" cy="2017154"/>
          </a:xfrm>
        </p:spPr>
        <p:txBody>
          <a:bodyPr>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tx1">
                    <a:lumMod val="75000"/>
                    <a:lumOff val="25000"/>
                  </a:schemeClr>
                </a:solidFill>
                <a:latin typeface="Arial" panose="020B0604020202020204" pitchFamily="34" charset="0"/>
                <a:ea typeface="+mn-ea"/>
                <a:cs typeface="Arial" panose="020B0604020202020204" pitchFamily="34" charset="0"/>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11" name="Text Placeholder 4">
            <a:extLst>
              <a:ext uri="{FF2B5EF4-FFF2-40B4-BE49-F238E27FC236}">
                <a16:creationId xmlns:a16="http://schemas.microsoft.com/office/drawing/2014/main" id="{9962AFC0-1C35-4CF7-B15A-469738360002}"/>
              </a:ext>
            </a:extLst>
          </p:cNvPr>
          <p:cNvSpPr>
            <a:spLocks noGrp="1"/>
          </p:cNvSpPr>
          <p:nvPr>
            <p:ph type="body" sz="quarter" idx="3"/>
          </p:nvPr>
        </p:nvSpPr>
        <p:spPr>
          <a:xfrm>
            <a:off x="6224784" y="1402584"/>
            <a:ext cx="5183188" cy="823912"/>
          </a:xfrm>
        </p:spPr>
        <p:txBody>
          <a:bodyPr anchor="b">
            <a:normAutofit/>
          </a:bodyPr>
          <a:lstStyle>
            <a:lvl1pPr marL="0" indent="0">
              <a:buNone/>
              <a:defRPr lang="en-US" sz="2500" b="1" i="0" kern="1200" dirty="0" smtClean="0">
                <a:solidFill>
                  <a:srgbClr val="1C3140"/>
                </a:solidFill>
                <a:latin typeface="Arial" panose="020B0604020202020204" pitchFamily="34" charset="0"/>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Content Placeholder 5">
            <a:extLst>
              <a:ext uri="{FF2B5EF4-FFF2-40B4-BE49-F238E27FC236}">
                <a16:creationId xmlns:a16="http://schemas.microsoft.com/office/drawing/2014/main" id="{2A1EF39B-44B4-41E9-B813-11A664255B46}"/>
              </a:ext>
            </a:extLst>
          </p:cNvPr>
          <p:cNvSpPr>
            <a:spLocks noGrp="1"/>
          </p:cNvSpPr>
          <p:nvPr>
            <p:ph sz="quarter" idx="4"/>
          </p:nvPr>
        </p:nvSpPr>
        <p:spPr>
          <a:xfrm>
            <a:off x="6224784" y="2516716"/>
            <a:ext cx="5183188" cy="2931545"/>
          </a:xfrm>
        </p:spPr>
        <p:txBody>
          <a:bodyPr>
            <a:normAutofit/>
          </a:bodyPr>
          <a:lstStyle>
            <a:lvl1pPr>
              <a:defRPr lang="en-US" sz="1600" i="0" kern="1200" dirty="0" smtClean="0">
                <a:solidFill>
                  <a:schemeClr val="tx1">
                    <a:lumMod val="75000"/>
                    <a:lumOff val="25000"/>
                  </a:schemeClr>
                </a:solidFill>
                <a:latin typeface="Arial" panose="020B0604020202020204" pitchFamily="34" charset="0"/>
                <a:ea typeface="+mn-ea"/>
                <a:cs typeface="Arial" panose="020B0604020202020204" pitchFamily="34" charset="0"/>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cxnSp>
        <p:nvCxnSpPr>
          <p:cNvPr id="13" name="Straight Connector 12">
            <a:extLst>
              <a:ext uri="{FF2B5EF4-FFF2-40B4-BE49-F238E27FC236}">
                <a16:creationId xmlns:a16="http://schemas.microsoft.com/office/drawing/2014/main" id="{0E13CA67-E267-486C-8B01-B07C27F7D30A}"/>
              </a:ext>
            </a:extLst>
          </p:cNvPr>
          <p:cNvCxnSpPr/>
          <p:nvPr userDrawn="1"/>
        </p:nvCxnSpPr>
        <p:spPr>
          <a:xfrm>
            <a:off x="1068863" y="3271933"/>
            <a:ext cx="630936" cy="0"/>
          </a:xfrm>
          <a:prstGeom prst="line">
            <a:avLst/>
          </a:prstGeom>
          <a:ln w="19050">
            <a:solidFill>
              <a:srgbClr val="DDBA58"/>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51A0EC-216D-492E-A209-7CD61B5343CC}"/>
              </a:ext>
            </a:extLst>
          </p:cNvPr>
          <p:cNvCxnSpPr/>
          <p:nvPr userDrawn="1"/>
        </p:nvCxnSpPr>
        <p:spPr>
          <a:xfrm>
            <a:off x="6352281" y="2357538"/>
            <a:ext cx="630936" cy="0"/>
          </a:xfrm>
          <a:prstGeom prst="line">
            <a:avLst/>
          </a:prstGeom>
          <a:ln w="19050">
            <a:solidFill>
              <a:srgbClr val="DDBA58"/>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BE7B492-C944-422B-9779-A95207B000CF}"/>
              </a:ext>
            </a:extLst>
          </p:cNvPr>
          <p:cNvCxnSpPr>
            <a:cxnSpLocks/>
          </p:cNvCxnSpPr>
          <p:nvPr userDrawn="1"/>
        </p:nvCxnSpPr>
        <p:spPr>
          <a:xfrm>
            <a:off x="11190767" y="800959"/>
            <a:ext cx="1001233" cy="0"/>
          </a:xfrm>
          <a:prstGeom prst="line">
            <a:avLst/>
          </a:prstGeom>
          <a:ln w="6350">
            <a:solidFill>
              <a:srgbClr val="DDBA58"/>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B7A18CA1-13F1-4B77-BA9C-71FAF3AEE43C}"/>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rgbClr val="DDBA58"/>
                </a:solidFill>
                <a:latin typeface="Arial" panose="020B0604020202020204" pitchFamily="34" charset="0"/>
                <a:cs typeface="Arial" panose="020B0604020202020204" pitchFamily="34" charset="0"/>
              </a:defRPr>
            </a:lvl1pPr>
          </a:lstStyle>
          <a:p>
            <a:pPr lvl="0"/>
            <a:r>
              <a:rPr lang="en-US" dirty="0"/>
              <a:t>20XX</a:t>
            </a:r>
          </a:p>
        </p:txBody>
      </p:sp>
      <p:cxnSp>
        <p:nvCxnSpPr>
          <p:cNvPr id="17" name="Straight Connector 16">
            <a:extLst>
              <a:ext uri="{FF2B5EF4-FFF2-40B4-BE49-F238E27FC236}">
                <a16:creationId xmlns:a16="http://schemas.microsoft.com/office/drawing/2014/main" id="{166915A3-52A7-4C8C-B8EC-41071CB1A90B}"/>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48B84D4-EC6A-481E-87B5-0AA6E59A5C12}"/>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6" name="Picture 5" descr="A logo with text and gears&#10;&#10;Description automatically generated with medium confidence">
            <a:extLst>
              <a:ext uri="{FF2B5EF4-FFF2-40B4-BE49-F238E27FC236}">
                <a16:creationId xmlns:a16="http://schemas.microsoft.com/office/drawing/2014/main" id="{21A72B0B-CD54-9E8A-CF87-7D4779B01174}"/>
              </a:ext>
            </a:extLst>
          </p:cNvPr>
          <p:cNvPicPr>
            <a:picLocks noChangeAspect="1"/>
          </p:cNvPicPr>
          <p:nvPr userDrawn="1"/>
        </p:nvPicPr>
        <p:blipFill>
          <a:blip r:embed="rId3"/>
          <a:stretch>
            <a:fillRect/>
          </a:stretch>
        </p:blipFill>
        <p:spPr>
          <a:xfrm>
            <a:off x="10664570" y="76200"/>
            <a:ext cx="1448797" cy="592632"/>
          </a:xfrm>
          <a:prstGeom prst="rect">
            <a:avLst/>
          </a:prstGeom>
        </p:spPr>
      </p:pic>
    </p:spTree>
    <p:extLst>
      <p:ext uri="{BB962C8B-B14F-4D97-AF65-F5344CB8AC3E}">
        <p14:creationId xmlns:p14="http://schemas.microsoft.com/office/powerpoint/2010/main" val="847561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tent with Caption">
    <p:bg>
      <p:bgPr>
        <a:blipFill dpi="0" rotWithShape="1">
          <a:blip r:embed="rId2">
            <a:alphaModFix amt="35000"/>
            <a:lum/>
          </a:blip>
          <a:srcRect/>
          <a:stretch>
            <a:fillRect/>
          </a:stretch>
        </a:blip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10540321-6794-45E5-A403-F840A499D670}"/>
              </a:ext>
            </a:extLst>
          </p:cNvPr>
          <p:cNvSpPr/>
          <p:nvPr userDrawn="1"/>
        </p:nvSpPr>
        <p:spPr>
          <a:xfrm>
            <a:off x="120000" y="117000"/>
            <a:ext cx="11952000" cy="6624000"/>
          </a:xfrm>
          <a:prstGeom prst="rect">
            <a:avLst/>
          </a:prstGeom>
          <a:gradFill flip="none" rotWithShape="1">
            <a:gsLst>
              <a:gs pos="0">
                <a:srgbClr val="C54528">
                  <a:alpha val="90000"/>
                </a:srgbClr>
              </a:gs>
              <a:gs pos="100000">
                <a:srgbClr val="1C3140"/>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FA226BC7-E49E-4871-8B90-93766E659C8E}"/>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Text Placeholder 15">
            <a:extLst>
              <a:ext uri="{FF2B5EF4-FFF2-40B4-BE49-F238E27FC236}">
                <a16:creationId xmlns:a16="http://schemas.microsoft.com/office/drawing/2014/main" id="{7FD1F1BF-3901-435E-A225-44921D709763}"/>
              </a:ext>
            </a:extLst>
          </p:cNvPr>
          <p:cNvSpPr>
            <a:spLocks noGrp="1"/>
          </p:cNvSpPr>
          <p:nvPr>
            <p:ph type="body" sz="quarter" idx="15" hasCustomPrompt="1"/>
          </p:nvPr>
        </p:nvSpPr>
        <p:spPr>
          <a:xfrm>
            <a:off x="10832539"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29" name="Straight Connector 28">
            <a:extLst>
              <a:ext uri="{FF2B5EF4-FFF2-40B4-BE49-F238E27FC236}">
                <a16:creationId xmlns:a16="http://schemas.microsoft.com/office/drawing/2014/main" id="{3A349A95-A047-4A05-83FB-F32C38181430}"/>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A2C5870-C68D-4A7D-82BB-410BAD394DF1}"/>
              </a:ext>
            </a:extLst>
          </p:cNvPr>
          <p:cNvSpPr>
            <a:spLocks noGrp="1"/>
          </p:cNvSpPr>
          <p:nvPr>
            <p:ph type="title" hasCustomPrompt="1"/>
          </p:nvPr>
        </p:nvSpPr>
        <p:spPr>
          <a:xfrm>
            <a:off x="928800" y="470055"/>
            <a:ext cx="10515600" cy="1325563"/>
          </a:xfrm>
        </p:spPr>
        <p:txBody>
          <a:bodyPr/>
          <a:lstStyle>
            <a:lvl1pPr>
              <a:defRPr/>
            </a:lvl1pPr>
          </a:lstStyle>
          <a:p>
            <a:r>
              <a:rPr lang="en-US" dirty="0"/>
              <a:t>CHART SLIDE</a:t>
            </a:r>
          </a:p>
        </p:txBody>
      </p:sp>
      <p:sp>
        <p:nvSpPr>
          <p:cNvPr id="3" name="Date Placeholder 2">
            <a:extLst>
              <a:ext uri="{FF2B5EF4-FFF2-40B4-BE49-F238E27FC236}">
                <a16:creationId xmlns:a16="http://schemas.microsoft.com/office/drawing/2014/main" id="{6236F3ED-82D9-4642-A435-86170B8919AF}"/>
              </a:ext>
            </a:extLst>
          </p:cNvPr>
          <p:cNvSpPr>
            <a:spLocks noGrp="1"/>
          </p:cNvSpPr>
          <p:nvPr>
            <p:ph type="dt" sz="half" idx="10"/>
          </p:nvPr>
        </p:nvSpPr>
        <p:spPr/>
        <p:txBody>
          <a:bodyPr/>
          <a:lstStyle/>
          <a:p>
            <a:fld id="{2F825738-C96E-44D6-94FE-78EC73B11312}" type="datetime1">
              <a:rPr lang="en-US" smtClean="0"/>
              <a:t>10/20/2024</a:t>
            </a:fld>
            <a:endParaRPr lang="en-US" dirty="0"/>
          </a:p>
        </p:txBody>
      </p:sp>
      <p:sp>
        <p:nvSpPr>
          <p:cNvPr id="4" name="Footer Placeholder 3">
            <a:extLst>
              <a:ext uri="{FF2B5EF4-FFF2-40B4-BE49-F238E27FC236}">
                <a16:creationId xmlns:a16="http://schemas.microsoft.com/office/drawing/2014/main" id="{B172C020-7618-45BB-AF25-CD2F3A57D922}"/>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FAFB5F8-C1DD-4F45-9C62-6669B34800E2}"/>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8" name="Rectangle 7">
            <a:extLst>
              <a:ext uri="{FF2B5EF4-FFF2-40B4-BE49-F238E27FC236}">
                <a16:creationId xmlns:a16="http://schemas.microsoft.com/office/drawing/2014/main" id="{6D28A3A2-B6A3-4735-BBC9-E721BA710C9B}"/>
              </a:ext>
            </a:extLst>
          </p:cNvPr>
          <p:cNvSpPr/>
          <p:nvPr userDrawn="1"/>
        </p:nvSpPr>
        <p:spPr>
          <a:xfrm>
            <a:off x="687288" y="255842"/>
            <a:ext cx="72000" cy="1033462"/>
          </a:xfrm>
          <a:prstGeom prst="rect">
            <a:avLst/>
          </a:prstGeom>
          <a:solidFill>
            <a:srgbClr val="DDB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2">
            <a:extLst>
              <a:ext uri="{FF2B5EF4-FFF2-40B4-BE49-F238E27FC236}">
                <a16:creationId xmlns:a16="http://schemas.microsoft.com/office/drawing/2014/main" id="{BADDF5A7-229B-4731-9A6F-9DE095F66600}"/>
              </a:ext>
            </a:extLst>
          </p:cNvPr>
          <p:cNvSpPr>
            <a:spLocks noGrp="1"/>
          </p:cNvSpPr>
          <p:nvPr>
            <p:ph type="body" idx="1"/>
          </p:nvPr>
        </p:nvSpPr>
        <p:spPr>
          <a:xfrm>
            <a:off x="928800" y="2316979"/>
            <a:ext cx="5157787" cy="823912"/>
          </a:xfrm>
        </p:spPr>
        <p:txBody>
          <a:bodyPr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3">
            <a:extLst>
              <a:ext uri="{FF2B5EF4-FFF2-40B4-BE49-F238E27FC236}">
                <a16:creationId xmlns:a16="http://schemas.microsoft.com/office/drawing/2014/main" id="{131A72C0-870A-4F64-AE16-6B1FA2C61A94}"/>
              </a:ext>
            </a:extLst>
          </p:cNvPr>
          <p:cNvSpPr>
            <a:spLocks noGrp="1"/>
          </p:cNvSpPr>
          <p:nvPr>
            <p:ph sz="half" idx="2"/>
          </p:nvPr>
        </p:nvSpPr>
        <p:spPr>
          <a:xfrm>
            <a:off x="928800" y="3431112"/>
            <a:ext cx="5157787" cy="2773258"/>
          </a:xfrm>
        </p:spPr>
        <p:txBody>
          <a:bodyPr>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11" name="Text Placeholder 4">
            <a:extLst>
              <a:ext uri="{FF2B5EF4-FFF2-40B4-BE49-F238E27FC236}">
                <a16:creationId xmlns:a16="http://schemas.microsoft.com/office/drawing/2014/main" id="{9962AFC0-1C35-4CF7-B15A-469738360002}"/>
              </a:ext>
            </a:extLst>
          </p:cNvPr>
          <p:cNvSpPr>
            <a:spLocks noGrp="1"/>
          </p:cNvSpPr>
          <p:nvPr>
            <p:ph type="body" sz="quarter" idx="3"/>
          </p:nvPr>
        </p:nvSpPr>
        <p:spPr>
          <a:xfrm>
            <a:off x="6224784" y="1402584"/>
            <a:ext cx="5183188" cy="823912"/>
          </a:xfrm>
        </p:spPr>
        <p:txBody>
          <a:bodyPr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2A1EF39B-44B4-41E9-B813-11A664255B46}"/>
              </a:ext>
            </a:extLst>
          </p:cNvPr>
          <p:cNvSpPr>
            <a:spLocks noGrp="1"/>
          </p:cNvSpPr>
          <p:nvPr>
            <p:ph sz="quarter" idx="4"/>
          </p:nvPr>
        </p:nvSpPr>
        <p:spPr>
          <a:xfrm>
            <a:off x="6224784" y="2516716"/>
            <a:ext cx="5183188" cy="3687653"/>
          </a:xfrm>
        </p:spPr>
        <p:txBody>
          <a:bodyPr>
            <a:normAutofit/>
          </a:bodyPr>
          <a:lstStyle>
            <a:lvl1pPr>
              <a:defRPr lang="en-US" sz="1600" i="0" kern="1200" dirty="0" smtClean="0">
                <a:solidFill>
                  <a:schemeClr val="bg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cxnSp>
        <p:nvCxnSpPr>
          <p:cNvPr id="13" name="Straight Connector 12">
            <a:extLst>
              <a:ext uri="{FF2B5EF4-FFF2-40B4-BE49-F238E27FC236}">
                <a16:creationId xmlns:a16="http://schemas.microsoft.com/office/drawing/2014/main" id="{0E13CA67-E267-486C-8B01-B07C27F7D30A}"/>
              </a:ext>
            </a:extLst>
          </p:cNvPr>
          <p:cNvCxnSpPr/>
          <p:nvPr userDrawn="1"/>
        </p:nvCxnSpPr>
        <p:spPr>
          <a:xfrm>
            <a:off x="1068863" y="327193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51A0EC-216D-492E-A209-7CD61B5343CC}"/>
              </a:ext>
            </a:extLst>
          </p:cNvPr>
          <p:cNvCxnSpPr/>
          <p:nvPr userDrawn="1"/>
        </p:nvCxnSpPr>
        <p:spPr>
          <a:xfrm>
            <a:off x="6352281" y="2357538"/>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DF95BF2-B52F-4059-BC20-4B61F5F92FC3}"/>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5" name="Picture 14" descr="A logo with text and gears&#10;&#10;Description automatically generated with medium confidence">
            <a:extLst>
              <a:ext uri="{FF2B5EF4-FFF2-40B4-BE49-F238E27FC236}">
                <a16:creationId xmlns:a16="http://schemas.microsoft.com/office/drawing/2014/main" id="{DBC86252-2795-8F2A-C812-CF7002E5A453}"/>
              </a:ext>
            </a:extLst>
          </p:cNvPr>
          <p:cNvPicPr>
            <a:picLocks noChangeAspect="1"/>
          </p:cNvPicPr>
          <p:nvPr userDrawn="1"/>
        </p:nvPicPr>
        <p:blipFill>
          <a:blip r:embed="rId3"/>
          <a:stretch>
            <a:fillRect/>
          </a:stretch>
        </p:blipFill>
        <p:spPr>
          <a:xfrm>
            <a:off x="5462201" y="769858"/>
            <a:ext cx="1448797" cy="592632"/>
          </a:xfrm>
          <a:prstGeom prst="rect">
            <a:avLst/>
          </a:prstGeom>
        </p:spPr>
      </p:pic>
    </p:spTree>
    <p:extLst>
      <p:ext uri="{BB962C8B-B14F-4D97-AF65-F5344CB8AC3E}">
        <p14:creationId xmlns:p14="http://schemas.microsoft.com/office/powerpoint/2010/main" val="229298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ontent with Caption">
    <p:bg>
      <p:bgPr>
        <a:blipFill dpi="0" rotWithShape="1">
          <a:blip r:embed="rId2">
            <a:alphaModFix amt="5000"/>
            <a:lum/>
          </a:blip>
          <a:srcRect/>
          <a:stretch>
            <a:fillRect/>
          </a:stretch>
        </a:blip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0CD2376-834B-4EE0-BA14-A9AEA2135615}"/>
              </a:ext>
            </a:extLst>
          </p:cNvPr>
          <p:cNvSpPr/>
          <p:nvPr userDrawn="1"/>
        </p:nvSpPr>
        <p:spPr>
          <a:xfrm>
            <a:off x="6096000" y="0"/>
            <a:ext cx="6096000" cy="6858000"/>
          </a:xfrm>
          <a:prstGeom prst="rect">
            <a:avLst/>
          </a:prstGeom>
          <a:gradFill flip="none" rotWithShape="1">
            <a:gsLst>
              <a:gs pos="0">
                <a:srgbClr val="C54528"/>
              </a:gs>
              <a:gs pos="100000">
                <a:srgbClr val="1C3140"/>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4" name="Text Placeholder 2">
            <a:extLst>
              <a:ext uri="{FF2B5EF4-FFF2-40B4-BE49-F238E27FC236}">
                <a16:creationId xmlns:a16="http://schemas.microsoft.com/office/drawing/2014/main" id="{4D589D6B-831D-4563-A99C-EBE2564083ED}"/>
              </a:ext>
            </a:extLst>
          </p:cNvPr>
          <p:cNvSpPr>
            <a:spLocks noGrp="1"/>
          </p:cNvSpPr>
          <p:nvPr>
            <p:ph type="body" idx="1"/>
          </p:nvPr>
        </p:nvSpPr>
        <p:spPr>
          <a:xfrm>
            <a:off x="1555329" y="2272009"/>
            <a:ext cx="4540672" cy="823912"/>
          </a:xfrm>
        </p:spPr>
        <p:txBody>
          <a:bodyPr anchor="b"/>
          <a:lstStyle>
            <a:lvl1pPr marL="0" indent="0">
              <a:buNone/>
              <a:defRPr lang="en-US" sz="2500" b="1" i="0" kern="1200" dirty="0" smtClean="0">
                <a:solidFill>
                  <a:srgbClr val="C54528"/>
                </a:solidFill>
                <a:latin typeface="Arial" panose="020B0604020202020204" pitchFamily="34" charset="0"/>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a:lstStyle>
            <a:lvl1pPr>
              <a:defRPr>
                <a:gradFill>
                  <a:gsLst>
                    <a:gs pos="0">
                      <a:srgbClr val="C54528"/>
                    </a:gs>
                    <a:gs pos="100000">
                      <a:srgbClr val="1C3140"/>
                    </a:gs>
                  </a:gsLst>
                  <a:lin ang="0" scaled="1"/>
                </a:gradFill>
                <a:latin typeface="Arial" panose="020B0604020202020204" pitchFamily="34" charset="0"/>
                <a:cs typeface="Arial" panose="020B0604020202020204" pitchFamily="34" charset="0"/>
              </a:defRPr>
            </a:lvl1pPr>
          </a:lstStyle>
          <a:p>
            <a:r>
              <a:rPr lang="en-US" dirty="0"/>
              <a:t>CHART</a:t>
            </a:r>
            <a:br>
              <a:rPr lang="en-US" dirty="0"/>
            </a:br>
            <a:r>
              <a:rPr lang="en-US" dirty="0"/>
              <a:t>SLIDE</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lvl1pPr>
              <a:defRPr>
                <a:solidFill>
                  <a:srgbClr val="DDBA58"/>
                </a:solidFill>
                <a:latin typeface="Arial" panose="020B0604020202020204" pitchFamily="34" charset="0"/>
                <a:cs typeface="Arial" panose="020B0604020202020204" pitchFamily="34" charset="0"/>
              </a:defRPr>
            </a:lvl1pPr>
          </a:lstStyle>
          <a:p>
            <a:fld id="{1F1D69A2-DE74-4722-929F-847049DD6A45}" type="datetime1">
              <a:rPr lang="en-US" smtClean="0"/>
              <a:pPr/>
              <a:t>10/20/2024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lvl1pPr>
              <a:defRPr>
                <a:solidFill>
                  <a:srgbClr val="DDBA58"/>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lvl1pPr>
              <a:defRPr>
                <a:solidFill>
                  <a:srgbClr val="DDBA58"/>
                </a:solidFill>
                <a:latin typeface="Arial" panose="020B0604020202020204" pitchFamily="34" charset="0"/>
                <a:cs typeface="Arial" panose="020B0604020202020204" pitchFamily="34" charset="0"/>
              </a:defRPr>
            </a:lvl1pPr>
          </a:lstStyle>
          <a:p>
            <a:fld id="{95CBEC59-7FF9-4688-98DF-89832A0C9025}" type="slidenum">
              <a:rPr lang="en-US" smtClean="0"/>
              <a:pPr/>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rgbClr val="DDB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rgbClr val="DDBA58"/>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rgbClr val="DDBA58"/>
                </a:solidFill>
                <a:latin typeface="Arial" panose="020B0604020202020204" pitchFamily="34" charset="0"/>
                <a:cs typeface="Arial" panose="020B0604020202020204" pitchFamily="34" charset="0"/>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rgbClr val="DDBA58"/>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rgbClr val="DDBA58"/>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3B530EAF-CF53-49F1-B6C8-C2B60A5F633E}"/>
              </a:ext>
            </a:extLst>
          </p:cNvPr>
          <p:cNvSpPr>
            <a:spLocks noGrp="1"/>
          </p:cNvSpPr>
          <p:nvPr>
            <p:ph sz="half" idx="2"/>
          </p:nvPr>
        </p:nvSpPr>
        <p:spPr>
          <a:xfrm>
            <a:off x="1555329" y="3386142"/>
            <a:ext cx="4540672" cy="2773258"/>
          </a:xfrm>
        </p:spPr>
        <p:txBody>
          <a:bodyPr>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tx1">
                    <a:lumMod val="75000"/>
                    <a:lumOff val="25000"/>
                  </a:schemeClr>
                </a:solidFill>
                <a:latin typeface="Arial" panose="020B0604020202020204" pitchFamily="34" charset="0"/>
                <a:ea typeface="+mn-ea"/>
                <a:cs typeface="Arial" panose="020B0604020202020204" pitchFamily="34" charset="0"/>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20" name="Text Placeholder 4">
            <a:extLst>
              <a:ext uri="{FF2B5EF4-FFF2-40B4-BE49-F238E27FC236}">
                <a16:creationId xmlns:a16="http://schemas.microsoft.com/office/drawing/2014/main" id="{73B77664-6718-4048-AA03-DCFB4D6D880C}"/>
              </a:ext>
            </a:extLst>
          </p:cNvPr>
          <p:cNvSpPr>
            <a:spLocks noGrp="1"/>
          </p:cNvSpPr>
          <p:nvPr>
            <p:ph type="body" sz="quarter" idx="3"/>
          </p:nvPr>
        </p:nvSpPr>
        <p:spPr>
          <a:xfrm>
            <a:off x="6911272" y="1414759"/>
            <a:ext cx="4783083" cy="823912"/>
          </a:xfrm>
        </p:spPr>
        <p:txBody>
          <a:bodyPr anchor="b">
            <a:normAutofit/>
          </a:bodyPr>
          <a:lstStyle>
            <a:lvl1pPr marL="0" indent="0">
              <a:buNone/>
              <a:defRPr lang="en-US" sz="2500" b="1" i="0" kern="1200" dirty="0" smtClean="0">
                <a:solidFill>
                  <a:schemeClr val="tx2"/>
                </a:solidFill>
                <a:latin typeface="Arial" panose="020B0604020202020204" pitchFamily="34" charset="0"/>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Content Placeholder 5">
            <a:extLst>
              <a:ext uri="{FF2B5EF4-FFF2-40B4-BE49-F238E27FC236}">
                <a16:creationId xmlns:a16="http://schemas.microsoft.com/office/drawing/2014/main" id="{17E62B55-2C81-4D0C-82F0-D765EFB74575}"/>
              </a:ext>
            </a:extLst>
          </p:cNvPr>
          <p:cNvSpPr>
            <a:spLocks noGrp="1"/>
          </p:cNvSpPr>
          <p:nvPr>
            <p:ph sz="quarter" idx="4"/>
          </p:nvPr>
        </p:nvSpPr>
        <p:spPr>
          <a:xfrm>
            <a:off x="6911272" y="2528891"/>
            <a:ext cx="4783083" cy="3630507"/>
          </a:xfrm>
        </p:spPr>
        <p:txBody>
          <a:bodyPr>
            <a:normAutofit/>
          </a:bodyPr>
          <a:lstStyle>
            <a:lvl1pPr>
              <a:defRPr lang="en-US" sz="1600" i="0" kern="1200" dirty="0" smtClean="0">
                <a:solidFill>
                  <a:schemeClr val="bg1"/>
                </a:solidFill>
                <a:latin typeface="Arial" panose="020B0604020202020204" pitchFamily="34" charset="0"/>
                <a:ea typeface="+mn-ea"/>
                <a:cs typeface="Arial" panose="020B0604020202020204" pitchFamily="34" charset="0"/>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en-US" dirty="0"/>
              <a:t>Click to edit Master text styles</a:t>
            </a:r>
          </a:p>
        </p:txBody>
      </p:sp>
      <p:cxnSp>
        <p:nvCxnSpPr>
          <p:cNvPr id="22" name="Straight Connector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rgbClr val="DDBA58"/>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34F3080-CEDC-41FB-BA9C-9C93575A8C71}"/>
              </a:ext>
            </a:extLst>
          </p:cNvPr>
          <p:cNvCxnSpPr>
            <a:cxnSpLocks/>
          </p:cNvCxnSpPr>
          <p:nvPr userDrawn="1"/>
        </p:nvCxnSpPr>
        <p:spPr>
          <a:xfrm>
            <a:off x="7038769" y="236971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descr="A logo with text and gears&#10;&#10;Description automatically generated with medium confidence">
            <a:extLst>
              <a:ext uri="{FF2B5EF4-FFF2-40B4-BE49-F238E27FC236}">
                <a16:creationId xmlns:a16="http://schemas.microsoft.com/office/drawing/2014/main" id="{E36C21B6-8143-FB64-E549-BC382CB02698}"/>
              </a:ext>
            </a:extLst>
          </p:cNvPr>
          <p:cNvPicPr>
            <a:picLocks noChangeAspect="1"/>
          </p:cNvPicPr>
          <p:nvPr userDrawn="1"/>
        </p:nvPicPr>
        <p:blipFill>
          <a:blip r:embed="rId3"/>
          <a:stretch>
            <a:fillRect/>
          </a:stretch>
        </p:blipFill>
        <p:spPr>
          <a:xfrm>
            <a:off x="10664570" y="76200"/>
            <a:ext cx="1448797" cy="592632"/>
          </a:xfrm>
          <a:prstGeom prst="rect">
            <a:avLst/>
          </a:prstGeom>
        </p:spPr>
      </p:pic>
    </p:spTree>
    <p:extLst>
      <p:ext uri="{BB962C8B-B14F-4D97-AF65-F5344CB8AC3E}">
        <p14:creationId xmlns:p14="http://schemas.microsoft.com/office/powerpoint/2010/main" val="6903516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FC33DF7-D0A2-49E4-BF1D-6DC097E62DC5}"/>
              </a:ext>
            </a:extLst>
          </p:cNvPr>
          <p:cNvSpPr/>
          <p:nvPr userDrawn="1"/>
        </p:nvSpPr>
        <p:spPr>
          <a:xfrm>
            <a:off x="0" y="0"/>
            <a:ext cx="12192000" cy="6858000"/>
          </a:xfrm>
          <a:prstGeom prst="rect">
            <a:avLst/>
          </a:prstGeom>
          <a:gradFill flip="none" rotWithShape="1">
            <a:gsLst>
              <a:gs pos="0">
                <a:srgbClr val="C54528"/>
              </a:gs>
              <a:gs pos="100000">
                <a:srgbClr val="1C3140"/>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CBEF872A-3B4F-4F8E-9C76-EEF7A4FEA4D3}"/>
              </a:ext>
            </a:extLst>
          </p:cNvPr>
          <p:cNvSpPr>
            <a:spLocks noGrp="1"/>
          </p:cNvSpPr>
          <p:nvPr>
            <p:ph type="title" hasCustomPrompt="1"/>
          </p:nvPr>
        </p:nvSpPr>
        <p:spPr>
          <a:xfrm>
            <a:off x="928800" y="652069"/>
            <a:ext cx="3932237" cy="2390931"/>
          </a:xfrm>
        </p:spPr>
        <p:txBody>
          <a:bodyPr anchor="b">
            <a:noAutofit/>
          </a:bodyPr>
          <a:lstStyle>
            <a:lvl1pPr>
              <a:defRPr sz="4000">
                <a:gradFill>
                  <a:gsLst>
                    <a:gs pos="0">
                      <a:srgbClr val="1C3140"/>
                    </a:gs>
                    <a:gs pos="100000">
                      <a:srgbClr val="1C3140"/>
                    </a:gs>
                  </a:gsLst>
                  <a:lin ang="0" scaled="1"/>
                </a:gradFill>
                <a:latin typeface="Arial" panose="020B0604020202020204" pitchFamily="34" charset="0"/>
                <a:cs typeface="Arial" panose="020B0604020202020204" pitchFamily="34" charset="0"/>
              </a:defRPr>
            </a:lvl1pPr>
          </a:lstStyle>
          <a:p>
            <a:r>
              <a:rPr lang="en-US" dirty="0"/>
              <a:t>PICTURE</a:t>
            </a:r>
            <a:br>
              <a:rPr lang="en-US" dirty="0"/>
            </a:br>
            <a:r>
              <a:rPr lang="en-US" dirty="0"/>
              <a:t>WITH</a:t>
            </a:r>
            <a:br>
              <a:rPr lang="en-US" dirty="0"/>
            </a:br>
            <a:r>
              <a:rPr lang="en-US" dirty="0"/>
              <a:t>CAPTION</a:t>
            </a:r>
            <a:br>
              <a:rPr lang="en-US" dirty="0"/>
            </a:br>
            <a:r>
              <a:rPr lang="en-US" dirty="0"/>
              <a:t>SLIDE</a:t>
            </a:r>
          </a:p>
        </p:txBody>
      </p:sp>
      <p:sp>
        <p:nvSpPr>
          <p:cNvPr id="3" name="Picture Placeholder 2">
            <a:extLst>
              <a:ext uri="{FF2B5EF4-FFF2-40B4-BE49-F238E27FC236}">
                <a16:creationId xmlns:a16="http://schemas.microsoft.com/office/drawing/2014/main" id="{8625F378-E3B6-430E-A0C8-CEF68EC34867}"/>
              </a:ext>
            </a:extLst>
          </p:cNvPr>
          <p:cNvSpPr>
            <a:spLocks noGrp="1"/>
          </p:cNvSpPr>
          <p:nvPr>
            <p:ph type="pic" idx="1"/>
          </p:nvPr>
        </p:nvSpPr>
        <p:spPr>
          <a:xfrm>
            <a:off x="5231566" y="0"/>
            <a:ext cx="5231567" cy="6857999"/>
          </a:xfrm>
          <a:solidFill>
            <a:schemeClr val="bg1">
              <a:alpha val="35000"/>
            </a:schemeClr>
          </a:solidFill>
        </p:spPr>
        <p:txBody>
          <a:bodyPr anchor="ctr" anchorCtr="0">
            <a:normAutofit/>
          </a:bodyPr>
          <a:lstStyle>
            <a:lvl1pPr marL="0" indent="0" algn="ctr">
              <a:buNone/>
              <a:defRPr sz="2000">
                <a:solidFill>
                  <a:schemeClr val="bg1"/>
                </a:solidFill>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3109A766-AE6E-4EE0-BBA9-267550F4669F}"/>
              </a:ext>
            </a:extLst>
          </p:cNvPr>
          <p:cNvSpPr>
            <a:spLocks noGrp="1"/>
          </p:cNvSpPr>
          <p:nvPr>
            <p:ph type="body" sz="half" idx="2"/>
          </p:nvPr>
        </p:nvSpPr>
        <p:spPr>
          <a:xfrm>
            <a:off x="928800" y="3283710"/>
            <a:ext cx="3932237" cy="2439988"/>
          </a:xfrm>
        </p:spPr>
        <p:txBody>
          <a:bodyPr>
            <a:normAutofit/>
          </a:bodyPr>
          <a:lstStyle>
            <a:lvl1pPr marL="0" indent="0">
              <a:buNone/>
              <a:defRPr lang="en-US" sz="2500" b="1" i="0" kern="1200" dirty="0" smtClean="0">
                <a:solidFill>
                  <a:srgbClr val="DDBA58"/>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3FA4ED-DF34-437A-A3DD-C590456AE163}"/>
              </a:ext>
            </a:extLst>
          </p:cNvPr>
          <p:cNvSpPr>
            <a:spLocks noGrp="1"/>
          </p:cNvSpPr>
          <p:nvPr>
            <p:ph type="dt" sz="half" idx="10"/>
          </p:nvPr>
        </p:nvSpPr>
        <p:spPr/>
        <p:txBody>
          <a:bodyPr/>
          <a:lstStyle>
            <a:lvl1pPr>
              <a:defRPr>
                <a:solidFill>
                  <a:srgbClr val="DDBA58"/>
                </a:solidFill>
                <a:latin typeface="Arial" panose="020B0604020202020204" pitchFamily="34" charset="0"/>
                <a:cs typeface="Arial" panose="020B0604020202020204" pitchFamily="34" charset="0"/>
              </a:defRPr>
            </a:lvl1pPr>
          </a:lstStyle>
          <a:p>
            <a:fld id="{B4FDD192-6800-47D0-90F1-7D91FE57976D}" type="datetime1">
              <a:rPr lang="en-US" smtClean="0"/>
              <a:pPr/>
              <a:t>10/20/2024</a:t>
            </a:fld>
            <a:endParaRPr lang="en-US" dirty="0"/>
          </a:p>
        </p:txBody>
      </p:sp>
      <p:sp>
        <p:nvSpPr>
          <p:cNvPr id="6" name="Footer Placeholder 5">
            <a:extLst>
              <a:ext uri="{FF2B5EF4-FFF2-40B4-BE49-F238E27FC236}">
                <a16:creationId xmlns:a16="http://schemas.microsoft.com/office/drawing/2014/main" id="{96BE8EAD-D127-4320-BE56-300A24125695}"/>
              </a:ext>
            </a:extLst>
          </p:cNvPr>
          <p:cNvSpPr>
            <a:spLocks noGrp="1"/>
          </p:cNvSpPr>
          <p:nvPr>
            <p:ph type="ftr" sz="quarter" idx="11"/>
          </p:nvPr>
        </p:nvSpPr>
        <p:spPr/>
        <p:txBody>
          <a:bodyPr/>
          <a:lstStyle>
            <a:lvl1pPr>
              <a:defRPr>
                <a:solidFill>
                  <a:srgbClr val="DDBA58"/>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79BD6BD1-5229-4162-9050-A799C1123007}"/>
              </a:ext>
            </a:extLst>
          </p:cNvPr>
          <p:cNvSpPr>
            <a:spLocks noGrp="1"/>
          </p:cNvSpPr>
          <p:nvPr>
            <p:ph type="sldNum" sz="quarter" idx="12"/>
          </p:nvPr>
        </p:nvSpPr>
        <p:spPr/>
        <p:txBody>
          <a:bodyPr/>
          <a:lstStyle>
            <a:lvl1pPr>
              <a:defRPr>
                <a:solidFill>
                  <a:srgbClr val="DDBA58"/>
                </a:solidFill>
                <a:latin typeface="Arial" panose="020B0604020202020204" pitchFamily="34" charset="0"/>
                <a:cs typeface="Arial" panose="020B0604020202020204" pitchFamily="34" charset="0"/>
              </a:defRPr>
            </a:lvl1pPr>
          </a:lstStyle>
          <a:p>
            <a:fld id="{95CBEC59-7FF9-4688-98DF-89832A0C9025}" type="slidenum">
              <a:rPr lang="en-US" smtClean="0"/>
              <a:pPr/>
              <a:t>‹#›</a:t>
            </a:fld>
            <a:endParaRPr lang="en-US" dirty="0"/>
          </a:p>
        </p:txBody>
      </p:sp>
      <p:sp>
        <p:nvSpPr>
          <p:cNvPr id="9" name="Rectangle 8">
            <a:extLst>
              <a:ext uri="{FF2B5EF4-FFF2-40B4-BE49-F238E27FC236}">
                <a16:creationId xmlns:a16="http://schemas.microsoft.com/office/drawing/2014/main" id="{841F678A-2BA4-4866-BA2B-804BAFA272E6}"/>
              </a:ext>
            </a:extLst>
          </p:cNvPr>
          <p:cNvSpPr/>
          <p:nvPr userDrawn="1"/>
        </p:nvSpPr>
        <p:spPr>
          <a:xfrm>
            <a:off x="687289" y="0"/>
            <a:ext cx="72000" cy="2880000"/>
          </a:xfrm>
          <a:prstGeom prst="rect">
            <a:avLst/>
          </a:prstGeom>
          <a:solidFill>
            <a:srgbClr val="DDB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cxnSp>
        <p:nvCxnSpPr>
          <p:cNvPr id="10" name="Straight Connector 9">
            <a:extLst>
              <a:ext uri="{FF2B5EF4-FFF2-40B4-BE49-F238E27FC236}">
                <a16:creationId xmlns:a16="http://schemas.microsoft.com/office/drawing/2014/main" id="{B37F503C-8741-4170-AB97-2F028D895E60}"/>
              </a:ext>
            </a:extLst>
          </p:cNvPr>
          <p:cNvCxnSpPr/>
          <p:nvPr userDrawn="1"/>
        </p:nvCxnSpPr>
        <p:spPr>
          <a:xfrm>
            <a:off x="1068863" y="3169769"/>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A339F42-187E-423E-888A-A223C1B2E02E}"/>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15">
            <a:extLst>
              <a:ext uri="{FF2B5EF4-FFF2-40B4-BE49-F238E27FC236}">
                <a16:creationId xmlns:a16="http://schemas.microsoft.com/office/drawing/2014/main" id="{3156C8BB-DCB4-4A6F-9463-81442ECFAE6D}"/>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rgbClr val="DDBA58"/>
                </a:solidFill>
                <a:latin typeface="Arial" panose="020B0604020202020204" pitchFamily="34" charset="0"/>
                <a:cs typeface="Arial" panose="020B0604020202020204" pitchFamily="34" charset="0"/>
              </a:defRPr>
            </a:lvl1pPr>
          </a:lstStyle>
          <a:p>
            <a:pPr lvl="0"/>
            <a:r>
              <a:rPr lang="en-US" dirty="0"/>
              <a:t>20XX</a:t>
            </a:r>
          </a:p>
        </p:txBody>
      </p:sp>
      <p:cxnSp>
        <p:nvCxnSpPr>
          <p:cNvPr id="13" name="Straight Connector 12">
            <a:extLst>
              <a:ext uri="{FF2B5EF4-FFF2-40B4-BE49-F238E27FC236}">
                <a16:creationId xmlns:a16="http://schemas.microsoft.com/office/drawing/2014/main" id="{943ED311-FC15-4C06-8B1C-5C57F3F9A786}"/>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46941A3-2F65-4CFA-8EEF-AB50FBB6660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8" name="Picture 7" descr="A logo with text and gears&#10;&#10;Description automatically generated with medium confidence">
            <a:extLst>
              <a:ext uri="{FF2B5EF4-FFF2-40B4-BE49-F238E27FC236}">
                <a16:creationId xmlns:a16="http://schemas.microsoft.com/office/drawing/2014/main" id="{63C3FC15-965A-B3CD-05A1-D8F3C87D2AD4}"/>
              </a:ext>
            </a:extLst>
          </p:cNvPr>
          <p:cNvPicPr>
            <a:picLocks noChangeAspect="1"/>
          </p:cNvPicPr>
          <p:nvPr userDrawn="1"/>
        </p:nvPicPr>
        <p:blipFill>
          <a:blip r:embed="rId3"/>
          <a:stretch>
            <a:fillRect/>
          </a:stretch>
        </p:blipFill>
        <p:spPr>
          <a:xfrm>
            <a:off x="10664570" y="76200"/>
            <a:ext cx="1448797" cy="592632"/>
          </a:xfrm>
          <a:prstGeom prst="rect">
            <a:avLst/>
          </a:prstGeom>
        </p:spPr>
      </p:pic>
    </p:spTree>
    <p:extLst>
      <p:ext uri="{BB962C8B-B14F-4D97-AF65-F5344CB8AC3E}">
        <p14:creationId xmlns:p14="http://schemas.microsoft.com/office/powerpoint/2010/main" val="3192895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Picture with Caption">
    <p:bg>
      <p:bgPr>
        <a:blipFill dpi="0" rotWithShape="1">
          <a:blip r:embed="rId2">
            <a:alphaModFix amt="5000"/>
            <a:lum/>
          </a:blip>
          <a:srcRect/>
          <a:stretch>
            <a:fillRect/>
          </a:stretch>
        </a:blip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ED1F5F9-2E42-493E-906D-AA9F7D5F0880}"/>
              </a:ext>
            </a:extLst>
          </p:cNvPr>
          <p:cNvSpPr/>
          <p:nvPr userDrawn="1"/>
        </p:nvSpPr>
        <p:spPr>
          <a:xfrm>
            <a:off x="0" y="5532437"/>
            <a:ext cx="12192000" cy="1325563"/>
          </a:xfrm>
          <a:prstGeom prst="rect">
            <a:avLst/>
          </a:prstGeom>
          <a:gradFill flip="none" rotWithShape="1">
            <a:gsLst>
              <a:gs pos="0">
                <a:srgbClr val="C54528"/>
              </a:gs>
              <a:gs pos="100000">
                <a:srgbClr val="1C314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CBEF872A-3B4F-4F8E-9C76-EEF7A4FEA4D3}"/>
              </a:ext>
            </a:extLst>
          </p:cNvPr>
          <p:cNvSpPr>
            <a:spLocks noGrp="1"/>
          </p:cNvSpPr>
          <p:nvPr>
            <p:ph type="title" hasCustomPrompt="1"/>
          </p:nvPr>
        </p:nvSpPr>
        <p:spPr>
          <a:xfrm>
            <a:off x="928800" y="647703"/>
            <a:ext cx="6291150" cy="1328497"/>
          </a:xfrm>
        </p:spPr>
        <p:txBody>
          <a:bodyPr anchor="b">
            <a:noAutofit/>
          </a:bodyPr>
          <a:lstStyle>
            <a:lvl1pPr>
              <a:defRPr sz="4000">
                <a:gradFill>
                  <a:gsLst>
                    <a:gs pos="0">
                      <a:srgbClr val="C54528"/>
                    </a:gs>
                    <a:gs pos="100000">
                      <a:srgbClr val="1C3140"/>
                    </a:gs>
                  </a:gsLst>
                  <a:lin ang="0" scaled="1"/>
                </a:gradFill>
                <a:latin typeface="Arial" panose="020B0604020202020204" pitchFamily="34" charset="0"/>
                <a:cs typeface="Arial" panose="020B0604020202020204" pitchFamily="34" charset="0"/>
              </a:defRPr>
            </a:lvl1pPr>
          </a:lstStyle>
          <a:p>
            <a:r>
              <a:rPr lang="en-US" dirty="0"/>
              <a:t>PICTURE WITH</a:t>
            </a:r>
            <a:br>
              <a:rPr lang="en-US" dirty="0"/>
            </a:br>
            <a:r>
              <a:rPr lang="en-US" dirty="0"/>
              <a:t>CAPTION SLIDE</a:t>
            </a:r>
          </a:p>
        </p:txBody>
      </p:sp>
      <p:sp>
        <p:nvSpPr>
          <p:cNvPr id="3" name="Picture Placeholder 2">
            <a:extLst>
              <a:ext uri="{FF2B5EF4-FFF2-40B4-BE49-F238E27FC236}">
                <a16:creationId xmlns:a16="http://schemas.microsoft.com/office/drawing/2014/main" id="{8625F378-E3B6-430E-A0C8-CEF68EC34867}"/>
              </a:ext>
            </a:extLst>
          </p:cNvPr>
          <p:cNvSpPr>
            <a:spLocks noGrp="1"/>
          </p:cNvSpPr>
          <p:nvPr>
            <p:ph type="pic" idx="1"/>
          </p:nvPr>
        </p:nvSpPr>
        <p:spPr>
          <a:xfrm>
            <a:off x="0" y="2950934"/>
            <a:ext cx="12192000" cy="2581498"/>
          </a:xfrm>
          <a:solidFill>
            <a:schemeClr val="bg1">
              <a:alpha val="35000"/>
            </a:schemeClr>
          </a:solidFill>
        </p:spPr>
        <p:txBody>
          <a:bodyPr anchor="ctr" anchorCtr="0">
            <a:normAutofit/>
          </a:bodyPr>
          <a:lstStyle>
            <a:lvl1pPr marL="0" indent="0" algn="ctr">
              <a:buNone/>
              <a:defRPr sz="2000">
                <a:solidFill>
                  <a:schemeClr val="bg1"/>
                </a:solidFill>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3109A766-AE6E-4EE0-BBA9-267550F4669F}"/>
              </a:ext>
            </a:extLst>
          </p:cNvPr>
          <p:cNvSpPr>
            <a:spLocks noGrp="1"/>
          </p:cNvSpPr>
          <p:nvPr>
            <p:ph type="body" sz="half" idx="2"/>
          </p:nvPr>
        </p:nvSpPr>
        <p:spPr>
          <a:xfrm>
            <a:off x="928800" y="2216910"/>
            <a:ext cx="6291150" cy="654726"/>
          </a:xfrm>
        </p:spPr>
        <p:txBody>
          <a:bodyPr>
            <a:normAutofit/>
          </a:bodyPr>
          <a:lstStyle>
            <a:lvl1pPr marL="0" indent="0">
              <a:buNone/>
              <a:defRPr lang="en-US" sz="2500" b="1" i="0" kern="1200" dirty="0" smtClean="0">
                <a:solidFill>
                  <a:srgbClr val="C54528"/>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3FA4ED-DF34-437A-A3DD-C590456AE163}"/>
              </a:ext>
            </a:extLst>
          </p:cNvPr>
          <p:cNvSpPr>
            <a:spLocks noGrp="1"/>
          </p:cNvSpPr>
          <p:nvPr>
            <p:ph type="dt" sz="half" idx="10"/>
          </p:nvPr>
        </p:nvSpPr>
        <p:spPr/>
        <p:txBody>
          <a:bodyPr/>
          <a:lstStyle>
            <a:lvl1pPr>
              <a:defRPr>
                <a:solidFill>
                  <a:srgbClr val="DDBA58"/>
                </a:solidFill>
                <a:latin typeface="Arial" panose="020B0604020202020204" pitchFamily="34" charset="0"/>
                <a:cs typeface="Arial" panose="020B0604020202020204" pitchFamily="34" charset="0"/>
              </a:defRPr>
            </a:lvl1pPr>
          </a:lstStyle>
          <a:p>
            <a:fld id="{CABEC1E2-BCC4-44B2-A3D7-036C18CBFA1C}" type="datetime1">
              <a:rPr lang="en-US" smtClean="0"/>
              <a:pPr/>
              <a:t>10/20/2024</a:t>
            </a:fld>
            <a:endParaRPr lang="en-US" dirty="0"/>
          </a:p>
        </p:txBody>
      </p:sp>
      <p:sp>
        <p:nvSpPr>
          <p:cNvPr id="6" name="Footer Placeholder 5">
            <a:extLst>
              <a:ext uri="{FF2B5EF4-FFF2-40B4-BE49-F238E27FC236}">
                <a16:creationId xmlns:a16="http://schemas.microsoft.com/office/drawing/2014/main" id="{96BE8EAD-D127-4320-BE56-300A24125695}"/>
              </a:ext>
            </a:extLst>
          </p:cNvPr>
          <p:cNvSpPr>
            <a:spLocks noGrp="1"/>
          </p:cNvSpPr>
          <p:nvPr>
            <p:ph type="ftr" sz="quarter" idx="11"/>
          </p:nvPr>
        </p:nvSpPr>
        <p:spPr/>
        <p:txBody>
          <a:bodyPr/>
          <a:lstStyle>
            <a:lvl1pPr>
              <a:defRPr>
                <a:solidFill>
                  <a:srgbClr val="DDBA58"/>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79BD6BD1-5229-4162-9050-A799C1123007}"/>
              </a:ext>
            </a:extLst>
          </p:cNvPr>
          <p:cNvSpPr>
            <a:spLocks noGrp="1"/>
          </p:cNvSpPr>
          <p:nvPr>
            <p:ph type="sldNum" sz="quarter" idx="12"/>
          </p:nvPr>
        </p:nvSpPr>
        <p:spPr/>
        <p:txBody>
          <a:bodyPr/>
          <a:lstStyle>
            <a:lvl1pPr>
              <a:defRPr>
                <a:solidFill>
                  <a:srgbClr val="DDBA58"/>
                </a:solidFill>
                <a:latin typeface="Arial" panose="020B0604020202020204" pitchFamily="34" charset="0"/>
                <a:cs typeface="Arial" panose="020B0604020202020204" pitchFamily="34" charset="0"/>
              </a:defRPr>
            </a:lvl1pPr>
          </a:lstStyle>
          <a:p>
            <a:fld id="{95CBEC59-7FF9-4688-98DF-89832A0C9025}" type="slidenum">
              <a:rPr lang="en-US" smtClean="0"/>
              <a:pPr/>
              <a:t>‹#›</a:t>
            </a:fld>
            <a:endParaRPr lang="en-US" dirty="0"/>
          </a:p>
        </p:txBody>
      </p:sp>
      <p:sp>
        <p:nvSpPr>
          <p:cNvPr id="9" name="Rectangle 8">
            <a:extLst>
              <a:ext uri="{FF2B5EF4-FFF2-40B4-BE49-F238E27FC236}">
                <a16:creationId xmlns:a16="http://schemas.microsoft.com/office/drawing/2014/main" id="{841F678A-2BA4-4866-BA2B-804BAFA272E6}"/>
              </a:ext>
            </a:extLst>
          </p:cNvPr>
          <p:cNvSpPr/>
          <p:nvPr userDrawn="1"/>
        </p:nvSpPr>
        <p:spPr>
          <a:xfrm>
            <a:off x="687289" y="0"/>
            <a:ext cx="71723" cy="1813200"/>
          </a:xfrm>
          <a:prstGeom prst="rect">
            <a:avLst/>
          </a:prstGeom>
          <a:solidFill>
            <a:srgbClr val="DDB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cxnSp>
        <p:nvCxnSpPr>
          <p:cNvPr id="10" name="Straight Connector 9">
            <a:extLst>
              <a:ext uri="{FF2B5EF4-FFF2-40B4-BE49-F238E27FC236}">
                <a16:creationId xmlns:a16="http://schemas.microsoft.com/office/drawing/2014/main" id="{B37F503C-8741-4170-AB97-2F028D895E60}"/>
              </a:ext>
            </a:extLst>
          </p:cNvPr>
          <p:cNvCxnSpPr/>
          <p:nvPr userDrawn="1"/>
        </p:nvCxnSpPr>
        <p:spPr>
          <a:xfrm>
            <a:off x="1068863" y="2102969"/>
            <a:ext cx="630936" cy="0"/>
          </a:xfrm>
          <a:prstGeom prst="line">
            <a:avLst/>
          </a:prstGeom>
          <a:ln w="19050">
            <a:solidFill>
              <a:srgbClr val="DDBA58"/>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A339F42-187E-423E-888A-A223C1B2E02E}"/>
              </a:ext>
            </a:extLst>
          </p:cNvPr>
          <p:cNvCxnSpPr>
            <a:cxnSpLocks/>
          </p:cNvCxnSpPr>
          <p:nvPr userDrawn="1"/>
        </p:nvCxnSpPr>
        <p:spPr>
          <a:xfrm>
            <a:off x="11190767" y="800959"/>
            <a:ext cx="1001233" cy="0"/>
          </a:xfrm>
          <a:prstGeom prst="line">
            <a:avLst/>
          </a:prstGeom>
          <a:ln w="6350">
            <a:solidFill>
              <a:srgbClr val="DDBA58"/>
            </a:solidFill>
          </a:ln>
        </p:spPr>
        <p:style>
          <a:lnRef idx="1">
            <a:schemeClr val="accent1"/>
          </a:lnRef>
          <a:fillRef idx="0">
            <a:schemeClr val="accent1"/>
          </a:fillRef>
          <a:effectRef idx="0">
            <a:schemeClr val="accent1"/>
          </a:effectRef>
          <a:fontRef idx="minor">
            <a:schemeClr val="tx1"/>
          </a:fontRef>
        </p:style>
      </p:cxnSp>
      <p:sp>
        <p:nvSpPr>
          <p:cNvPr id="12" name="Text Placeholder 15">
            <a:extLst>
              <a:ext uri="{FF2B5EF4-FFF2-40B4-BE49-F238E27FC236}">
                <a16:creationId xmlns:a16="http://schemas.microsoft.com/office/drawing/2014/main" id="{3156C8BB-DCB4-4A6F-9463-81442ECFAE6D}"/>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rgbClr val="DDBA58"/>
                </a:solidFill>
                <a:latin typeface="Arial" panose="020B0604020202020204" pitchFamily="34" charset="0"/>
                <a:cs typeface="Arial" panose="020B0604020202020204" pitchFamily="34" charset="0"/>
              </a:defRPr>
            </a:lvl1pPr>
          </a:lstStyle>
          <a:p>
            <a:pPr lvl="0"/>
            <a:r>
              <a:rPr lang="en-US" dirty="0"/>
              <a:t>20XX</a:t>
            </a:r>
          </a:p>
        </p:txBody>
      </p:sp>
      <p:cxnSp>
        <p:nvCxnSpPr>
          <p:cNvPr id="14" name="Straight Connector 13">
            <a:extLst>
              <a:ext uri="{FF2B5EF4-FFF2-40B4-BE49-F238E27FC236}">
                <a16:creationId xmlns:a16="http://schemas.microsoft.com/office/drawing/2014/main" id="{046941A3-2F65-4CFA-8EEF-AB50FBB6660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8707FDA-D4BE-43FA-91CD-CBA55EB8CA17}"/>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8" name="Picture 7" descr="A logo with text and gears&#10;&#10;Description automatically generated with medium confidence">
            <a:extLst>
              <a:ext uri="{FF2B5EF4-FFF2-40B4-BE49-F238E27FC236}">
                <a16:creationId xmlns:a16="http://schemas.microsoft.com/office/drawing/2014/main" id="{1963436E-8006-EC77-BB23-C161C169295A}"/>
              </a:ext>
            </a:extLst>
          </p:cNvPr>
          <p:cNvPicPr>
            <a:picLocks noChangeAspect="1"/>
          </p:cNvPicPr>
          <p:nvPr userDrawn="1"/>
        </p:nvPicPr>
        <p:blipFill>
          <a:blip r:embed="rId3"/>
          <a:stretch>
            <a:fillRect/>
          </a:stretch>
        </p:blipFill>
        <p:spPr>
          <a:xfrm>
            <a:off x="10664570" y="76200"/>
            <a:ext cx="1448797" cy="592632"/>
          </a:xfrm>
          <a:prstGeom prst="rect">
            <a:avLst/>
          </a:prstGeom>
        </p:spPr>
      </p:pic>
    </p:spTree>
    <p:extLst>
      <p:ext uri="{BB962C8B-B14F-4D97-AF65-F5344CB8AC3E}">
        <p14:creationId xmlns:p14="http://schemas.microsoft.com/office/powerpoint/2010/main" val="39767538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verview">
    <p:bg>
      <p:bgPr>
        <a:blipFill dpi="0" rotWithShape="1">
          <a:blip r:embed="rId2">
            <a:alphaModFix amt="35000"/>
            <a:lum/>
          </a:blip>
          <a:srcRect/>
          <a:stretch>
            <a:fillRect/>
          </a:stretch>
        </a:blip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68D5CEF0-7838-4E94-B0E2-6286757235DA}"/>
              </a:ext>
            </a:extLst>
          </p:cNvPr>
          <p:cNvSpPr/>
          <p:nvPr userDrawn="1"/>
        </p:nvSpPr>
        <p:spPr>
          <a:xfrm>
            <a:off x="0" y="0"/>
            <a:ext cx="12192000" cy="6858000"/>
          </a:xfrm>
          <a:prstGeom prst="rect">
            <a:avLst/>
          </a:prstGeom>
          <a:gradFill flip="none" rotWithShape="1">
            <a:gsLst>
              <a:gs pos="0">
                <a:srgbClr val="C54528">
                  <a:alpha val="85000"/>
                </a:srgbClr>
              </a:gs>
              <a:gs pos="100000">
                <a:srgbClr val="1C3140"/>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E45FD86-80D5-4520-8C38-1EDDAB179D77}"/>
              </a:ext>
            </a:extLst>
          </p:cNvPr>
          <p:cNvSpPr>
            <a:spLocks noGrp="1"/>
          </p:cNvSpPr>
          <p:nvPr>
            <p:ph type="title" hasCustomPrompt="1"/>
          </p:nvPr>
        </p:nvSpPr>
        <p:spPr>
          <a:xfrm>
            <a:off x="928800" y="607100"/>
            <a:ext cx="4737482" cy="697044"/>
          </a:xfrm>
        </p:spPr>
        <p:txBody>
          <a:bodyPr anchor="b">
            <a:noAutofit/>
          </a:bodyPr>
          <a:lstStyle>
            <a:lvl1pPr>
              <a:defRPr lang="en-US" sz="4000" b="1" kern="1200" dirty="0">
                <a:solidFill>
                  <a:srgbClr val="1C3140"/>
                </a:solidFill>
                <a:latin typeface="Arial" panose="020B0604020202020204" pitchFamily="34" charset="0"/>
                <a:ea typeface="+mj-ea"/>
                <a:cs typeface="Arial" panose="020B0604020202020204" pitchFamily="34" charset="0"/>
              </a:defRPr>
            </a:lvl1pPr>
          </a:lstStyle>
          <a:p>
            <a:r>
              <a:rPr lang="en-US" dirty="0"/>
              <a:t>OVERVIEW SLIDE</a:t>
            </a:r>
          </a:p>
        </p:txBody>
      </p:sp>
      <p:sp>
        <p:nvSpPr>
          <p:cNvPr id="4" name="Text Placeholder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928801" y="2635589"/>
            <a:ext cx="3256674" cy="499493"/>
          </a:xfrm>
        </p:spPr>
        <p:txBody>
          <a:bodyPr>
            <a:normAutofit/>
          </a:bodyPr>
          <a:lstStyle>
            <a:lvl1pPr marL="0" indent="0">
              <a:buNone/>
              <a:defRPr lang="en-US" sz="2500" b="1" i="0" kern="1200" dirty="0" smtClean="0">
                <a:solidFill>
                  <a:schemeClr val="tx2"/>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1 Title</a:t>
            </a:r>
          </a:p>
        </p:txBody>
      </p:sp>
      <p:sp>
        <p:nvSpPr>
          <p:cNvPr id="5" name="Date Placeholder 4">
            <a:extLst>
              <a:ext uri="{FF2B5EF4-FFF2-40B4-BE49-F238E27FC236}">
                <a16:creationId xmlns:a16="http://schemas.microsoft.com/office/drawing/2014/main" id="{0B4BC91B-2A3F-445A-9C91-9BF7826133E6}"/>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0DA57DDE-1A3D-4921-8DA7-F028633C78C6}" type="datetime1">
              <a:rPr lang="en-US" smtClean="0"/>
              <a:pPr/>
              <a:t>10/20/2024</a:t>
            </a:fld>
            <a:endParaRPr lang="en-US" dirty="0"/>
          </a:p>
        </p:txBody>
      </p:sp>
      <p:sp>
        <p:nvSpPr>
          <p:cNvPr id="6" name="Footer Placeholder 5">
            <a:extLst>
              <a:ext uri="{FF2B5EF4-FFF2-40B4-BE49-F238E27FC236}">
                <a16:creationId xmlns:a16="http://schemas.microsoft.com/office/drawing/2014/main" id="{FBF24CAE-7220-4370-B793-B9D4AA1A3A55}"/>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5CBEC59-7FF9-4688-98DF-89832A0C9025}" type="slidenum">
              <a:rPr lang="en-US" smtClean="0"/>
              <a:pPr/>
              <a:t>‹#›</a:t>
            </a:fld>
            <a:endParaRPr lang="en-US" dirty="0"/>
          </a:p>
        </p:txBody>
      </p:sp>
      <p:sp>
        <p:nvSpPr>
          <p:cNvPr id="10" name="Rectangle 9">
            <a:extLst>
              <a:ext uri="{FF2B5EF4-FFF2-40B4-BE49-F238E27FC236}">
                <a16:creationId xmlns:a16="http://schemas.microsoft.com/office/drawing/2014/main" id="{663C2BC3-19D8-497A-B742-E2E5155DEA2E}"/>
              </a:ext>
            </a:extLst>
          </p:cNvPr>
          <p:cNvSpPr/>
          <p:nvPr userDrawn="1"/>
        </p:nvSpPr>
        <p:spPr>
          <a:xfrm>
            <a:off x="687289" y="0"/>
            <a:ext cx="72000" cy="1152000"/>
          </a:xfrm>
          <a:prstGeom prst="rect">
            <a:avLst/>
          </a:prstGeom>
          <a:solidFill>
            <a:srgbClr val="DDB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78AD1AF6-056E-449E-ABB4-F42FCFF2154D}"/>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5">
            <a:extLst>
              <a:ext uri="{FF2B5EF4-FFF2-40B4-BE49-F238E27FC236}">
                <a16:creationId xmlns:a16="http://schemas.microsoft.com/office/drawing/2014/main" id="{B49EFE94-C72E-4FA8-9AE2-70BFB09FB2C1}"/>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latin typeface="Arial" panose="020B0604020202020204" pitchFamily="34" charset="0"/>
                <a:cs typeface="Arial" panose="020B0604020202020204" pitchFamily="34" charset="0"/>
              </a:defRPr>
            </a:lvl1pPr>
          </a:lstStyle>
          <a:p>
            <a:pPr lvl="0"/>
            <a:r>
              <a:rPr lang="en-US" dirty="0"/>
              <a:t>20XX</a:t>
            </a:r>
          </a:p>
        </p:txBody>
      </p:sp>
      <p:cxnSp>
        <p:nvCxnSpPr>
          <p:cNvPr id="14" name="Straight Connector 13">
            <a:extLst>
              <a:ext uri="{FF2B5EF4-FFF2-40B4-BE49-F238E27FC236}">
                <a16:creationId xmlns:a16="http://schemas.microsoft.com/office/drawing/2014/main" id="{897F17BC-9B89-4B33-A693-1583A7EAEED0}"/>
              </a:ext>
            </a:extLst>
          </p:cNvPr>
          <p:cNvCxnSpPr>
            <a:cxnSpLocks/>
          </p:cNvCxnSpPr>
          <p:nvPr userDrawn="1"/>
        </p:nvCxnSpPr>
        <p:spPr>
          <a:xfrm>
            <a:off x="0" y="6168360"/>
            <a:ext cx="1764792" cy="0"/>
          </a:xfrm>
          <a:prstGeom prst="line">
            <a:avLst/>
          </a:prstGeom>
          <a:ln w="19050">
            <a:solidFill>
              <a:srgbClr val="DDBA58"/>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52FBCB0-43B1-4129-B190-2F32EAB36A71}"/>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F92140-8242-4A51-9463-35E60CF48BE9}"/>
              </a:ext>
            </a:extLst>
          </p:cNvPr>
          <p:cNvCxnSpPr>
            <a:cxnSpLocks/>
          </p:cNvCxnSpPr>
          <p:nvPr userDrawn="1"/>
        </p:nvCxnSpPr>
        <p:spPr>
          <a:xfrm>
            <a:off x="11192400" y="802800"/>
            <a:ext cx="1001233" cy="0"/>
          </a:xfrm>
          <a:prstGeom prst="line">
            <a:avLst/>
          </a:prstGeom>
          <a:ln w="6350">
            <a:solidFill>
              <a:srgbClr val="DDBA58"/>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D84BA3-D783-472E-AB10-C96A8DE8D0DD}"/>
              </a:ext>
            </a:extLst>
          </p:cNvPr>
          <p:cNvCxnSpPr>
            <a:cxnSpLocks/>
          </p:cNvCxnSpPr>
          <p:nvPr userDrawn="1"/>
        </p:nvCxnSpPr>
        <p:spPr>
          <a:xfrm rot="16200000">
            <a:off x="11383200" y="6580800"/>
            <a:ext cx="557784" cy="0"/>
          </a:xfrm>
          <a:prstGeom prst="line">
            <a:avLst/>
          </a:prstGeom>
          <a:ln w="19050">
            <a:solidFill>
              <a:srgbClr val="DDBA58"/>
            </a:solidFill>
          </a:ln>
        </p:spPr>
        <p:style>
          <a:lnRef idx="1">
            <a:schemeClr val="accent1"/>
          </a:lnRef>
          <a:fillRef idx="0">
            <a:schemeClr val="accent1"/>
          </a:fillRef>
          <a:effectRef idx="0">
            <a:schemeClr val="accent1"/>
          </a:effectRef>
          <a:fontRef idx="minor">
            <a:schemeClr val="tx1"/>
          </a:fontRef>
        </p:style>
      </p:cxnSp>
      <p:sp>
        <p:nvSpPr>
          <p:cNvPr id="35" name="Text Placeholder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467663" y="2635589"/>
            <a:ext cx="3256674" cy="499493"/>
          </a:xfrm>
        </p:spPr>
        <p:txBody>
          <a:bodyPr>
            <a:normAutofit/>
          </a:bodyPr>
          <a:lstStyle>
            <a:lvl1pPr marL="0" indent="0">
              <a:buNone/>
              <a:defRPr lang="en-US" sz="2500" b="1" i="0" kern="1200" dirty="0" smtClean="0">
                <a:solidFill>
                  <a:schemeClr val="tx2"/>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2 Title</a:t>
            </a:r>
          </a:p>
        </p:txBody>
      </p:sp>
      <p:sp>
        <p:nvSpPr>
          <p:cNvPr id="36" name="Text Placeholder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006525" y="2635589"/>
            <a:ext cx="3256674" cy="499493"/>
          </a:xfrm>
        </p:spPr>
        <p:txBody>
          <a:bodyPr>
            <a:normAutofit/>
          </a:bodyPr>
          <a:lstStyle>
            <a:lvl1pPr marL="0" indent="0">
              <a:buNone/>
              <a:defRPr lang="en-US" sz="2500" b="1" i="0" kern="1200" dirty="0" smtClean="0">
                <a:solidFill>
                  <a:schemeClr val="tx2"/>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3 Title</a:t>
            </a:r>
          </a:p>
        </p:txBody>
      </p:sp>
      <p:sp>
        <p:nvSpPr>
          <p:cNvPr id="37" name="Text Placeholder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928801" y="4746794"/>
            <a:ext cx="3256674" cy="499493"/>
          </a:xfrm>
        </p:spPr>
        <p:txBody>
          <a:bodyPr>
            <a:normAutofit/>
          </a:bodyPr>
          <a:lstStyle>
            <a:lvl1pPr marL="0" indent="0">
              <a:buNone/>
              <a:defRPr lang="en-US" sz="2500" b="1" i="0" kern="1200" dirty="0" smtClean="0">
                <a:solidFill>
                  <a:schemeClr val="tx2"/>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4 Title</a:t>
            </a:r>
          </a:p>
        </p:txBody>
      </p:sp>
      <p:sp>
        <p:nvSpPr>
          <p:cNvPr id="38" name="Text Placeholder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467663" y="4746794"/>
            <a:ext cx="3256674" cy="499493"/>
          </a:xfrm>
        </p:spPr>
        <p:txBody>
          <a:bodyPr>
            <a:normAutofit/>
          </a:bodyPr>
          <a:lstStyle>
            <a:lvl1pPr marL="0" indent="0">
              <a:buNone/>
              <a:defRPr lang="en-US" sz="2500" b="1" i="0" kern="1200" dirty="0" smtClean="0">
                <a:solidFill>
                  <a:schemeClr val="tx2"/>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5 Title</a:t>
            </a:r>
          </a:p>
        </p:txBody>
      </p:sp>
      <p:sp>
        <p:nvSpPr>
          <p:cNvPr id="39" name="Text Placeholder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006525" y="4746794"/>
            <a:ext cx="3256674" cy="499493"/>
          </a:xfrm>
        </p:spPr>
        <p:txBody>
          <a:bodyPr>
            <a:normAutofit/>
          </a:bodyPr>
          <a:lstStyle>
            <a:lvl1pPr marL="0" indent="0">
              <a:buNone/>
              <a:defRPr lang="en-US" sz="2500" b="1" i="0" kern="1200" dirty="0" smtClean="0">
                <a:solidFill>
                  <a:schemeClr val="tx2"/>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6 Title</a:t>
            </a:r>
          </a:p>
        </p:txBody>
      </p:sp>
      <p:sp>
        <p:nvSpPr>
          <p:cNvPr id="40" name="Text Placeholder 3">
            <a:extLst>
              <a:ext uri="{FF2B5EF4-FFF2-40B4-BE49-F238E27FC236}">
                <a16:creationId xmlns:a16="http://schemas.microsoft.com/office/drawing/2014/main" id="{F84CD40D-D65C-419A-B22F-5633C9254F52}"/>
              </a:ext>
            </a:extLst>
          </p:cNvPr>
          <p:cNvSpPr>
            <a:spLocks noGrp="1"/>
          </p:cNvSpPr>
          <p:nvPr>
            <p:ph type="body" sz="half" idx="21"/>
          </p:nvPr>
        </p:nvSpPr>
        <p:spPr>
          <a:xfrm>
            <a:off x="928801" y="3059153"/>
            <a:ext cx="3256674" cy="499493"/>
          </a:xfrm>
        </p:spPr>
        <p:txBody>
          <a:bodyPr>
            <a:normAutofit/>
          </a:bodyPr>
          <a:lstStyle>
            <a:lvl1pPr marL="0" indent="0">
              <a:lnSpc>
                <a:spcPct val="100000"/>
              </a:lnSpc>
              <a:spcBef>
                <a:spcPts val="600"/>
              </a:spcBef>
              <a:buNone/>
              <a:defRPr lang="en-US" sz="1600" i="0" kern="1200" dirty="0" smtClean="0">
                <a:solidFill>
                  <a:schemeClr val="bg1"/>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dirty="0"/>
              <a:t>Click to edit Master text styles</a:t>
            </a:r>
          </a:p>
        </p:txBody>
      </p:sp>
      <p:sp>
        <p:nvSpPr>
          <p:cNvPr id="41" name="Text Placeholder 3">
            <a:extLst>
              <a:ext uri="{FF2B5EF4-FFF2-40B4-BE49-F238E27FC236}">
                <a16:creationId xmlns:a16="http://schemas.microsoft.com/office/drawing/2014/main" id="{4902ECF4-C668-49EA-AD7B-E0B3332DE48A}"/>
              </a:ext>
            </a:extLst>
          </p:cNvPr>
          <p:cNvSpPr>
            <a:spLocks noGrp="1"/>
          </p:cNvSpPr>
          <p:nvPr>
            <p:ph type="body" sz="half" idx="22"/>
          </p:nvPr>
        </p:nvSpPr>
        <p:spPr>
          <a:xfrm>
            <a:off x="4467663" y="3059153"/>
            <a:ext cx="3256674" cy="499493"/>
          </a:xfrm>
        </p:spPr>
        <p:txBody>
          <a:bodyPr>
            <a:normAutofit/>
          </a:bodyPr>
          <a:lstStyle>
            <a:lvl1pPr marL="0" indent="0">
              <a:lnSpc>
                <a:spcPct val="100000"/>
              </a:lnSpc>
              <a:spcBef>
                <a:spcPts val="600"/>
              </a:spcBef>
              <a:buNone/>
              <a:defRPr lang="en-US" sz="1600" i="0" kern="1200" dirty="0" smtClean="0">
                <a:solidFill>
                  <a:schemeClr val="bg1"/>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2" name="Text Placeholder 3">
            <a:extLst>
              <a:ext uri="{FF2B5EF4-FFF2-40B4-BE49-F238E27FC236}">
                <a16:creationId xmlns:a16="http://schemas.microsoft.com/office/drawing/2014/main" id="{648A6F22-3F59-4E0F-BAE5-9B7E0D16D33F}"/>
              </a:ext>
            </a:extLst>
          </p:cNvPr>
          <p:cNvSpPr>
            <a:spLocks noGrp="1"/>
          </p:cNvSpPr>
          <p:nvPr>
            <p:ph type="body" sz="half" idx="23"/>
          </p:nvPr>
        </p:nvSpPr>
        <p:spPr>
          <a:xfrm>
            <a:off x="8006525" y="3059153"/>
            <a:ext cx="3256674" cy="499493"/>
          </a:xfrm>
        </p:spPr>
        <p:txBody>
          <a:bodyPr>
            <a:normAutofit/>
          </a:bodyPr>
          <a:lstStyle>
            <a:lvl1pPr marL="0" indent="0">
              <a:lnSpc>
                <a:spcPct val="100000"/>
              </a:lnSpc>
              <a:spcBef>
                <a:spcPts val="600"/>
              </a:spcBef>
              <a:buNone/>
              <a:defRPr lang="en-US" sz="1600" i="0" kern="1200" dirty="0" smtClean="0">
                <a:solidFill>
                  <a:schemeClr val="bg1"/>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3" name="Text Placeholder 3">
            <a:extLst>
              <a:ext uri="{FF2B5EF4-FFF2-40B4-BE49-F238E27FC236}">
                <a16:creationId xmlns:a16="http://schemas.microsoft.com/office/drawing/2014/main" id="{5689CAE6-6963-412E-9DAD-B7B5AFC41DCF}"/>
              </a:ext>
            </a:extLst>
          </p:cNvPr>
          <p:cNvSpPr>
            <a:spLocks noGrp="1"/>
          </p:cNvSpPr>
          <p:nvPr>
            <p:ph type="body" sz="half" idx="24"/>
          </p:nvPr>
        </p:nvSpPr>
        <p:spPr>
          <a:xfrm>
            <a:off x="928801" y="5170358"/>
            <a:ext cx="3256674" cy="499493"/>
          </a:xfrm>
        </p:spPr>
        <p:txBody>
          <a:bodyPr>
            <a:normAutofit/>
          </a:bodyPr>
          <a:lstStyle>
            <a:lvl1pPr marL="0" indent="0">
              <a:lnSpc>
                <a:spcPct val="100000"/>
              </a:lnSpc>
              <a:spcBef>
                <a:spcPts val="600"/>
              </a:spcBef>
              <a:buNone/>
              <a:defRPr lang="en-US" sz="1600" i="0" kern="1200" dirty="0" smtClean="0">
                <a:solidFill>
                  <a:schemeClr val="bg1"/>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4" name="Text Placeholder 3">
            <a:extLst>
              <a:ext uri="{FF2B5EF4-FFF2-40B4-BE49-F238E27FC236}">
                <a16:creationId xmlns:a16="http://schemas.microsoft.com/office/drawing/2014/main" id="{98D9757D-1411-42F4-AABD-CC173E4A038B}"/>
              </a:ext>
            </a:extLst>
          </p:cNvPr>
          <p:cNvSpPr>
            <a:spLocks noGrp="1"/>
          </p:cNvSpPr>
          <p:nvPr>
            <p:ph type="body" sz="half" idx="25"/>
          </p:nvPr>
        </p:nvSpPr>
        <p:spPr>
          <a:xfrm>
            <a:off x="4467663" y="5170358"/>
            <a:ext cx="3256674" cy="499493"/>
          </a:xfrm>
        </p:spPr>
        <p:txBody>
          <a:bodyPr>
            <a:normAutofit/>
          </a:bodyPr>
          <a:lstStyle>
            <a:lvl1pPr marL="0" indent="0">
              <a:lnSpc>
                <a:spcPct val="100000"/>
              </a:lnSpc>
              <a:spcBef>
                <a:spcPts val="600"/>
              </a:spcBef>
              <a:buNone/>
              <a:defRPr lang="en-US" sz="1600" i="0" kern="1200" dirty="0" smtClean="0">
                <a:solidFill>
                  <a:schemeClr val="bg1"/>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5" name="Text Placeholder 3">
            <a:extLst>
              <a:ext uri="{FF2B5EF4-FFF2-40B4-BE49-F238E27FC236}">
                <a16:creationId xmlns:a16="http://schemas.microsoft.com/office/drawing/2014/main" id="{0590AA6E-50BC-4492-8B87-7D8D4A8A5E76}"/>
              </a:ext>
            </a:extLst>
          </p:cNvPr>
          <p:cNvSpPr>
            <a:spLocks noGrp="1"/>
          </p:cNvSpPr>
          <p:nvPr>
            <p:ph type="body" sz="half" idx="26"/>
          </p:nvPr>
        </p:nvSpPr>
        <p:spPr>
          <a:xfrm>
            <a:off x="8006525" y="5170358"/>
            <a:ext cx="3256674" cy="499493"/>
          </a:xfrm>
        </p:spPr>
        <p:txBody>
          <a:bodyPr>
            <a:normAutofit/>
          </a:bodyPr>
          <a:lstStyle>
            <a:lvl1pPr marL="0" indent="0">
              <a:lnSpc>
                <a:spcPct val="100000"/>
              </a:lnSpc>
              <a:spcBef>
                <a:spcPts val="600"/>
              </a:spcBef>
              <a:buNone/>
              <a:defRPr lang="en-US" sz="1600" i="0" kern="1200" dirty="0" smtClean="0">
                <a:solidFill>
                  <a:schemeClr val="bg1"/>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7" name="Picture Placeholder 46">
            <a:extLst>
              <a:ext uri="{FF2B5EF4-FFF2-40B4-BE49-F238E27FC236}">
                <a16:creationId xmlns:a16="http://schemas.microsoft.com/office/drawing/2014/main" id="{64786CCE-CCCC-4B2D-890D-9D719713DB79}"/>
              </a:ext>
            </a:extLst>
          </p:cNvPr>
          <p:cNvSpPr>
            <a:spLocks noGrp="1"/>
          </p:cNvSpPr>
          <p:nvPr>
            <p:ph type="pic" sz="quarter" idx="27"/>
          </p:nvPr>
        </p:nvSpPr>
        <p:spPr>
          <a:xfrm>
            <a:off x="977066" y="1757980"/>
            <a:ext cx="867600" cy="868680"/>
          </a:xfrm>
          <a:prstGeom prst="ellipse">
            <a:avLst/>
          </a:prstGeom>
          <a:noFill/>
          <a:ln w="19050">
            <a:noFill/>
          </a:ln>
        </p:spPr>
        <p:txBody>
          <a:bodyPr anchor="ctr" anchorCtr="0">
            <a:normAutofit/>
          </a:bodyPr>
          <a:lstStyle>
            <a:lvl1pPr marL="0" indent="0" algn="ctr">
              <a:buNone/>
              <a:defRPr sz="1200">
                <a:solidFill>
                  <a:schemeClr val="bg1"/>
                </a:solidFill>
                <a:latin typeface="Arial" panose="020B0604020202020204" pitchFamily="34" charset="0"/>
                <a:cs typeface="Arial" panose="020B0604020202020204" pitchFamily="34" charset="0"/>
              </a:defRPr>
            </a:lvl1pPr>
          </a:lstStyle>
          <a:p>
            <a:r>
              <a:rPr lang="en-US" dirty="0"/>
              <a:t>Click icon to add picture</a:t>
            </a:r>
          </a:p>
        </p:txBody>
      </p:sp>
      <p:sp>
        <p:nvSpPr>
          <p:cNvPr id="48" name="Picture Placeholder 46">
            <a:extLst>
              <a:ext uri="{FF2B5EF4-FFF2-40B4-BE49-F238E27FC236}">
                <a16:creationId xmlns:a16="http://schemas.microsoft.com/office/drawing/2014/main" id="{EB08972C-68CE-41CC-9351-3DD741E53936}"/>
              </a:ext>
            </a:extLst>
          </p:cNvPr>
          <p:cNvSpPr>
            <a:spLocks noGrp="1"/>
          </p:cNvSpPr>
          <p:nvPr>
            <p:ph type="pic" sz="quarter" idx="28"/>
          </p:nvPr>
        </p:nvSpPr>
        <p:spPr>
          <a:xfrm>
            <a:off x="4512376" y="1757980"/>
            <a:ext cx="867600" cy="868680"/>
          </a:xfrm>
          <a:prstGeom prst="ellipse">
            <a:avLst/>
          </a:prstGeom>
          <a:noFill/>
          <a:ln w="19050">
            <a:noFill/>
          </a:ln>
        </p:spPr>
        <p:txBody>
          <a:bodyPr anchor="ctr" anchorCtr="0">
            <a:normAutofit/>
          </a:bodyPr>
          <a:lstStyle>
            <a:lvl1pPr marL="0" indent="0" algn="ctr">
              <a:buNone/>
              <a:defRPr sz="1200">
                <a:solidFill>
                  <a:schemeClr val="bg1"/>
                </a:solidFill>
                <a:latin typeface="Arial" panose="020B0604020202020204" pitchFamily="34" charset="0"/>
                <a:cs typeface="Arial" panose="020B0604020202020204" pitchFamily="34" charset="0"/>
              </a:defRPr>
            </a:lvl1pPr>
          </a:lstStyle>
          <a:p>
            <a:r>
              <a:rPr lang="en-US" dirty="0"/>
              <a:t>Click icon to add picture</a:t>
            </a:r>
          </a:p>
        </p:txBody>
      </p:sp>
      <p:sp>
        <p:nvSpPr>
          <p:cNvPr id="49" name="Picture Placeholder 46">
            <a:extLst>
              <a:ext uri="{FF2B5EF4-FFF2-40B4-BE49-F238E27FC236}">
                <a16:creationId xmlns:a16="http://schemas.microsoft.com/office/drawing/2014/main" id="{6347D157-8108-4656-88F3-59B693C47F9B}"/>
              </a:ext>
            </a:extLst>
          </p:cNvPr>
          <p:cNvSpPr>
            <a:spLocks noGrp="1"/>
          </p:cNvSpPr>
          <p:nvPr>
            <p:ph type="pic" sz="quarter" idx="29"/>
          </p:nvPr>
        </p:nvSpPr>
        <p:spPr>
          <a:xfrm>
            <a:off x="8047686" y="1757980"/>
            <a:ext cx="867600" cy="868680"/>
          </a:xfrm>
          <a:prstGeom prst="ellipse">
            <a:avLst/>
          </a:prstGeom>
          <a:noFill/>
          <a:ln w="19050">
            <a:noFill/>
          </a:ln>
        </p:spPr>
        <p:txBody>
          <a:bodyPr anchor="ctr" anchorCtr="0">
            <a:normAutofit/>
          </a:bodyPr>
          <a:lstStyle>
            <a:lvl1pPr marL="0" indent="0" algn="ctr">
              <a:buNone/>
              <a:defRPr sz="1200">
                <a:solidFill>
                  <a:schemeClr val="bg1"/>
                </a:solidFill>
                <a:latin typeface="Arial" panose="020B0604020202020204" pitchFamily="34" charset="0"/>
                <a:cs typeface="Arial" panose="020B0604020202020204" pitchFamily="34" charset="0"/>
              </a:defRPr>
            </a:lvl1pPr>
          </a:lstStyle>
          <a:p>
            <a:r>
              <a:rPr lang="en-US" dirty="0"/>
              <a:t>Click icon to add picture</a:t>
            </a:r>
          </a:p>
        </p:txBody>
      </p:sp>
      <p:sp>
        <p:nvSpPr>
          <p:cNvPr id="50" name="Picture Placeholder 46">
            <a:extLst>
              <a:ext uri="{FF2B5EF4-FFF2-40B4-BE49-F238E27FC236}">
                <a16:creationId xmlns:a16="http://schemas.microsoft.com/office/drawing/2014/main" id="{B4548244-F89A-4EA8-9DB4-056E45B2FDF5}"/>
              </a:ext>
            </a:extLst>
          </p:cNvPr>
          <p:cNvSpPr>
            <a:spLocks noGrp="1"/>
          </p:cNvSpPr>
          <p:nvPr>
            <p:ph type="pic" sz="quarter" idx="30"/>
          </p:nvPr>
        </p:nvSpPr>
        <p:spPr>
          <a:xfrm>
            <a:off x="977066" y="3890091"/>
            <a:ext cx="867600" cy="868680"/>
          </a:xfrm>
          <a:prstGeom prst="ellipse">
            <a:avLst/>
          </a:prstGeom>
          <a:noFill/>
          <a:ln w="19050">
            <a:noFill/>
          </a:ln>
        </p:spPr>
        <p:txBody>
          <a:bodyPr anchor="ctr" anchorCtr="0">
            <a:normAutofit/>
          </a:bodyPr>
          <a:lstStyle>
            <a:lvl1pPr marL="0" indent="0" algn="ctr">
              <a:buNone/>
              <a:defRPr sz="1200">
                <a:solidFill>
                  <a:schemeClr val="bg1"/>
                </a:solidFill>
                <a:latin typeface="Arial" panose="020B0604020202020204" pitchFamily="34" charset="0"/>
                <a:cs typeface="Arial" panose="020B0604020202020204" pitchFamily="34" charset="0"/>
              </a:defRPr>
            </a:lvl1pPr>
          </a:lstStyle>
          <a:p>
            <a:r>
              <a:rPr lang="en-US" dirty="0"/>
              <a:t>Click icon to add picture</a:t>
            </a:r>
          </a:p>
        </p:txBody>
      </p:sp>
      <p:sp>
        <p:nvSpPr>
          <p:cNvPr id="51" name="Picture Placeholder 46">
            <a:extLst>
              <a:ext uri="{FF2B5EF4-FFF2-40B4-BE49-F238E27FC236}">
                <a16:creationId xmlns:a16="http://schemas.microsoft.com/office/drawing/2014/main" id="{6B46EEEA-383D-42CD-ABFC-86BD330E07A0}"/>
              </a:ext>
            </a:extLst>
          </p:cNvPr>
          <p:cNvSpPr>
            <a:spLocks noGrp="1"/>
          </p:cNvSpPr>
          <p:nvPr>
            <p:ph type="pic" sz="quarter" idx="31"/>
          </p:nvPr>
        </p:nvSpPr>
        <p:spPr>
          <a:xfrm>
            <a:off x="4512376" y="3890091"/>
            <a:ext cx="867600" cy="868680"/>
          </a:xfrm>
          <a:prstGeom prst="ellipse">
            <a:avLst/>
          </a:prstGeom>
          <a:noFill/>
          <a:ln w="19050">
            <a:noFill/>
          </a:ln>
        </p:spPr>
        <p:txBody>
          <a:bodyPr anchor="ctr" anchorCtr="0">
            <a:normAutofit/>
          </a:bodyPr>
          <a:lstStyle>
            <a:lvl1pPr marL="0" indent="0" algn="ctr">
              <a:buNone/>
              <a:defRPr sz="1200">
                <a:solidFill>
                  <a:schemeClr val="bg1"/>
                </a:solidFill>
                <a:latin typeface="Arial" panose="020B0604020202020204" pitchFamily="34" charset="0"/>
                <a:cs typeface="Arial" panose="020B0604020202020204" pitchFamily="34" charset="0"/>
              </a:defRPr>
            </a:lvl1pPr>
          </a:lstStyle>
          <a:p>
            <a:r>
              <a:rPr lang="en-US" dirty="0"/>
              <a:t>Click icon to add picture</a:t>
            </a:r>
          </a:p>
        </p:txBody>
      </p:sp>
      <p:sp>
        <p:nvSpPr>
          <p:cNvPr id="52" name="Picture Placeholder 46">
            <a:extLst>
              <a:ext uri="{FF2B5EF4-FFF2-40B4-BE49-F238E27FC236}">
                <a16:creationId xmlns:a16="http://schemas.microsoft.com/office/drawing/2014/main" id="{DF75483C-CE05-4E90-8A93-D04244423927}"/>
              </a:ext>
            </a:extLst>
          </p:cNvPr>
          <p:cNvSpPr>
            <a:spLocks noGrp="1"/>
          </p:cNvSpPr>
          <p:nvPr>
            <p:ph type="pic" sz="quarter" idx="32"/>
          </p:nvPr>
        </p:nvSpPr>
        <p:spPr>
          <a:xfrm>
            <a:off x="8047686" y="3890091"/>
            <a:ext cx="867600" cy="868680"/>
          </a:xfrm>
          <a:prstGeom prst="ellipse">
            <a:avLst/>
          </a:prstGeom>
          <a:noFill/>
          <a:ln w="19050">
            <a:noFill/>
          </a:ln>
        </p:spPr>
        <p:txBody>
          <a:bodyPr anchor="ctr" anchorCtr="0">
            <a:normAutofit/>
          </a:bodyPr>
          <a:lstStyle>
            <a:lvl1pPr marL="0" indent="0" algn="ctr">
              <a:buNone/>
              <a:defRPr sz="1200">
                <a:solidFill>
                  <a:schemeClr val="bg1"/>
                </a:solidFill>
                <a:latin typeface="Arial" panose="020B0604020202020204" pitchFamily="34" charset="0"/>
                <a:cs typeface="Arial" panose="020B0604020202020204" pitchFamily="34" charset="0"/>
              </a:defRPr>
            </a:lvl1pPr>
          </a:lstStyle>
          <a:p>
            <a:r>
              <a:rPr lang="en-US" dirty="0"/>
              <a:t>Click icon to add picture</a:t>
            </a:r>
          </a:p>
        </p:txBody>
      </p:sp>
      <p:pic>
        <p:nvPicPr>
          <p:cNvPr id="3" name="Picture 2" descr="A logo with text and gears&#10;&#10;Description automatically generated with medium confidence">
            <a:extLst>
              <a:ext uri="{FF2B5EF4-FFF2-40B4-BE49-F238E27FC236}">
                <a16:creationId xmlns:a16="http://schemas.microsoft.com/office/drawing/2014/main" id="{D79AD81B-E067-FBC2-2020-02CE6574F09F}"/>
              </a:ext>
            </a:extLst>
          </p:cNvPr>
          <p:cNvPicPr>
            <a:picLocks noChangeAspect="1"/>
          </p:cNvPicPr>
          <p:nvPr userDrawn="1"/>
        </p:nvPicPr>
        <p:blipFill>
          <a:blip r:embed="rId3"/>
          <a:stretch>
            <a:fillRect/>
          </a:stretch>
        </p:blipFill>
        <p:spPr>
          <a:xfrm>
            <a:off x="10664570" y="76200"/>
            <a:ext cx="1448797" cy="592632"/>
          </a:xfrm>
          <a:prstGeom prst="rect">
            <a:avLst/>
          </a:prstGeom>
        </p:spPr>
      </p:pic>
    </p:spTree>
    <p:extLst>
      <p:ext uri="{BB962C8B-B14F-4D97-AF65-F5344CB8AC3E}">
        <p14:creationId xmlns:p14="http://schemas.microsoft.com/office/powerpoint/2010/main" val="2236601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Overview">
    <p:bg>
      <p:bgPr>
        <a:blipFill dpi="0" rotWithShape="1">
          <a:blip r:embed="rId2">
            <a:alphaModFix amt="5000"/>
            <a:lum/>
          </a:blip>
          <a:srcRect/>
          <a:stretch>
            <a:fillRect/>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847B44D-22EA-2BC6-2178-5078734F79EB}"/>
              </a:ext>
            </a:extLst>
          </p:cNvPr>
          <p:cNvSpPr/>
          <p:nvPr userDrawn="1"/>
        </p:nvSpPr>
        <p:spPr>
          <a:xfrm>
            <a:off x="0" y="6305522"/>
            <a:ext cx="12192000" cy="552478"/>
          </a:xfrm>
          <a:prstGeom prst="rect">
            <a:avLst/>
          </a:prstGeom>
          <a:gradFill flip="none" rotWithShape="1">
            <a:gsLst>
              <a:gs pos="0">
                <a:srgbClr val="C54528"/>
              </a:gs>
              <a:gs pos="100000">
                <a:srgbClr val="1C314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E45FD86-80D5-4520-8C38-1EDDAB179D77}"/>
              </a:ext>
            </a:extLst>
          </p:cNvPr>
          <p:cNvSpPr>
            <a:spLocks noGrp="1"/>
          </p:cNvSpPr>
          <p:nvPr>
            <p:ph type="title" hasCustomPrompt="1"/>
          </p:nvPr>
        </p:nvSpPr>
        <p:spPr>
          <a:xfrm>
            <a:off x="928800" y="607100"/>
            <a:ext cx="4737482" cy="697044"/>
          </a:xfrm>
        </p:spPr>
        <p:txBody>
          <a:bodyPr anchor="b">
            <a:noAutofit/>
          </a:bodyPr>
          <a:lstStyle>
            <a:lvl1pPr>
              <a:defRPr lang="en-US" sz="4000" b="1" kern="1200" dirty="0">
                <a:gradFill>
                  <a:gsLst>
                    <a:gs pos="0">
                      <a:srgbClr val="C54528"/>
                    </a:gs>
                    <a:gs pos="100000">
                      <a:srgbClr val="1C3140"/>
                    </a:gs>
                  </a:gsLst>
                  <a:lin ang="0" scaled="1"/>
                </a:gradFill>
                <a:latin typeface="Arial" panose="020B0604020202020204" pitchFamily="34" charset="0"/>
                <a:ea typeface="+mj-ea"/>
                <a:cs typeface="Arial" panose="020B0604020202020204" pitchFamily="34" charset="0"/>
              </a:defRPr>
            </a:lvl1pPr>
          </a:lstStyle>
          <a:p>
            <a:r>
              <a:rPr lang="en-US" dirty="0"/>
              <a:t>OVERVIEW SLIDE</a:t>
            </a:r>
          </a:p>
        </p:txBody>
      </p:sp>
      <p:sp>
        <p:nvSpPr>
          <p:cNvPr id="4" name="Text Placeholder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928801" y="2452709"/>
            <a:ext cx="3256674" cy="499493"/>
          </a:xfrm>
        </p:spPr>
        <p:txBody>
          <a:bodyPr>
            <a:normAutofit/>
          </a:bodyPr>
          <a:lstStyle>
            <a:lvl1pPr marL="0" indent="0">
              <a:buNone/>
              <a:defRPr lang="en-US" sz="2500" b="1" i="0" kern="1200" dirty="0" smtClean="0">
                <a:solidFill>
                  <a:srgbClr val="C54528"/>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1 Title</a:t>
            </a:r>
          </a:p>
        </p:txBody>
      </p:sp>
      <p:sp>
        <p:nvSpPr>
          <p:cNvPr id="10" name="Rectangle 9">
            <a:extLst>
              <a:ext uri="{FF2B5EF4-FFF2-40B4-BE49-F238E27FC236}">
                <a16:creationId xmlns:a16="http://schemas.microsoft.com/office/drawing/2014/main" id="{663C2BC3-19D8-497A-B742-E2E5155DEA2E}"/>
              </a:ext>
            </a:extLst>
          </p:cNvPr>
          <p:cNvSpPr/>
          <p:nvPr userDrawn="1"/>
        </p:nvSpPr>
        <p:spPr>
          <a:xfrm>
            <a:off x="687289" y="0"/>
            <a:ext cx="72000" cy="1152000"/>
          </a:xfrm>
          <a:prstGeom prst="rect">
            <a:avLst/>
          </a:prstGeom>
          <a:solidFill>
            <a:srgbClr val="DDB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78AD1AF6-056E-449E-ABB4-F42FCFF2154D}"/>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5">
            <a:extLst>
              <a:ext uri="{FF2B5EF4-FFF2-40B4-BE49-F238E27FC236}">
                <a16:creationId xmlns:a16="http://schemas.microsoft.com/office/drawing/2014/main" id="{B49EFE94-C72E-4FA8-9AE2-70BFB09FB2C1}"/>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rgbClr val="DDBA58"/>
                </a:solidFill>
                <a:latin typeface="Arial" panose="020B0604020202020204" pitchFamily="34" charset="0"/>
                <a:cs typeface="Arial" panose="020B0604020202020204" pitchFamily="34" charset="0"/>
              </a:defRPr>
            </a:lvl1pPr>
          </a:lstStyle>
          <a:p>
            <a:pPr lvl="0"/>
            <a:r>
              <a:rPr lang="en-US" dirty="0"/>
              <a:t>20XX</a:t>
            </a:r>
          </a:p>
        </p:txBody>
      </p:sp>
      <p:cxnSp>
        <p:nvCxnSpPr>
          <p:cNvPr id="31" name="Straight Connector 30">
            <a:extLst>
              <a:ext uri="{FF2B5EF4-FFF2-40B4-BE49-F238E27FC236}">
                <a16:creationId xmlns:a16="http://schemas.microsoft.com/office/drawing/2014/main" id="{6AF92140-8242-4A51-9463-35E60CF48BE9}"/>
              </a:ext>
            </a:extLst>
          </p:cNvPr>
          <p:cNvCxnSpPr>
            <a:cxnSpLocks/>
          </p:cNvCxnSpPr>
          <p:nvPr userDrawn="1"/>
        </p:nvCxnSpPr>
        <p:spPr>
          <a:xfrm>
            <a:off x="11192400" y="802800"/>
            <a:ext cx="1001233" cy="0"/>
          </a:xfrm>
          <a:prstGeom prst="line">
            <a:avLst/>
          </a:prstGeom>
          <a:ln w="6350">
            <a:solidFill>
              <a:srgbClr val="DDBA58"/>
            </a:solidFill>
          </a:ln>
        </p:spPr>
        <p:style>
          <a:lnRef idx="1">
            <a:schemeClr val="accent1"/>
          </a:lnRef>
          <a:fillRef idx="0">
            <a:schemeClr val="accent1"/>
          </a:fillRef>
          <a:effectRef idx="0">
            <a:schemeClr val="accent1"/>
          </a:effectRef>
          <a:fontRef idx="minor">
            <a:schemeClr val="tx1"/>
          </a:fontRef>
        </p:style>
      </p:cxnSp>
      <p:sp>
        <p:nvSpPr>
          <p:cNvPr id="35" name="Text Placeholder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467663" y="2452709"/>
            <a:ext cx="3256674" cy="499493"/>
          </a:xfrm>
        </p:spPr>
        <p:txBody>
          <a:bodyPr>
            <a:normAutofit/>
          </a:bodyPr>
          <a:lstStyle>
            <a:lvl1pPr marL="0" indent="0">
              <a:buNone/>
              <a:defRPr lang="en-US" sz="2500" b="1" i="0" kern="1200" dirty="0" smtClean="0">
                <a:solidFill>
                  <a:srgbClr val="C54528"/>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2 Title</a:t>
            </a:r>
          </a:p>
        </p:txBody>
      </p:sp>
      <p:sp>
        <p:nvSpPr>
          <p:cNvPr id="36" name="Text Placeholder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006525" y="2452709"/>
            <a:ext cx="3256674" cy="499493"/>
          </a:xfrm>
        </p:spPr>
        <p:txBody>
          <a:bodyPr>
            <a:normAutofit/>
          </a:bodyPr>
          <a:lstStyle>
            <a:lvl1pPr marL="0" indent="0">
              <a:buNone/>
              <a:defRPr lang="en-US" sz="2500" b="1" i="0" kern="1200" dirty="0" smtClean="0">
                <a:solidFill>
                  <a:srgbClr val="C54528"/>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3 Title</a:t>
            </a:r>
          </a:p>
        </p:txBody>
      </p:sp>
      <p:sp>
        <p:nvSpPr>
          <p:cNvPr id="37" name="Text Placeholder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928801" y="4563914"/>
            <a:ext cx="3256674" cy="499493"/>
          </a:xfrm>
        </p:spPr>
        <p:txBody>
          <a:bodyPr>
            <a:normAutofit/>
          </a:bodyPr>
          <a:lstStyle>
            <a:lvl1pPr marL="0" indent="0">
              <a:buNone/>
              <a:defRPr lang="en-US" sz="2500" b="1" i="0" kern="1200" dirty="0" smtClean="0">
                <a:solidFill>
                  <a:srgbClr val="1C3140"/>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4 Title</a:t>
            </a:r>
          </a:p>
        </p:txBody>
      </p:sp>
      <p:sp>
        <p:nvSpPr>
          <p:cNvPr id="38" name="Text Placeholder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467663" y="4563914"/>
            <a:ext cx="3256674" cy="499493"/>
          </a:xfrm>
        </p:spPr>
        <p:txBody>
          <a:bodyPr>
            <a:normAutofit/>
          </a:bodyPr>
          <a:lstStyle>
            <a:lvl1pPr marL="0" indent="0">
              <a:buNone/>
              <a:defRPr lang="en-US" sz="2500" b="1" i="0" kern="1200" dirty="0" smtClean="0">
                <a:solidFill>
                  <a:srgbClr val="1C3140"/>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5 Title</a:t>
            </a:r>
          </a:p>
        </p:txBody>
      </p:sp>
      <p:sp>
        <p:nvSpPr>
          <p:cNvPr id="39" name="Text Placeholder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006525" y="4563914"/>
            <a:ext cx="3256674" cy="499493"/>
          </a:xfrm>
        </p:spPr>
        <p:txBody>
          <a:bodyPr>
            <a:normAutofit/>
          </a:bodyPr>
          <a:lstStyle>
            <a:lvl1pPr marL="0" indent="0">
              <a:buNone/>
              <a:defRPr lang="en-US" sz="2500" b="1" i="0" kern="1200" dirty="0" smtClean="0">
                <a:solidFill>
                  <a:srgbClr val="1C3140"/>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6 Title</a:t>
            </a:r>
          </a:p>
        </p:txBody>
      </p:sp>
      <p:sp>
        <p:nvSpPr>
          <p:cNvPr id="40" name="Text Placeholder 3">
            <a:extLst>
              <a:ext uri="{FF2B5EF4-FFF2-40B4-BE49-F238E27FC236}">
                <a16:creationId xmlns:a16="http://schemas.microsoft.com/office/drawing/2014/main" id="{F84CD40D-D65C-419A-B22F-5633C9254F52}"/>
              </a:ext>
            </a:extLst>
          </p:cNvPr>
          <p:cNvSpPr>
            <a:spLocks noGrp="1"/>
          </p:cNvSpPr>
          <p:nvPr>
            <p:ph type="body" sz="half" idx="21"/>
          </p:nvPr>
        </p:nvSpPr>
        <p:spPr>
          <a:xfrm>
            <a:off x="928801" y="2876273"/>
            <a:ext cx="3256674" cy="499493"/>
          </a:xfrm>
        </p:spPr>
        <p:txBody>
          <a:bodyPr>
            <a:normAutofit/>
          </a:bodyPr>
          <a:lstStyle>
            <a:lvl1pPr marL="0" indent="0">
              <a:buNone/>
              <a:defRPr lang="en-US" sz="1600" i="0" kern="1200" dirty="0" smtClean="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1" name="Text Placeholder 3">
            <a:extLst>
              <a:ext uri="{FF2B5EF4-FFF2-40B4-BE49-F238E27FC236}">
                <a16:creationId xmlns:a16="http://schemas.microsoft.com/office/drawing/2014/main" id="{4902ECF4-C668-49EA-AD7B-E0B3332DE48A}"/>
              </a:ext>
            </a:extLst>
          </p:cNvPr>
          <p:cNvSpPr>
            <a:spLocks noGrp="1"/>
          </p:cNvSpPr>
          <p:nvPr>
            <p:ph type="body" sz="half" idx="22"/>
          </p:nvPr>
        </p:nvSpPr>
        <p:spPr>
          <a:xfrm>
            <a:off x="4467663" y="2876273"/>
            <a:ext cx="3256674" cy="499493"/>
          </a:xfrm>
        </p:spPr>
        <p:txBody>
          <a:bodyPr>
            <a:normAutofit/>
          </a:bodyPr>
          <a:lstStyle>
            <a:lvl1pPr marL="0" indent="0">
              <a:buNone/>
              <a:defRPr lang="en-US" sz="1600" i="0" kern="1200" dirty="0" smtClean="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2" name="Text Placeholder 3">
            <a:extLst>
              <a:ext uri="{FF2B5EF4-FFF2-40B4-BE49-F238E27FC236}">
                <a16:creationId xmlns:a16="http://schemas.microsoft.com/office/drawing/2014/main" id="{648A6F22-3F59-4E0F-BAE5-9B7E0D16D33F}"/>
              </a:ext>
            </a:extLst>
          </p:cNvPr>
          <p:cNvSpPr>
            <a:spLocks noGrp="1"/>
          </p:cNvSpPr>
          <p:nvPr>
            <p:ph type="body" sz="half" idx="23"/>
          </p:nvPr>
        </p:nvSpPr>
        <p:spPr>
          <a:xfrm>
            <a:off x="8006525" y="2876273"/>
            <a:ext cx="3256674" cy="499493"/>
          </a:xfrm>
        </p:spPr>
        <p:txBody>
          <a:bodyPr>
            <a:normAutofit/>
          </a:bodyPr>
          <a:lstStyle>
            <a:lvl1pPr marL="0" indent="0">
              <a:buNone/>
              <a:defRPr lang="en-US" sz="1600" i="0" kern="1200" dirty="0" smtClean="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dirty="0"/>
              <a:t>Click to edit Master text styles</a:t>
            </a:r>
          </a:p>
        </p:txBody>
      </p:sp>
      <p:sp>
        <p:nvSpPr>
          <p:cNvPr id="43" name="Text Placeholder 3">
            <a:extLst>
              <a:ext uri="{FF2B5EF4-FFF2-40B4-BE49-F238E27FC236}">
                <a16:creationId xmlns:a16="http://schemas.microsoft.com/office/drawing/2014/main" id="{5689CAE6-6963-412E-9DAD-B7B5AFC41DCF}"/>
              </a:ext>
            </a:extLst>
          </p:cNvPr>
          <p:cNvSpPr>
            <a:spLocks noGrp="1"/>
          </p:cNvSpPr>
          <p:nvPr>
            <p:ph type="body" sz="half" idx="24"/>
          </p:nvPr>
        </p:nvSpPr>
        <p:spPr>
          <a:xfrm>
            <a:off x="928801" y="4987478"/>
            <a:ext cx="3256674" cy="499493"/>
          </a:xfrm>
        </p:spPr>
        <p:txBody>
          <a:bodyPr>
            <a:normAutofit/>
          </a:bodyPr>
          <a:lstStyle>
            <a:lvl1pPr marL="0" indent="0">
              <a:buNone/>
              <a:defRPr lang="en-US" sz="1600" i="0" kern="1200" dirty="0" smtClean="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4" name="Text Placeholder 3">
            <a:extLst>
              <a:ext uri="{FF2B5EF4-FFF2-40B4-BE49-F238E27FC236}">
                <a16:creationId xmlns:a16="http://schemas.microsoft.com/office/drawing/2014/main" id="{98D9757D-1411-42F4-AABD-CC173E4A038B}"/>
              </a:ext>
            </a:extLst>
          </p:cNvPr>
          <p:cNvSpPr>
            <a:spLocks noGrp="1"/>
          </p:cNvSpPr>
          <p:nvPr>
            <p:ph type="body" sz="half" idx="25"/>
          </p:nvPr>
        </p:nvSpPr>
        <p:spPr>
          <a:xfrm>
            <a:off x="4467663" y="4987478"/>
            <a:ext cx="3256674" cy="499493"/>
          </a:xfrm>
        </p:spPr>
        <p:txBody>
          <a:bodyPr>
            <a:normAutofit/>
          </a:bodyPr>
          <a:lstStyle>
            <a:lvl1pPr marL="0" indent="0">
              <a:buNone/>
              <a:defRPr lang="en-US" sz="1600" i="0" kern="1200" dirty="0" smtClean="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5" name="Text Placeholder 3">
            <a:extLst>
              <a:ext uri="{FF2B5EF4-FFF2-40B4-BE49-F238E27FC236}">
                <a16:creationId xmlns:a16="http://schemas.microsoft.com/office/drawing/2014/main" id="{0590AA6E-50BC-4492-8B87-7D8D4A8A5E76}"/>
              </a:ext>
            </a:extLst>
          </p:cNvPr>
          <p:cNvSpPr>
            <a:spLocks noGrp="1"/>
          </p:cNvSpPr>
          <p:nvPr>
            <p:ph type="body" sz="half" idx="26"/>
          </p:nvPr>
        </p:nvSpPr>
        <p:spPr>
          <a:xfrm>
            <a:off x="8006525" y="4987478"/>
            <a:ext cx="3256674" cy="499493"/>
          </a:xfrm>
        </p:spPr>
        <p:txBody>
          <a:bodyPr>
            <a:normAutofit/>
          </a:bodyPr>
          <a:lstStyle>
            <a:lvl1pPr marL="0" indent="0">
              <a:buNone/>
              <a:defRPr lang="en-US" sz="1600" i="0" kern="1200" dirty="0" smtClean="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7" name="Picture Placeholder 46">
            <a:extLst>
              <a:ext uri="{FF2B5EF4-FFF2-40B4-BE49-F238E27FC236}">
                <a16:creationId xmlns:a16="http://schemas.microsoft.com/office/drawing/2014/main" id="{64786CCE-CCCC-4B2D-890D-9D719713DB79}"/>
              </a:ext>
            </a:extLst>
          </p:cNvPr>
          <p:cNvSpPr>
            <a:spLocks noGrp="1"/>
          </p:cNvSpPr>
          <p:nvPr>
            <p:ph type="pic" sz="quarter" idx="27"/>
          </p:nvPr>
        </p:nvSpPr>
        <p:spPr>
          <a:xfrm>
            <a:off x="1041234" y="1575100"/>
            <a:ext cx="867600" cy="868680"/>
          </a:xfrm>
          <a:prstGeom prst="ellipse">
            <a:avLst/>
          </a:prstGeom>
          <a:ln w="19050">
            <a:gradFill flip="none" rotWithShape="1">
              <a:gsLst>
                <a:gs pos="0">
                  <a:srgbClr val="C54528"/>
                </a:gs>
                <a:gs pos="100000">
                  <a:srgbClr val="1C3140"/>
                </a:gs>
              </a:gsLst>
              <a:lin ang="0" scaled="1"/>
              <a:tileRect/>
            </a:gradFill>
          </a:ln>
        </p:spPr>
        <p:txBody>
          <a:bodyPr anchor="ctr" anchorCtr="0">
            <a:normAutofit/>
          </a:bodyPr>
          <a:lstStyle>
            <a:lvl1pPr marL="0" indent="0" algn="ctr">
              <a:buNone/>
              <a:defRPr sz="1200">
                <a:solidFill>
                  <a:schemeClr val="tx1">
                    <a:lumMod val="75000"/>
                    <a:lumOff val="25000"/>
                  </a:schemeClr>
                </a:solidFill>
                <a:latin typeface="Arial" panose="020B0604020202020204" pitchFamily="34" charset="0"/>
                <a:cs typeface="Arial" panose="020B0604020202020204" pitchFamily="34" charset="0"/>
              </a:defRPr>
            </a:lvl1pPr>
          </a:lstStyle>
          <a:p>
            <a:r>
              <a:rPr lang="en-US" dirty="0"/>
              <a:t>Click icon to add picture</a:t>
            </a:r>
          </a:p>
        </p:txBody>
      </p:sp>
      <p:sp>
        <p:nvSpPr>
          <p:cNvPr id="48" name="Picture Placeholder 46">
            <a:extLst>
              <a:ext uri="{FF2B5EF4-FFF2-40B4-BE49-F238E27FC236}">
                <a16:creationId xmlns:a16="http://schemas.microsoft.com/office/drawing/2014/main" id="{EB08972C-68CE-41CC-9351-3DD741E53936}"/>
              </a:ext>
            </a:extLst>
          </p:cNvPr>
          <p:cNvSpPr>
            <a:spLocks noGrp="1"/>
          </p:cNvSpPr>
          <p:nvPr>
            <p:ph type="pic" sz="quarter" idx="28"/>
          </p:nvPr>
        </p:nvSpPr>
        <p:spPr>
          <a:xfrm>
            <a:off x="4576544" y="1575100"/>
            <a:ext cx="867600" cy="868680"/>
          </a:xfrm>
          <a:prstGeom prst="ellipse">
            <a:avLst/>
          </a:prstGeom>
          <a:ln w="19050">
            <a:gradFill flip="none" rotWithShape="1">
              <a:gsLst>
                <a:gs pos="0">
                  <a:srgbClr val="C54528"/>
                </a:gs>
                <a:gs pos="100000">
                  <a:srgbClr val="1C3140"/>
                </a:gs>
              </a:gsLst>
              <a:lin ang="0" scaled="1"/>
              <a:tileRect/>
            </a:gradFill>
          </a:ln>
        </p:spPr>
        <p:txBody>
          <a:bodyPr anchor="ctr" anchorCtr="0">
            <a:normAutofit/>
          </a:bodyPr>
          <a:lstStyle>
            <a:lvl1pPr marL="0" indent="0" algn="ctr">
              <a:buNone/>
              <a:defRPr sz="1200">
                <a:solidFill>
                  <a:schemeClr val="tx1">
                    <a:lumMod val="75000"/>
                    <a:lumOff val="25000"/>
                  </a:schemeClr>
                </a:solidFill>
                <a:latin typeface="Arial" panose="020B0604020202020204" pitchFamily="34" charset="0"/>
                <a:cs typeface="Arial" panose="020B0604020202020204" pitchFamily="34" charset="0"/>
              </a:defRPr>
            </a:lvl1pPr>
          </a:lstStyle>
          <a:p>
            <a:r>
              <a:rPr lang="en-US" dirty="0"/>
              <a:t>Click icon to add picture</a:t>
            </a:r>
          </a:p>
        </p:txBody>
      </p:sp>
      <p:sp>
        <p:nvSpPr>
          <p:cNvPr id="49" name="Picture Placeholder 46">
            <a:extLst>
              <a:ext uri="{FF2B5EF4-FFF2-40B4-BE49-F238E27FC236}">
                <a16:creationId xmlns:a16="http://schemas.microsoft.com/office/drawing/2014/main" id="{6347D157-8108-4656-88F3-59B693C47F9B}"/>
              </a:ext>
            </a:extLst>
          </p:cNvPr>
          <p:cNvSpPr>
            <a:spLocks noGrp="1"/>
          </p:cNvSpPr>
          <p:nvPr>
            <p:ph type="pic" sz="quarter" idx="29"/>
          </p:nvPr>
        </p:nvSpPr>
        <p:spPr>
          <a:xfrm>
            <a:off x="8111854" y="1575100"/>
            <a:ext cx="867600" cy="868680"/>
          </a:xfrm>
          <a:prstGeom prst="ellipse">
            <a:avLst/>
          </a:prstGeom>
          <a:ln w="19050">
            <a:gradFill flip="none" rotWithShape="1">
              <a:gsLst>
                <a:gs pos="0">
                  <a:srgbClr val="C54528"/>
                </a:gs>
                <a:gs pos="100000">
                  <a:srgbClr val="1C3140"/>
                </a:gs>
              </a:gsLst>
              <a:lin ang="0" scaled="1"/>
              <a:tileRect/>
            </a:gradFill>
          </a:ln>
        </p:spPr>
        <p:txBody>
          <a:bodyPr anchor="ctr" anchorCtr="0">
            <a:normAutofit/>
          </a:bodyPr>
          <a:lstStyle>
            <a:lvl1pPr marL="0" indent="0" algn="ctr">
              <a:buNone/>
              <a:defRPr sz="1200">
                <a:solidFill>
                  <a:schemeClr val="tx1">
                    <a:lumMod val="75000"/>
                    <a:lumOff val="25000"/>
                  </a:schemeClr>
                </a:solidFill>
                <a:latin typeface="Arial" panose="020B0604020202020204" pitchFamily="34" charset="0"/>
                <a:cs typeface="Arial" panose="020B0604020202020204" pitchFamily="34" charset="0"/>
              </a:defRPr>
            </a:lvl1pPr>
          </a:lstStyle>
          <a:p>
            <a:r>
              <a:rPr lang="en-US" dirty="0"/>
              <a:t>Click icon to add picture</a:t>
            </a:r>
          </a:p>
        </p:txBody>
      </p:sp>
      <p:sp>
        <p:nvSpPr>
          <p:cNvPr id="50" name="Picture Placeholder 46">
            <a:extLst>
              <a:ext uri="{FF2B5EF4-FFF2-40B4-BE49-F238E27FC236}">
                <a16:creationId xmlns:a16="http://schemas.microsoft.com/office/drawing/2014/main" id="{B4548244-F89A-4EA8-9DB4-056E45B2FDF5}"/>
              </a:ext>
            </a:extLst>
          </p:cNvPr>
          <p:cNvSpPr>
            <a:spLocks noGrp="1"/>
          </p:cNvSpPr>
          <p:nvPr>
            <p:ph type="pic" sz="quarter" idx="30"/>
          </p:nvPr>
        </p:nvSpPr>
        <p:spPr>
          <a:xfrm>
            <a:off x="1041234" y="3707211"/>
            <a:ext cx="867600" cy="868680"/>
          </a:xfrm>
          <a:prstGeom prst="ellipse">
            <a:avLst/>
          </a:prstGeom>
          <a:ln w="19050">
            <a:gradFill flip="none" rotWithShape="1">
              <a:gsLst>
                <a:gs pos="0">
                  <a:srgbClr val="C54528"/>
                </a:gs>
                <a:gs pos="100000">
                  <a:srgbClr val="1C3140"/>
                </a:gs>
              </a:gsLst>
              <a:lin ang="0" scaled="1"/>
              <a:tileRect/>
            </a:gradFill>
          </a:ln>
        </p:spPr>
        <p:txBody>
          <a:bodyPr anchor="ctr" anchorCtr="0">
            <a:normAutofit/>
          </a:bodyPr>
          <a:lstStyle>
            <a:lvl1pPr marL="0" indent="0" algn="ctr">
              <a:buNone/>
              <a:defRPr sz="1200">
                <a:solidFill>
                  <a:schemeClr val="tx1">
                    <a:lumMod val="75000"/>
                    <a:lumOff val="25000"/>
                  </a:schemeClr>
                </a:solidFill>
                <a:latin typeface="Arial" panose="020B0604020202020204" pitchFamily="34" charset="0"/>
                <a:cs typeface="Arial" panose="020B0604020202020204" pitchFamily="34" charset="0"/>
              </a:defRPr>
            </a:lvl1pPr>
          </a:lstStyle>
          <a:p>
            <a:r>
              <a:rPr lang="en-US" dirty="0"/>
              <a:t>Click icon to add picture</a:t>
            </a:r>
          </a:p>
        </p:txBody>
      </p:sp>
      <p:sp>
        <p:nvSpPr>
          <p:cNvPr id="51" name="Picture Placeholder 46">
            <a:extLst>
              <a:ext uri="{FF2B5EF4-FFF2-40B4-BE49-F238E27FC236}">
                <a16:creationId xmlns:a16="http://schemas.microsoft.com/office/drawing/2014/main" id="{6B46EEEA-383D-42CD-ABFC-86BD330E07A0}"/>
              </a:ext>
            </a:extLst>
          </p:cNvPr>
          <p:cNvSpPr>
            <a:spLocks noGrp="1"/>
          </p:cNvSpPr>
          <p:nvPr>
            <p:ph type="pic" sz="quarter" idx="31"/>
          </p:nvPr>
        </p:nvSpPr>
        <p:spPr>
          <a:xfrm>
            <a:off x="4576544" y="3707211"/>
            <a:ext cx="867600" cy="868680"/>
          </a:xfrm>
          <a:prstGeom prst="ellipse">
            <a:avLst/>
          </a:prstGeom>
          <a:ln w="19050">
            <a:gradFill flip="none" rotWithShape="1">
              <a:gsLst>
                <a:gs pos="0">
                  <a:srgbClr val="C54528"/>
                </a:gs>
                <a:gs pos="100000">
                  <a:srgbClr val="1C3140"/>
                </a:gs>
              </a:gsLst>
              <a:lin ang="0" scaled="1"/>
              <a:tileRect/>
            </a:gradFill>
          </a:ln>
        </p:spPr>
        <p:txBody>
          <a:bodyPr anchor="ctr" anchorCtr="0">
            <a:normAutofit/>
          </a:bodyPr>
          <a:lstStyle>
            <a:lvl1pPr marL="0" indent="0" algn="ctr">
              <a:buNone/>
              <a:defRPr sz="1200">
                <a:solidFill>
                  <a:schemeClr val="tx1">
                    <a:lumMod val="75000"/>
                    <a:lumOff val="25000"/>
                  </a:schemeClr>
                </a:solidFill>
                <a:latin typeface="Arial" panose="020B0604020202020204" pitchFamily="34" charset="0"/>
                <a:cs typeface="Arial" panose="020B0604020202020204" pitchFamily="34" charset="0"/>
              </a:defRPr>
            </a:lvl1pPr>
          </a:lstStyle>
          <a:p>
            <a:r>
              <a:rPr lang="en-US" dirty="0"/>
              <a:t>Click icon to add picture</a:t>
            </a:r>
          </a:p>
        </p:txBody>
      </p:sp>
      <p:sp>
        <p:nvSpPr>
          <p:cNvPr id="52" name="Picture Placeholder 46">
            <a:extLst>
              <a:ext uri="{FF2B5EF4-FFF2-40B4-BE49-F238E27FC236}">
                <a16:creationId xmlns:a16="http://schemas.microsoft.com/office/drawing/2014/main" id="{DF75483C-CE05-4E90-8A93-D04244423927}"/>
              </a:ext>
            </a:extLst>
          </p:cNvPr>
          <p:cNvSpPr>
            <a:spLocks noGrp="1"/>
          </p:cNvSpPr>
          <p:nvPr>
            <p:ph type="pic" sz="quarter" idx="32"/>
          </p:nvPr>
        </p:nvSpPr>
        <p:spPr>
          <a:xfrm>
            <a:off x="8111854" y="3707211"/>
            <a:ext cx="867600" cy="868680"/>
          </a:xfrm>
          <a:prstGeom prst="ellipse">
            <a:avLst/>
          </a:prstGeom>
          <a:ln w="19050">
            <a:gradFill flip="none" rotWithShape="1">
              <a:gsLst>
                <a:gs pos="0">
                  <a:srgbClr val="C54528"/>
                </a:gs>
                <a:gs pos="100000">
                  <a:srgbClr val="1C3140"/>
                </a:gs>
              </a:gsLst>
              <a:lin ang="0" scaled="1"/>
              <a:tileRect/>
            </a:gradFill>
          </a:ln>
        </p:spPr>
        <p:txBody>
          <a:bodyPr anchor="ctr" anchorCtr="0">
            <a:normAutofit/>
          </a:bodyPr>
          <a:lstStyle>
            <a:lvl1pPr marL="0" indent="0" algn="ctr">
              <a:buNone/>
              <a:defRPr sz="1200">
                <a:solidFill>
                  <a:schemeClr val="tx1">
                    <a:lumMod val="75000"/>
                    <a:lumOff val="25000"/>
                  </a:schemeClr>
                </a:solidFill>
                <a:latin typeface="Arial" panose="020B0604020202020204" pitchFamily="34" charset="0"/>
                <a:cs typeface="Arial" panose="020B0604020202020204" pitchFamily="34" charset="0"/>
              </a:defRPr>
            </a:lvl1pPr>
          </a:lstStyle>
          <a:p>
            <a:r>
              <a:rPr lang="en-US" dirty="0"/>
              <a:t>Click icon to add picture</a:t>
            </a:r>
          </a:p>
        </p:txBody>
      </p:sp>
      <p:pic>
        <p:nvPicPr>
          <p:cNvPr id="3" name="Picture 2" descr="A logo with text and gears&#10;&#10;Description automatically generated with medium confidence">
            <a:extLst>
              <a:ext uri="{FF2B5EF4-FFF2-40B4-BE49-F238E27FC236}">
                <a16:creationId xmlns:a16="http://schemas.microsoft.com/office/drawing/2014/main" id="{52594436-9864-200D-7B40-3F1F8389297A}"/>
              </a:ext>
            </a:extLst>
          </p:cNvPr>
          <p:cNvPicPr>
            <a:picLocks noChangeAspect="1"/>
          </p:cNvPicPr>
          <p:nvPr userDrawn="1"/>
        </p:nvPicPr>
        <p:blipFill>
          <a:blip r:embed="rId3"/>
          <a:stretch>
            <a:fillRect/>
          </a:stretch>
        </p:blipFill>
        <p:spPr>
          <a:xfrm>
            <a:off x="10664570" y="76200"/>
            <a:ext cx="1448797" cy="592632"/>
          </a:xfrm>
          <a:prstGeom prst="rect">
            <a:avLst/>
          </a:prstGeom>
        </p:spPr>
      </p:pic>
      <p:cxnSp>
        <p:nvCxnSpPr>
          <p:cNvPr id="19" name="Straight Connector 18">
            <a:extLst>
              <a:ext uri="{FF2B5EF4-FFF2-40B4-BE49-F238E27FC236}">
                <a16:creationId xmlns:a16="http://schemas.microsoft.com/office/drawing/2014/main" id="{5D7DEC77-FE2A-0C54-5A6A-640D58C70F56}"/>
              </a:ext>
            </a:extLst>
          </p:cNvPr>
          <p:cNvCxnSpPr>
            <a:cxnSpLocks/>
          </p:cNvCxnSpPr>
          <p:nvPr userDrawn="1"/>
        </p:nvCxnSpPr>
        <p:spPr>
          <a:xfrm flipV="1">
            <a:off x="11663289" y="6305522"/>
            <a:ext cx="0" cy="552478"/>
          </a:xfrm>
          <a:prstGeom prst="line">
            <a:avLst/>
          </a:prstGeom>
          <a:ln w="19050">
            <a:solidFill>
              <a:srgbClr val="DDBA58"/>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666F616-1225-69C9-6B4C-E62A4A4232DE}"/>
              </a:ext>
            </a:extLst>
          </p:cNvPr>
          <p:cNvCxnSpPr>
            <a:cxnSpLocks/>
          </p:cNvCxnSpPr>
          <p:nvPr userDrawn="1"/>
        </p:nvCxnSpPr>
        <p:spPr>
          <a:xfrm>
            <a:off x="0" y="6392806"/>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Footer Placeholder 5">
            <a:extLst>
              <a:ext uri="{FF2B5EF4-FFF2-40B4-BE49-F238E27FC236}">
                <a16:creationId xmlns:a16="http://schemas.microsoft.com/office/drawing/2014/main" id="{6F676B65-B702-27D9-567E-3DBE70C37446}"/>
              </a:ext>
            </a:extLst>
          </p:cNvPr>
          <p:cNvSpPr>
            <a:spLocks noGrp="1"/>
          </p:cNvSpPr>
          <p:nvPr>
            <p:ph type="ftr" sz="quarter" idx="11"/>
          </p:nvPr>
        </p:nvSpPr>
        <p:spPr>
          <a:xfrm>
            <a:off x="614873" y="6411984"/>
            <a:ext cx="3256673" cy="365125"/>
          </a:xfrm>
        </p:spPr>
        <p:txBody>
          <a:bodyPr/>
          <a:lstStyle>
            <a:lvl1pPr>
              <a:defRPr b="1">
                <a:latin typeface="Arial" panose="020B0604020202020204" pitchFamily="34" charset="0"/>
                <a:cs typeface="Arial" panose="020B0604020202020204" pitchFamily="34" charset="0"/>
              </a:defRPr>
            </a:lvl1pPr>
          </a:lstStyle>
          <a:p>
            <a:r>
              <a:rPr lang="en-US" dirty="0">
                <a:solidFill>
                  <a:srgbClr val="DDBA58"/>
                </a:solidFill>
              </a:rPr>
              <a:t>Presentation</a:t>
            </a:r>
            <a:r>
              <a:rPr lang="en-US" dirty="0"/>
              <a:t> Title</a:t>
            </a:r>
          </a:p>
        </p:txBody>
      </p:sp>
      <p:sp>
        <p:nvSpPr>
          <p:cNvPr id="17" name="Date Placeholder 4">
            <a:extLst>
              <a:ext uri="{FF2B5EF4-FFF2-40B4-BE49-F238E27FC236}">
                <a16:creationId xmlns:a16="http://schemas.microsoft.com/office/drawing/2014/main" id="{C5CF831F-413C-189E-584F-55B1084C6559}"/>
              </a:ext>
            </a:extLst>
          </p:cNvPr>
          <p:cNvSpPr>
            <a:spLocks noGrp="1"/>
          </p:cNvSpPr>
          <p:nvPr>
            <p:ph type="dt" sz="half" idx="10"/>
          </p:nvPr>
        </p:nvSpPr>
        <p:spPr>
          <a:xfrm>
            <a:off x="4724400" y="6411984"/>
            <a:ext cx="2743200" cy="365125"/>
          </a:xfrm>
        </p:spPr>
        <p:txBody>
          <a:bodyPr/>
          <a:lstStyle>
            <a:lvl1pPr>
              <a:defRPr>
                <a:solidFill>
                  <a:srgbClr val="DDBA58"/>
                </a:solidFill>
                <a:latin typeface="Arial" panose="020B0604020202020204" pitchFamily="34" charset="0"/>
                <a:cs typeface="Arial" panose="020B0604020202020204" pitchFamily="34" charset="0"/>
              </a:defRPr>
            </a:lvl1pPr>
          </a:lstStyle>
          <a:p>
            <a:fld id="{5406CC0F-AE50-44ED-8007-5467636E4C42}" type="datetime1">
              <a:rPr lang="en-US" smtClean="0"/>
              <a:pPr/>
              <a:t>10/20/2024</a:t>
            </a:fld>
            <a:endParaRPr lang="en-US" dirty="0"/>
          </a:p>
        </p:txBody>
      </p:sp>
      <p:sp>
        <p:nvSpPr>
          <p:cNvPr id="11" name="Slide Number Placeholder 6">
            <a:extLst>
              <a:ext uri="{FF2B5EF4-FFF2-40B4-BE49-F238E27FC236}">
                <a16:creationId xmlns:a16="http://schemas.microsoft.com/office/drawing/2014/main" id="{5F1FAEFA-D12F-5258-C5DA-89628E55DB46}"/>
              </a:ext>
            </a:extLst>
          </p:cNvPr>
          <p:cNvSpPr>
            <a:spLocks noGrp="1"/>
          </p:cNvSpPr>
          <p:nvPr>
            <p:ph type="sldNum" sz="quarter" idx="12"/>
          </p:nvPr>
        </p:nvSpPr>
        <p:spPr>
          <a:xfrm>
            <a:off x="8849751" y="6411984"/>
            <a:ext cx="2743200" cy="365125"/>
          </a:xfrm>
        </p:spPr>
        <p:txBody>
          <a:bodyPr/>
          <a:lstStyle>
            <a:lvl1pPr>
              <a:defRPr>
                <a:latin typeface="Arial" panose="020B0604020202020204" pitchFamily="34" charset="0"/>
                <a:cs typeface="Arial" panose="020B0604020202020204" pitchFamily="34" charset="0"/>
              </a:defRPr>
            </a:lvl1pPr>
          </a:lstStyle>
          <a:p>
            <a:fld id="{95CBEC59-7FF9-4688-98DF-89832A0C9025}" type="slidenum">
              <a:rPr lang="en-US" smtClean="0"/>
              <a:pPr/>
              <a:t>‹#›</a:t>
            </a:fld>
            <a:endParaRPr lang="en-US" dirty="0"/>
          </a:p>
        </p:txBody>
      </p:sp>
    </p:spTree>
    <p:extLst>
      <p:ext uri="{BB962C8B-B14F-4D97-AF65-F5344CB8AC3E}">
        <p14:creationId xmlns:p14="http://schemas.microsoft.com/office/powerpoint/2010/main" val="3260961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hank You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E6F6CA0-765E-484B-B9C2-16E6A4F4986D}"/>
              </a:ext>
            </a:extLst>
          </p:cNvPr>
          <p:cNvSpPr/>
          <p:nvPr userDrawn="1"/>
        </p:nvSpPr>
        <p:spPr>
          <a:xfrm>
            <a:off x="0" y="4546600"/>
            <a:ext cx="12192000" cy="2311400"/>
          </a:xfrm>
          <a:prstGeom prst="rect">
            <a:avLst/>
          </a:prstGeom>
          <a:gradFill flip="none" rotWithShape="1">
            <a:gsLst>
              <a:gs pos="0">
                <a:srgbClr val="C54528"/>
              </a:gs>
              <a:gs pos="100000">
                <a:srgbClr val="1C314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4700332"/>
            <a:ext cx="8807116" cy="915873"/>
          </a:xfrm>
        </p:spPr>
        <p:txBody>
          <a:bodyPr anchor="b">
            <a:normAutofit/>
          </a:bodyPr>
          <a:lstStyle>
            <a:lvl1pPr algn="l">
              <a:defRPr sz="5500" b="1">
                <a:gradFill>
                  <a:gsLst>
                    <a:gs pos="0">
                      <a:schemeClr val="bg1"/>
                    </a:gs>
                    <a:gs pos="100000">
                      <a:srgbClr val="DDBA58"/>
                    </a:gs>
                  </a:gsLst>
                  <a:lin ang="0" scaled="1"/>
                </a:gradFill>
                <a:latin typeface="Arial" panose="020B0604020202020204" pitchFamily="34" charset="0"/>
                <a:cs typeface="Arial" panose="020B0604020202020204" pitchFamily="34" charset="0"/>
              </a:defRPr>
            </a:lvl1pPr>
          </a:lstStyle>
          <a:p>
            <a:r>
              <a:rPr lang="en-US" noProof="0" dirty="0"/>
              <a:t>THANK YOU!</a:t>
            </a:r>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5963075"/>
            <a:ext cx="9144000" cy="601840"/>
          </a:xfrm>
        </p:spPr>
        <p:txBody>
          <a:bodyPr>
            <a:normAutofit/>
          </a:bodyPr>
          <a:lstStyle>
            <a:lvl1pPr marL="0" indent="0" algn="l">
              <a:buNone/>
              <a:defRPr sz="3000" b="1" i="0">
                <a:solidFill>
                  <a:srgbClr val="1C3140"/>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Lorem Ipsum Dolor</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lvl1pPr>
              <a:defRPr>
                <a:solidFill>
                  <a:srgbClr val="DDBA58"/>
                </a:solidFill>
                <a:latin typeface="Arial" panose="020B0604020202020204" pitchFamily="34" charset="0"/>
                <a:cs typeface="Arial" panose="020B0604020202020204" pitchFamily="34" charset="0"/>
              </a:defRPr>
            </a:lvl1pPr>
          </a:lstStyle>
          <a:p>
            <a:fld id="{553C389B-1365-4D57-8640-FE32C76A82BF}" type="datetime1">
              <a:rPr lang="en-US" smtClean="0"/>
              <a:pPr/>
              <a:t>10/20/2024</a:t>
            </a:fld>
            <a:endParaRPr lang="en-US" dirty="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p:txBody>
          <a:bodyPr/>
          <a:lstStyle>
            <a:lvl1pPr>
              <a:defRPr>
                <a:solidFill>
                  <a:srgbClr val="DDBA58"/>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lvl1pPr>
              <a:defRPr>
                <a:solidFill>
                  <a:srgbClr val="DDBA58"/>
                </a:solidFill>
                <a:latin typeface="Arial" panose="020B0604020202020204" pitchFamily="34" charset="0"/>
                <a:cs typeface="Arial" panose="020B0604020202020204" pitchFamily="34" charset="0"/>
              </a:defRPr>
            </a:lvl1pPr>
          </a:lstStyle>
          <a:p>
            <a:fld id="{95CBEC59-7FF9-4688-98DF-89832A0C9025}" type="slidenum">
              <a:rPr lang="en-US" smtClean="0"/>
              <a:pPr/>
              <a:t>‹#›</a:t>
            </a:fld>
            <a:endParaRPr lang="en-US" dirty="0"/>
          </a:p>
        </p:txBody>
      </p:sp>
      <p:sp>
        <p:nvSpPr>
          <p:cNvPr id="10" name="Rectangle 9">
            <a:extLst>
              <a:ext uri="{FF2B5EF4-FFF2-40B4-BE49-F238E27FC236}">
                <a16:creationId xmlns:a16="http://schemas.microsoft.com/office/drawing/2014/main" id="{A0AFD9A3-66C4-4954-8678-720CFA24D244}"/>
              </a:ext>
            </a:extLst>
          </p:cNvPr>
          <p:cNvSpPr/>
          <p:nvPr userDrawn="1"/>
        </p:nvSpPr>
        <p:spPr>
          <a:xfrm>
            <a:off x="1379621" y="4878000"/>
            <a:ext cx="144000" cy="1980000"/>
          </a:xfrm>
          <a:prstGeom prst="rect">
            <a:avLst/>
          </a:prstGeom>
          <a:solidFill>
            <a:srgbClr val="DDB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08240730-69E4-4798-8578-D648F7A2C4C9}"/>
              </a:ext>
            </a:extLst>
          </p:cNvPr>
          <p:cNvCxnSpPr/>
          <p:nvPr userDrawn="1"/>
        </p:nvCxnSpPr>
        <p:spPr>
          <a:xfrm>
            <a:off x="1957137" y="5808027"/>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632EEF-732A-4DE7-BC5A-A86C31DB6F5A}"/>
              </a:ext>
            </a:extLst>
          </p:cNvPr>
          <p:cNvCxnSpPr>
            <a:cxnSpLocks/>
          </p:cNvCxnSpPr>
          <p:nvPr userDrawn="1"/>
        </p:nvCxnSpPr>
        <p:spPr>
          <a:xfrm rot="16200000">
            <a:off x="10391274" y="685801"/>
            <a:ext cx="1371600" cy="0"/>
          </a:xfrm>
          <a:prstGeom prst="line">
            <a:avLst/>
          </a:prstGeom>
          <a:ln w="25400">
            <a:solidFill>
              <a:srgbClr val="DDBA58"/>
            </a:solidFill>
          </a:ln>
        </p:spPr>
        <p:style>
          <a:lnRef idx="1">
            <a:schemeClr val="accent1"/>
          </a:lnRef>
          <a:fillRef idx="0">
            <a:schemeClr val="accent1"/>
          </a:fillRef>
          <a:effectRef idx="0">
            <a:schemeClr val="accent1"/>
          </a:effectRef>
          <a:fontRef idx="minor">
            <a:schemeClr val="tx1"/>
          </a:fontRef>
        </p:style>
      </p:cxnSp>
      <p:sp>
        <p:nvSpPr>
          <p:cNvPr id="16" name="Text Placeholder 14">
            <a:extLst>
              <a:ext uri="{FF2B5EF4-FFF2-40B4-BE49-F238E27FC236}">
                <a16:creationId xmlns:a16="http://schemas.microsoft.com/office/drawing/2014/main" id="{C54CE062-7CDB-4AB7-B86E-461B22E7F450}"/>
              </a:ext>
            </a:extLst>
          </p:cNvPr>
          <p:cNvSpPr>
            <a:spLocks noGrp="1"/>
          </p:cNvSpPr>
          <p:nvPr>
            <p:ph type="body" sz="quarter" idx="14" hasCustomPrompt="1"/>
          </p:nvPr>
        </p:nvSpPr>
        <p:spPr>
          <a:xfrm>
            <a:off x="10346824" y="1525333"/>
            <a:ext cx="1460500" cy="481013"/>
          </a:xfrm>
        </p:spPr>
        <p:txBody>
          <a:bodyPr/>
          <a:lstStyle>
            <a:lvl1pPr marL="0" indent="0" algn="r">
              <a:buNone/>
              <a:defRPr lang="en-US" sz="3000" b="1" i="0" kern="1200" dirty="0">
                <a:solidFill>
                  <a:srgbClr val="DDBA58"/>
                </a:solidFill>
                <a:latin typeface="Arial" panose="020B0604020202020204" pitchFamily="34" charset="0"/>
                <a:ea typeface="+mn-ea"/>
                <a:cs typeface="Arial" panose="020B0604020202020204" pitchFamily="34" charset="0"/>
              </a:defRPr>
            </a:lvl1pPr>
          </a:lstStyle>
          <a:p>
            <a:pPr lvl="0"/>
            <a:r>
              <a:rPr lang="en-US" noProof="0" dirty="0"/>
              <a:t>20XX</a:t>
            </a:r>
          </a:p>
        </p:txBody>
      </p:sp>
    </p:spTree>
    <p:extLst>
      <p:ext uri="{BB962C8B-B14F-4D97-AF65-F5344CB8AC3E}">
        <p14:creationId xmlns:p14="http://schemas.microsoft.com/office/powerpoint/2010/main" val="4083635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alphaModFix amt="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929641" y="458919"/>
            <a:ext cx="9971159" cy="1325563"/>
          </a:xfrm>
        </p:spPr>
        <p:txBody>
          <a:bodyPr/>
          <a:lstStyle>
            <a:lvl1pPr>
              <a:defRPr>
                <a:gradFill>
                  <a:gsLst>
                    <a:gs pos="0">
                      <a:srgbClr val="C54528"/>
                    </a:gs>
                    <a:gs pos="100000">
                      <a:srgbClr val="1C3140"/>
                    </a:gs>
                  </a:gsLst>
                  <a:lin ang="0" scaled="1"/>
                </a:gradFill>
                <a:latin typeface="Arial" panose="020B0604020202020204" pitchFamily="34" charset="0"/>
                <a:cs typeface="Arial" panose="020B0604020202020204" pitchFamily="34" charset="0"/>
              </a:defRPr>
            </a:lvl1pPr>
          </a:lstStyle>
          <a:p>
            <a:r>
              <a:rPr lang="en-US" dirty="0"/>
              <a:t>CONTENT SLIDE</a:t>
            </a:r>
          </a:p>
        </p:txBody>
      </p:sp>
      <p:sp>
        <p:nvSpPr>
          <p:cNvPr id="3" name="Content Placeholder 2">
            <a:extLst>
              <a:ext uri="{FF2B5EF4-FFF2-40B4-BE49-F238E27FC236}">
                <a16:creationId xmlns:a16="http://schemas.microsoft.com/office/drawing/2014/main" id="{CA18B931-E896-4471-A71A-819D3B682920}"/>
              </a:ext>
            </a:extLst>
          </p:cNvPr>
          <p:cNvSpPr>
            <a:spLocks noGrp="1"/>
          </p:cNvSpPr>
          <p:nvPr>
            <p:ph idx="1" hasCustomPrompt="1"/>
          </p:nvPr>
        </p:nvSpPr>
        <p:spPr>
          <a:xfrm>
            <a:off x="929641" y="2471803"/>
            <a:ext cx="10515600" cy="3739362"/>
          </a:xfrm>
        </p:spPr>
        <p:txBody>
          <a:bodyPr>
            <a:normAutofit/>
          </a:bodyPr>
          <a:lstStyle>
            <a:lvl1pPr marL="0" indent="0">
              <a:lnSpc>
                <a:spcPct val="100000"/>
              </a:lnSpc>
              <a:spcBef>
                <a:spcPts val="600"/>
              </a:spcBef>
              <a:buNone/>
              <a:defRPr sz="1800" i="0">
                <a:solidFill>
                  <a:srgbClr val="1C3140"/>
                </a:solidFill>
                <a:latin typeface="Arial" panose="020B0604020202020204" pitchFamily="34" charset="0"/>
                <a:cs typeface="Arial" panose="020B0604020202020204" pitchFamily="34" charset="0"/>
              </a:defRPr>
            </a:lvl1pPr>
            <a:lvl2pPr marL="457200" indent="0">
              <a:buNone/>
              <a:defRPr sz="1800" i="1">
                <a:solidFill>
                  <a:schemeClr val="tx1">
                    <a:lumMod val="75000"/>
                    <a:lumOff val="25000"/>
                  </a:schemeClr>
                </a:solidFill>
              </a:defRPr>
            </a:lvl2pPr>
            <a:lvl3pPr marL="914400" indent="0">
              <a:buNone/>
              <a:defRPr sz="1600" i="1">
                <a:solidFill>
                  <a:schemeClr val="tx1">
                    <a:lumMod val="75000"/>
                    <a:lumOff val="25000"/>
                  </a:schemeClr>
                </a:solidFill>
              </a:defRPr>
            </a:lvl3pPr>
            <a:lvl4pPr marL="1371600" indent="0">
              <a:buNone/>
              <a:defRPr sz="1400" i="1">
                <a:solidFill>
                  <a:schemeClr val="tx1">
                    <a:lumMod val="75000"/>
                    <a:lumOff val="25000"/>
                  </a:schemeClr>
                </a:solidFill>
              </a:defRPr>
            </a:lvl4pPr>
            <a:lvl5pPr marL="1828800" indent="0">
              <a:buNone/>
              <a:defRPr sz="1400" i="1">
                <a:solidFill>
                  <a:schemeClr val="tx1">
                    <a:lumMod val="75000"/>
                    <a:lumOff val="25000"/>
                  </a:schemeClr>
                </a:solidFill>
              </a:defRPr>
            </a:lvl5pPr>
          </a:lstStyle>
          <a:p>
            <a:pPr lvl="0"/>
            <a:r>
              <a:rPr lang="en-US" dirty="0"/>
              <a:t>Click to edit Master text </a:t>
            </a:r>
            <a:r>
              <a:rPr lang="en-US" dirty="0" err="1"/>
              <a:t>stysadasles</a:t>
            </a:r>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687289" y="0"/>
            <a:ext cx="72000" cy="1271016"/>
          </a:xfrm>
          <a:prstGeom prst="rect">
            <a:avLst/>
          </a:prstGeom>
          <a:solidFill>
            <a:srgbClr val="DDB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cxnSp>
        <p:nvCxnSpPr>
          <p:cNvPr id="10" name="Straight Connector 9">
            <a:extLst>
              <a:ext uri="{FF2B5EF4-FFF2-40B4-BE49-F238E27FC236}">
                <a16:creationId xmlns:a16="http://schemas.microsoft.com/office/drawing/2014/main" id="{D4D4EAA8-8E55-45C3-BD00-531D549BB77D}"/>
              </a:ext>
            </a:extLst>
          </p:cNvPr>
          <p:cNvCxnSpPr/>
          <p:nvPr userDrawn="1"/>
        </p:nvCxnSpPr>
        <p:spPr>
          <a:xfrm>
            <a:off x="1068863" y="1528464"/>
            <a:ext cx="630936" cy="0"/>
          </a:xfrm>
          <a:prstGeom prst="line">
            <a:avLst/>
          </a:prstGeom>
          <a:ln w="19050">
            <a:solidFill>
              <a:srgbClr val="DDBA58"/>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929641" y="1669110"/>
            <a:ext cx="9971158" cy="692595"/>
          </a:xfrm>
        </p:spPr>
        <p:txBody>
          <a:bodyPr>
            <a:normAutofit/>
          </a:bodyPr>
          <a:lstStyle>
            <a:lvl1pPr marL="0" indent="0" algn="l">
              <a:buNone/>
              <a:defRPr sz="2500" b="1" i="0">
                <a:solidFill>
                  <a:srgbClr val="C54528"/>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Slide Subtitle</a:t>
            </a:r>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rgbClr val="DDBA58"/>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rgbClr val="DDBA58"/>
                </a:solidFill>
                <a:latin typeface="Arial" panose="020B0604020202020204" pitchFamily="34" charset="0"/>
                <a:cs typeface="Arial" panose="020B0604020202020204" pitchFamily="34" charset="0"/>
              </a:defRPr>
            </a:lvl1pPr>
          </a:lstStyle>
          <a:p>
            <a:pPr lvl="0"/>
            <a:r>
              <a:rPr lang="en-US" dirty="0"/>
              <a:t>20XX</a:t>
            </a:r>
          </a:p>
        </p:txBody>
      </p:sp>
      <p:pic>
        <p:nvPicPr>
          <p:cNvPr id="14" name="Picture 13" descr="A logo with text and gears&#10;&#10;Description automatically generated with medium confidence">
            <a:extLst>
              <a:ext uri="{FF2B5EF4-FFF2-40B4-BE49-F238E27FC236}">
                <a16:creationId xmlns:a16="http://schemas.microsoft.com/office/drawing/2014/main" id="{F8480DAE-DD99-9947-1510-63C06130CD87}"/>
              </a:ext>
            </a:extLst>
          </p:cNvPr>
          <p:cNvPicPr>
            <a:picLocks noChangeAspect="1"/>
          </p:cNvPicPr>
          <p:nvPr userDrawn="1"/>
        </p:nvPicPr>
        <p:blipFill>
          <a:blip r:embed="rId3"/>
          <a:stretch>
            <a:fillRect/>
          </a:stretch>
        </p:blipFill>
        <p:spPr>
          <a:xfrm>
            <a:off x="10664570" y="76200"/>
            <a:ext cx="1448797" cy="592632"/>
          </a:xfrm>
          <a:prstGeom prst="rect">
            <a:avLst/>
          </a:prstGeom>
        </p:spPr>
      </p:pic>
      <p:sp>
        <p:nvSpPr>
          <p:cNvPr id="7" name="Rectangle 6">
            <a:extLst>
              <a:ext uri="{FF2B5EF4-FFF2-40B4-BE49-F238E27FC236}">
                <a16:creationId xmlns:a16="http://schemas.microsoft.com/office/drawing/2014/main" id="{06C003D1-1113-2568-EA79-8E3610CB716C}"/>
              </a:ext>
            </a:extLst>
          </p:cNvPr>
          <p:cNvSpPr/>
          <p:nvPr userDrawn="1"/>
        </p:nvSpPr>
        <p:spPr>
          <a:xfrm>
            <a:off x="0" y="6305522"/>
            <a:ext cx="12192000" cy="552478"/>
          </a:xfrm>
          <a:prstGeom prst="rect">
            <a:avLst/>
          </a:prstGeom>
          <a:gradFill flip="none" rotWithShape="1">
            <a:gsLst>
              <a:gs pos="0">
                <a:srgbClr val="C54528"/>
              </a:gs>
              <a:gs pos="100000">
                <a:srgbClr val="1C314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8" name="Slide Number Placeholder 6">
            <a:extLst>
              <a:ext uri="{FF2B5EF4-FFF2-40B4-BE49-F238E27FC236}">
                <a16:creationId xmlns:a16="http://schemas.microsoft.com/office/drawing/2014/main" id="{1E72D3E3-B5B1-1DBE-8B1E-50B8DDA18E10}"/>
              </a:ext>
            </a:extLst>
          </p:cNvPr>
          <p:cNvSpPr>
            <a:spLocks noGrp="1"/>
          </p:cNvSpPr>
          <p:nvPr>
            <p:ph type="sldNum" sz="quarter" idx="12"/>
          </p:nvPr>
        </p:nvSpPr>
        <p:spPr>
          <a:xfrm>
            <a:off x="8849751" y="6411984"/>
            <a:ext cx="2743200" cy="365125"/>
          </a:xfrm>
        </p:spPr>
        <p:txBody>
          <a:bodyPr/>
          <a:lstStyle>
            <a:lvl1pPr>
              <a:defRPr>
                <a:latin typeface="Arial" panose="020B0604020202020204" pitchFamily="34" charset="0"/>
                <a:cs typeface="Arial" panose="020B0604020202020204" pitchFamily="34" charset="0"/>
              </a:defRPr>
            </a:lvl1pPr>
          </a:lstStyle>
          <a:p>
            <a:fld id="{95CBEC59-7FF9-4688-98DF-89832A0C9025}" type="slidenum">
              <a:rPr lang="en-US" smtClean="0"/>
              <a:pPr/>
              <a:t>‹#›</a:t>
            </a:fld>
            <a:endParaRPr lang="en-US" dirty="0"/>
          </a:p>
        </p:txBody>
      </p:sp>
      <p:cxnSp>
        <p:nvCxnSpPr>
          <p:cNvPr id="12" name="Straight Connector 11">
            <a:extLst>
              <a:ext uri="{FF2B5EF4-FFF2-40B4-BE49-F238E27FC236}">
                <a16:creationId xmlns:a16="http://schemas.microsoft.com/office/drawing/2014/main" id="{4B66FC17-2123-DCC4-B107-EDF657ABA6DF}"/>
              </a:ext>
            </a:extLst>
          </p:cNvPr>
          <p:cNvCxnSpPr>
            <a:cxnSpLocks/>
          </p:cNvCxnSpPr>
          <p:nvPr userDrawn="1"/>
        </p:nvCxnSpPr>
        <p:spPr>
          <a:xfrm flipV="1">
            <a:off x="11663289" y="6305522"/>
            <a:ext cx="0" cy="552478"/>
          </a:xfrm>
          <a:prstGeom prst="line">
            <a:avLst/>
          </a:prstGeom>
          <a:ln w="19050">
            <a:solidFill>
              <a:srgbClr val="DDBA58"/>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99CF6EB-0CF2-0465-8AF5-06F6DF2E6CF2}"/>
              </a:ext>
            </a:extLst>
          </p:cNvPr>
          <p:cNvCxnSpPr>
            <a:cxnSpLocks/>
          </p:cNvCxnSpPr>
          <p:nvPr userDrawn="1"/>
        </p:nvCxnSpPr>
        <p:spPr>
          <a:xfrm>
            <a:off x="0" y="6392806"/>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Date Placeholder 4">
            <a:extLst>
              <a:ext uri="{FF2B5EF4-FFF2-40B4-BE49-F238E27FC236}">
                <a16:creationId xmlns:a16="http://schemas.microsoft.com/office/drawing/2014/main" id="{A8383BAD-B15A-D194-6F95-8F6FD1F17D0D}"/>
              </a:ext>
            </a:extLst>
          </p:cNvPr>
          <p:cNvSpPr>
            <a:spLocks noGrp="1"/>
          </p:cNvSpPr>
          <p:nvPr>
            <p:ph type="dt" sz="half" idx="10"/>
          </p:nvPr>
        </p:nvSpPr>
        <p:spPr>
          <a:xfrm>
            <a:off x="4724400" y="6411984"/>
            <a:ext cx="2743200" cy="365125"/>
          </a:xfrm>
        </p:spPr>
        <p:txBody>
          <a:bodyPr/>
          <a:lstStyle>
            <a:lvl1pPr>
              <a:defRPr>
                <a:solidFill>
                  <a:srgbClr val="DDBA58"/>
                </a:solidFill>
                <a:latin typeface="Arial" panose="020B0604020202020204" pitchFamily="34" charset="0"/>
                <a:cs typeface="Arial" panose="020B0604020202020204" pitchFamily="34" charset="0"/>
              </a:defRPr>
            </a:lvl1pPr>
          </a:lstStyle>
          <a:p>
            <a:fld id="{5406CC0F-AE50-44ED-8007-5467636E4C42}" type="datetime1">
              <a:rPr lang="en-US" smtClean="0"/>
              <a:pPr/>
              <a:t>10/20/2024</a:t>
            </a:fld>
            <a:endParaRPr lang="en-US" dirty="0"/>
          </a:p>
        </p:txBody>
      </p:sp>
      <p:sp>
        <p:nvSpPr>
          <p:cNvPr id="21" name="Footer Placeholder 5">
            <a:extLst>
              <a:ext uri="{FF2B5EF4-FFF2-40B4-BE49-F238E27FC236}">
                <a16:creationId xmlns:a16="http://schemas.microsoft.com/office/drawing/2014/main" id="{8008D2D4-376D-8DD8-8A71-7984B983D60B}"/>
              </a:ext>
            </a:extLst>
          </p:cNvPr>
          <p:cNvSpPr>
            <a:spLocks noGrp="1"/>
          </p:cNvSpPr>
          <p:nvPr>
            <p:ph type="ftr" sz="quarter" idx="11"/>
          </p:nvPr>
        </p:nvSpPr>
        <p:spPr>
          <a:xfrm>
            <a:off x="614873" y="6411984"/>
            <a:ext cx="3256673" cy="365125"/>
          </a:xfrm>
        </p:spPr>
        <p:txBody>
          <a:bodyPr/>
          <a:lstStyle>
            <a:lvl1pPr>
              <a:defRPr b="1">
                <a:latin typeface="Arial" panose="020B0604020202020204" pitchFamily="34" charset="0"/>
                <a:cs typeface="Arial" panose="020B0604020202020204" pitchFamily="34" charset="0"/>
              </a:defRPr>
            </a:lvl1pPr>
          </a:lstStyle>
          <a:p>
            <a:r>
              <a:rPr lang="en-US" dirty="0">
                <a:solidFill>
                  <a:srgbClr val="DDBA58"/>
                </a:solidFill>
              </a:rPr>
              <a:t>Presentation</a:t>
            </a:r>
            <a:r>
              <a:rPr lang="en-US" dirty="0"/>
              <a:t> Title</a:t>
            </a:r>
          </a:p>
        </p:txBody>
      </p:sp>
    </p:spTree>
    <p:extLst>
      <p:ext uri="{BB962C8B-B14F-4D97-AF65-F5344CB8AC3E}">
        <p14:creationId xmlns:p14="http://schemas.microsoft.com/office/powerpoint/2010/main" val="49333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Picture and Title">
    <p:bg>
      <p:bgPr>
        <a:blipFill dpi="0" rotWithShape="1">
          <a:blip r:embed="rId2">
            <a:alphaModFix amt="5000"/>
            <a:lum/>
          </a:blip>
          <a:srcRect/>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0DB8CD8-F2C6-48F5-8A73-E5FB643BC475}"/>
              </a:ext>
            </a:extLst>
          </p:cNvPr>
          <p:cNvSpPr/>
          <p:nvPr userDrawn="1"/>
        </p:nvSpPr>
        <p:spPr>
          <a:xfrm>
            <a:off x="0" y="6305522"/>
            <a:ext cx="12192000" cy="552478"/>
          </a:xfrm>
          <a:prstGeom prst="rect">
            <a:avLst/>
          </a:prstGeom>
          <a:gradFill flip="none" rotWithShape="1">
            <a:gsLst>
              <a:gs pos="0">
                <a:srgbClr val="C54528"/>
              </a:gs>
              <a:gs pos="100000">
                <a:srgbClr val="1C314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53B0ED56-F1B1-4DBE-9DF3-13C23A2BEF6D}"/>
              </a:ext>
            </a:extLst>
          </p:cNvPr>
          <p:cNvSpPr>
            <a:spLocks noGrp="1"/>
          </p:cNvSpPr>
          <p:nvPr>
            <p:ph type="title" hasCustomPrompt="1"/>
          </p:nvPr>
        </p:nvSpPr>
        <p:spPr>
          <a:xfrm>
            <a:off x="928799" y="472822"/>
            <a:ext cx="10664152" cy="1325563"/>
          </a:xfrm>
        </p:spPr>
        <p:txBody>
          <a:bodyPr/>
          <a:lstStyle>
            <a:lvl1pPr>
              <a:defRPr>
                <a:gradFill>
                  <a:gsLst>
                    <a:gs pos="0">
                      <a:srgbClr val="C54528"/>
                    </a:gs>
                    <a:gs pos="100000">
                      <a:srgbClr val="1C3140"/>
                    </a:gs>
                  </a:gsLst>
                  <a:lin ang="0" scaled="1"/>
                </a:gradFill>
                <a:latin typeface="Arial" panose="020B0604020202020204" pitchFamily="34" charset="0"/>
                <a:cs typeface="Arial" panose="020B0604020202020204" pitchFamily="34" charset="0"/>
              </a:defRPr>
            </a:lvl1pPr>
          </a:lstStyle>
          <a:p>
            <a:r>
              <a:rPr lang="en-US" dirty="0"/>
              <a:t>PICTURE SLIDE</a:t>
            </a:r>
          </a:p>
        </p:txBody>
      </p:sp>
      <p:sp>
        <p:nvSpPr>
          <p:cNvPr id="5" name="Date Placeholder 4">
            <a:extLst>
              <a:ext uri="{FF2B5EF4-FFF2-40B4-BE49-F238E27FC236}">
                <a16:creationId xmlns:a16="http://schemas.microsoft.com/office/drawing/2014/main" id="{E5D93C86-ABD2-4554-A6DC-88EB255699E1}"/>
              </a:ext>
            </a:extLst>
          </p:cNvPr>
          <p:cNvSpPr>
            <a:spLocks noGrp="1"/>
          </p:cNvSpPr>
          <p:nvPr>
            <p:ph type="dt" sz="half" idx="10"/>
          </p:nvPr>
        </p:nvSpPr>
        <p:spPr>
          <a:xfrm>
            <a:off x="4724400" y="6411984"/>
            <a:ext cx="2743200" cy="365125"/>
          </a:xfrm>
        </p:spPr>
        <p:txBody>
          <a:bodyPr/>
          <a:lstStyle>
            <a:lvl1pPr>
              <a:defRPr>
                <a:solidFill>
                  <a:srgbClr val="DDBA58"/>
                </a:solidFill>
                <a:latin typeface="Arial" panose="020B0604020202020204" pitchFamily="34" charset="0"/>
                <a:cs typeface="Arial" panose="020B0604020202020204" pitchFamily="34" charset="0"/>
              </a:defRPr>
            </a:lvl1pPr>
          </a:lstStyle>
          <a:p>
            <a:fld id="{5406CC0F-AE50-44ED-8007-5467636E4C42}" type="datetime1">
              <a:rPr lang="en-US" smtClean="0"/>
              <a:pPr/>
              <a:t>10/20/2024</a:t>
            </a:fld>
            <a:endParaRPr lang="en-US" dirty="0"/>
          </a:p>
        </p:txBody>
      </p:sp>
      <p:sp>
        <p:nvSpPr>
          <p:cNvPr id="6" name="Footer Placeholder 5">
            <a:extLst>
              <a:ext uri="{FF2B5EF4-FFF2-40B4-BE49-F238E27FC236}">
                <a16:creationId xmlns:a16="http://schemas.microsoft.com/office/drawing/2014/main" id="{54E45015-FD92-48FC-8C28-ACCBC8BAB980}"/>
              </a:ext>
            </a:extLst>
          </p:cNvPr>
          <p:cNvSpPr>
            <a:spLocks noGrp="1"/>
          </p:cNvSpPr>
          <p:nvPr>
            <p:ph type="ftr" sz="quarter" idx="11"/>
          </p:nvPr>
        </p:nvSpPr>
        <p:spPr>
          <a:xfrm>
            <a:off x="614873" y="6411984"/>
            <a:ext cx="3256673" cy="365125"/>
          </a:xfrm>
        </p:spPr>
        <p:txBody>
          <a:bodyPr/>
          <a:lstStyle>
            <a:lvl1pPr>
              <a:defRPr b="1">
                <a:latin typeface="Arial" panose="020B0604020202020204" pitchFamily="34" charset="0"/>
                <a:cs typeface="Arial" panose="020B0604020202020204" pitchFamily="34" charset="0"/>
              </a:defRPr>
            </a:lvl1pPr>
          </a:lstStyle>
          <a:p>
            <a:r>
              <a:rPr lang="en-US" dirty="0">
                <a:solidFill>
                  <a:srgbClr val="DDBA58"/>
                </a:solidFill>
              </a:rPr>
              <a:t>Presentation</a:t>
            </a:r>
            <a:r>
              <a:rPr lang="en-US" dirty="0"/>
              <a:t> Title</a:t>
            </a:r>
          </a:p>
        </p:txBody>
      </p:sp>
      <p:sp>
        <p:nvSpPr>
          <p:cNvPr id="7" name="Slide Number Placeholder 6">
            <a:extLst>
              <a:ext uri="{FF2B5EF4-FFF2-40B4-BE49-F238E27FC236}">
                <a16:creationId xmlns:a16="http://schemas.microsoft.com/office/drawing/2014/main" id="{1AC07E4C-515F-4DA3-9B83-5C6CE5B980C2}"/>
              </a:ext>
            </a:extLst>
          </p:cNvPr>
          <p:cNvSpPr>
            <a:spLocks noGrp="1"/>
          </p:cNvSpPr>
          <p:nvPr>
            <p:ph type="sldNum" sz="quarter" idx="12"/>
          </p:nvPr>
        </p:nvSpPr>
        <p:spPr>
          <a:xfrm>
            <a:off x="8849751" y="6411984"/>
            <a:ext cx="2743200" cy="365125"/>
          </a:xfrm>
        </p:spPr>
        <p:txBody>
          <a:bodyPr/>
          <a:lstStyle>
            <a:lvl1pPr>
              <a:defRPr>
                <a:latin typeface="Arial" panose="020B0604020202020204" pitchFamily="34" charset="0"/>
                <a:cs typeface="Arial" panose="020B0604020202020204" pitchFamily="34" charset="0"/>
              </a:defRPr>
            </a:lvl1pPr>
          </a:lstStyle>
          <a:p>
            <a:fld id="{95CBEC59-7FF9-4688-98DF-89832A0C9025}" type="slidenum">
              <a:rPr lang="en-US" smtClean="0"/>
              <a:pPr/>
              <a:t>‹#›</a:t>
            </a:fld>
            <a:endParaRPr lang="en-US" dirty="0"/>
          </a:p>
        </p:txBody>
      </p:sp>
      <p:sp>
        <p:nvSpPr>
          <p:cNvPr id="8" name="Rectangle 7">
            <a:extLst>
              <a:ext uri="{FF2B5EF4-FFF2-40B4-BE49-F238E27FC236}">
                <a16:creationId xmlns:a16="http://schemas.microsoft.com/office/drawing/2014/main" id="{BD1F59C3-73BF-4D90-B580-4014C2B27C2C}"/>
              </a:ext>
            </a:extLst>
          </p:cNvPr>
          <p:cNvSpPr/>
          <p:nvPr userDrawn="1"/>
        </p:nvSpPr>
        <p:spPr>
          <a:xfrm>
            <a:off x="687289" y="0"/>
            <a:ext cx="72000" cy="1289304"/>
          </a:xfrm>
          <a:prstGeom prst="rect">
            <a:avLst/>
          </a:prstGeom>
          <a:solidFill>
            <a:srgbClr val="DDB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2891E214-8AE6-4CA6-B994-7A8BDD0B394C}"/>
              </a:ext>
            </a:extLst>
          </p:cNvPr>
          <p:cNvCxnSpPr>
            <a:cxnSpLocks/>
          </p:cNvCxnSpPr>
          <p:nvPr userDrawn="1"/>
        </p:nvCxnSpPr>
        <p:spPr>
          <a:xfrm>
            <a:off x="11190767" y="800959"/>
            <a:ext cx="1001233" cy="0"/>
          </a:xfrm>
          <a:prstGeom prst="line">
            <a:avLst/>
          </a:prstGeom>
          <a:ln w="6350">
            <a:solidFill>
              <a:srgbClr val="DDBA58"/>
            </a:solidFill>
          </a:ln>
        </p:spPr>
        <p:style>
          <a:lnRef idx="1">
            <a:schemeClr val="accent1"/>
          </a:lnRef>
          <a:fillRef idx="0">
            <a:schemeClr val="accent1"/>
          </a:fillRef>
          <a:effectRef idx="0">
            <a:schemeClr val="accent1"/>
          </a:effectRef>
          <a:fontRef idx="minor">
            <a:schemeClr val="tx1"/>
          </a:fontRef>
        </p:style>
      </p:cxnSp>
      <p:sp>
        <p:nvSpPr>
          <p:cNvPr id="12" name="Text Placeholder 15">
            <a:extLst>
              <a:ext uri="{FF2B5EF4-FFF2-40B4-BE49-F238E27FC236}">
                <a16:creationId xmlns:a16="http://schemas.microsoft.com/office/drawing/2014/main" id="{C95F487E-1B8C-4FBA-95B3-043C11DA1E65}"/>
              </a:ext>
            </a:extLst>
          </p:cNvPr>
          <p:cNvSpPr>
            <a:spLocks noGrp="1"/>
          </p:cNvSpPr>
          <p:nvPr>
            <p:ph type="body" sz="quarter" idx="14" hasCustomPrompt="1"/>
          </p:nvPr>
        </p:nvSpPr>
        <p:spPr>
          <a:xfrm>
            <a:off x="11515848" y="837333"/>
            <a:ext cx="610772" cy="328893"/>
          </a:xfrm>
        </p:spPr>
        <p:txBody>
          <a:bodyPr>
            <a:normAutofit/>
          </a:bodyPr>
          <a:lstStyle>
            <a:lvl1pPr marL="0" indent="0" algn="l">
              <a:buNone/>
              <a:defRPr sz="1200" i="1">
                <a:solidFill>
                  <a:srgbClr val="DDBA58"/>
                </a:solidFill>
                <a:latin typeface="Arial" panose="020B0604020202020204" pitchFamily="34" charset="0"/>
                <a:cs typeface="Arial" panose="020B0604020202020204" pitchFamily="34" charset="0"/>
              </a:defRPr>
            </a:lvl1pPr>
          </a:lstStyle>
          <a:p>
            <a:pPr lvl="0"/>
            <a:r>
              <a:rPr lang="en-US" dirty="0"/>
              <a:t>20XX</a:t>
            </a:r>
          </a:p>
        </p:txBody>
      </p:sp>
      <p:cxnSp>
        <p:nvCxnSpPr>
          <p:cNvPr id="14" name="Straight Connector 13">
            <a:extLst>
              <a:ext uri="{FF2B5EF4-FFF2-40B4-BE49-F238E27FC236}">
                <a16:creationId xmlns:a16="http://schemas.microsoft.com/office/drawing/2014/main" id="{AB912DCD-5EAD-419F-BF95-02B45172EDB0}"/>
              </a:ext>
            </a:extLst>
          </p:cNvPr>
          <p:cNvCxnSpPr>
            <a:cxnSpLocks/>
          </p:cNvCxnSpPr>
          <p:nvPr userDrawn="1"/>
        </p:nvCxnSpPr>
        <p:spPr>
          <a:xfrm flipV="1">
            <a:off x="11663289" y="6305522"/>
            <a:ext cx="0" cy="552478"/>
          </a:xfrm>
          <a:prstGeom prst="line">
            <a:avLst/>
          </a:prstGeom>
          <a:ln w="19050">
            <a:solidFill>
              <a:srgbClr val="DDBA58"/>
            </a:solidFill>
          </a:ln>
        </p:spPr>
        <p:style>
          <a:lnRef idx="1">
            <a:schemeClr val="accent1"/>
          </a:lnRef>
          <a:fillRef idx="0">
            <a:schemeClr val="accent1"/>
          </a:fillRef>
          <a:effectRef idx="0">
            <a:schemeClr val="accent1"/>
          </a:effectRef>
          <a:fontRef idx="minor">
            <a:schemeClr val="tx1"/>
          </a:fontRef>
        </p:style>
      </p:cxnSp>
      <p:sp>
        <p:nvSpPr>
          <p:cNvPr id="20" name="Picture Placeholder 19">
            <a:extLst>
              <a:ext uri="{FF2B5EF4-FFF2-40B4-BE49-F238E27FC236}">
                <a16:creationId xmlns:a16="http://schemas.microsoft.com/office/drawing/2014/main" id="{E570BBF0-DF30-4898-89DD-8E929C0AD0B3}"/>
              </a:ext>
            </a:extLst>
          </p:cNvPr>
          <p:cNvSpPr>
            <a:spLocks noGrp="1"/>
          </p:cNvSpPr>
          <p:nvPr>
            <p:ph type="pic" sz="quarter" idx="15"/>
          </p:nvPr>
        </p:nvSpPr>
        <p:spPr>
          <a:xfrm>
            <a:off x="7782" y="1613501"/>
            <a:ext cx="12192000" cy="4568943"/>
          </a:xfrm>
          <a:solidFill>
            <a:schemeClr val="bg1">
              <a:alpha val="50000"/>
            </a:schemeClr>
          </a:solidFill>
        </p:spPr>
        <p:txBody>
          <a:bodyPr anchor="ctr" anchorCtr="0">
            <a:normAutofit/>
          </a:bodyPr>
          <a:lstStyle>
            <a:lvl1pPr marL="0" indent="0" algn="ctr">
              <a:buNone/>
              <a:defRPr sz="1500">
                <a:latin typeface="Arial" panose="020B0604020202020204" pitchFamily="34" charset="0"/>
                <a:cs typeface="Arial" panose="020B0604020202020204" pitchFamily="34" charset="0"/>
              </a:defRPr>
            </a:lvl1pPr>
          </a:lstStyle>
          <a:p>
            <a:r>
              <a:rPr lang="en-US" dirty="0"/>
              <a:t>Click icon to add picture</a:t>
            </a:r>
          </a:p>
        </p:txBody>
      </p:sp>
      <p:cxnSp>
        <p:nvCxnSpPr>
          <p:cNvPr id="15" name="Straight Connector 14">
            <a:extLst>
              <a:ext uri="{FF2B5EF4-FFF2-40B4-BE49-F238E27FC236}">
                <a16:creationId xmlns:a16="http://schemas.microsoft.com/office/drawing/2014/main" id="{E25C7F29-6151-4F91-80D1-C96C51C06795}"/>
              </a:ext>
            </a:extLst>
          </p:cNvPr>
          <p:cNvCxnSpPr>
            <a:cxnSpLocks/>
          </p:cNvCxnSpPr>
          <p:nvPr userDrawn="1"/>
        </p:nvCxnSpPr>
        <p:spPr>
          <a:xfrm>
            <a:off x="0" y="6392806"/>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descr="A logo with text and gears&#10;&#10;Description automatically generated with medium confidence">
            <a:extLst>
              <a:ext uri="{FF2B5EF4-FFF2-40B4-BE49-F238E27FC236}">
                <a16:creationId xmlns:a16="http://schemas.microsoft.com/office/drawing/2014/main" id="{2E076A8F-BF1C-C5FE-C803-06B6BCAEB8B0}"/>
              </a:ext>
            </a:extLst>
          </p:cNvPr>
          <p:cNvPicPr>
            <a:picLocks noChangeAspect="1"/>
          </p:cNvPicPr>
          <p:nvPr userDrawn="1"/>
        </p:nvPicPr>
        <p:blipFill>
          <a:blip r:embed="rId3"/>
          <a:stretch>
            <a:fillRect/>
          </a:stretch>
        </p:blipFill>
        <p:spPr>
          <a:xfrm>
            <a:off x="10664570" y="76200"/>
            <a:ext cx="1448797" cy="592632"/>
          </a:xfrm>
          <a:prstGeom prst="rect">
            <a:avLst/>
          </a:prstGeom>
        </p:spPr>
      </p:pic>
    </p:spTree>
    <p:extLst>
      <p:ext uri="{BB962C8B-B14F-4D97-AF65-F5344CB8AC3E}">
        <p14:creationId xmlns:p14="http://schemas.microsoft.com/office/powerpoint/2010/main" val="603410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Content">
    <p:bg>
      <p:bgPr>
        <a:blipFill dpi="0" rotWithShape="1">
          <a:blip r:embed="rId2">
            <a:alphaModFix amt="5000"/>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6096000" y="0"/>
            <a:ext cx="6096000" cy="6858000"/>
          </a:xfrm>
          <a:prstGeom prst="rect">
            <a:avLst/>
          </a:prstGeom>
          <a:gradFill flip="none" rotWithShape="1">
            <a:gsLst>
              <a:gs pos="0">
                <a:srgbClr val="C54528">
                  <a:alpha val="60000"/>
                </a:srgbClr>
              </a:gs>
              <a:gs pos="49544">
                <a:srgbClr val="663A36">
                  <a:alpha val="87000"/>
                </a:srgbClr>
              </a:gs>
              <a:gs pos="88000">
                <a:srgbClr val="1C314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1700327"/>
            <a:ext cx="4143555" cy="1536580"/>
          </a:xfrm>
        </p:spPr>
        <p:txBody>
          <a:bodyPr/>
          <a:lstStyle>
            <a:lvl1pPr>
              <a:defRPr>
                <a:gradFill flip="none" rotWithShape="1">
                  <a:gsLst>
                    <a:gs pos="0">
                      <a:srgbClr val="C54528"/>
                    </a:gs>
                    <a:gs pos="100000">
                      <a:srgbClr val="1C3140"/>
                    </a:gs>
                  </a:gsLst>
                  <a:lin ang="0" scaled="1"/>
                  <a:tileRect/>
                </a:gradFill>
                <a:latin typeface="Arial" panose="020B0604020202020204" pitchFamily="34" charset="0"/>
                <a:cs typeface="Arial" panose="020B0604020202020204" pitchFamily="34" charset="0"/>
              </a:defRPr>
            </a:lvl1pPr>
          </a:lstStyle>
          <a:p>
            <a:r>
              <a:rPr lang="en-US" dirty="0"/>
              <a:t>CONTENT</a:t>
            </a:r>
            <a:br>
              <a:rPr lang="en-US" dirty="0"/>
            </a:br>
            <a:r>
              <a:rPr lang="en-US" dirty="0"/>
              <a:t>SLIDE</a:t>
            </a:r>
          </a:p>
        </p:txBody>
      </p:sp>
      <p:sp>
        <p:nvSpPr>
          <p:cNvPr id="3" name="Content Placeholder 2">
            <a:extLst>
              <a:ext uri="{FF2B5EF4-FFF2-40B4-BE49-F238E27FC236}">
                <a16:creationId xmlns:a16="http://schemas.microsoft.com/office/drawing/2014/main" id="{CA18B931-E896-4471-A71A-819D3B682920}"/>
              </a:ext>
            </a:extLst>
          </p:cNvPr>
          <p:cNvSpPr>
            <a:spLocks noGrp="1"/>
          </p:cNvSpPr>
          <p:nvPr>
            <p:ph idx="1"/>
          </p:nvPr>
        </p:nvSpPr>
        <p:spPr>
          <a:xfrm>
            <a:off x="6914145" y="2138878"/>
            <a:ext cx="4361941" cy="3122935"/>
          </a:xfrm>
        </p:spPr>
        <p:txBody>
          <a:bodyPr>
            <a:normAutofit/>
          </a:bodyPr>
          <a:lstStyle>
            <a:lvl1pPr marL="0" indent="0">
              <a:lnSpc>
                <a:spcPct val="100000"/>
              </a:lnSpc>
              <a:spcBef>
                <a:spcPts val="600"/>
              </a:spcBef>
              <a:buNone/>
              <a:defRPr sz="1600" i="0">
                <a:solidFill>
                  <a:schemeClr val="bg1"/>
                </a:solidFill>
                <a:latin typeface="Arial" panose="020B0604020202020204" pitchFamily="34" charset="0"/>
                <a:cs typeface="Arial" panose="020B0604020202020204" pitchFamily="34" charset="0"/>
              </a:defRPr>
            </a:lvl1pPr>
            <a:lvl2pPr marL="457200" indent="0">
              <a:buNone/>
              <a:defRPr sz="1800" i="1">
                <a:solidFill>
                  <a:schemeClr val="bg1"/>
                </a:solidFill>
              </a:defRPr>
            </a:lvl2pPr>
            <a:lvl3pPr marL="914400" indent="0">
              <a:buNone/>
              <a:defRPr sz="1600" i="1">
                <a:solidFill>
                  <a:schemeClr val="bg1"/>
                </a:solidFill>
              </a:defRPr>
            </a:lvl3pPr>
            <a:lvl4pPr marL="1371600" indent="0">
              <a:buNone/>
              <a:defRPr sz="1400" i="1">
                <a:solidFill>
                  <a:schemeClr val="bg1"/>
                </a:solidFill>
              </a:defRPr>
            </a:lvl4pPr>
            <a:lvl5pPr marL="1828800" indent="0">
              <a:buNone/>
              <a:defRPr sz="1400" i="1">
                <a:solidFill>
                  <a:schemeClr val="bg1"/>
                </a:solidFill>
              </a:defRPr>
            </a:lvl5pPr>
          </a:lstStyle>
          <a:p>
            <a:pPr lvl="0"/>
            <a:r>
              <a:rPr lang="en-US" dirty="0"/>
              <a:t>Click to edit Master text styles</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A19865D4-BE98-46E3-A6B7-4F34A5E5D254}" type="datetime1">
              <a:rPr lang="en-US" smtClean="0"/>
              <a:pPr/>
              <a:t>10/20/2024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lvl1pPr>
              <a:defRPr>
                <a:solidFill>
                  <a:srgbClr val="DDBA58"/>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5CBEC59-7FF9-4688-98DF-89832A0C9025}" type="slidenum">
              <a:rPr lang="en-US" smtClean="0"/>
              <a:pPr/>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1941196"/>
            <a:ext cx="72000" cy="936000"/>
          </a:xfrm>
          <a:prstGeom prst="rect">
            <a:avLst/>
          </a:prstGeom>
          <a:solidFill>
            <a:srgbClr val="DDB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cxnSp>
        <p:nvCxnSpPr>
          <p:cNvPr id="10" name="Straight Connector 9">
            <a:extLst>
              <a:ext uri="{FF2B5EF4-FFF2-40B4-BE49-F238E27FC236}">
                <a16:creationId xmlns:a16="http://schemas.microsoft.com/office/drawing/2014/main" id="{D4D4EAA8-8E55-45C3-BD00-531D549BB77D}"/>
              </a:ext>
            </a:extLst>
          </p:cNvPr>
          <p:cNvCxnSpPr/>
          <p:nvPr userDrawn="1"/>
        </p:nvCxnSpPr>
        <p:spPr>
          <a:xfrm>
            <a:off x="1666741" y="3139153"/>
            <a:ext cx="630936" cy="0"/>
          </a:xfrm>
          <a:prstGeom prst="line">
            <a:avLst/>
          </a:prstGeom>
          <a:ln w="19050">
            <a:solidFill>
              <a:srgbClr val="DDBA58"/>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19" y="3279799"/>
            <a:ext cx="4143555" cy="692595"/>
          </a:xfrm>
        </p:spPr>
        <p:txBody>
          <a:bodyPr>
            <a:normAutofit/>
          </a:bodyPr>
          <a:lstStyle>
            <a:lvl1pPr marL="0" indent="0" algn="l">
              <a:buNone/>
              <a:defRPr sz="2500" b="1" i="0">
                <a:solidFill>
                  <a:srgbClr val="C54528"/>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Slide Subtitle</a:t>
            </a:r>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latin typeface="Arial" panose="020B0604020202020204" pitchFamily="34" charset="0"/>
                <a:cs typeface="Arial" panose="020B0604020202020204" pitchFamily="34" charset="0"/>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rgbClr val="DDBA58"/>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8" name="Picture 7" descr="A logo with text and gears&#10;&#10;Description automatically generated with medium confidence">
            <a:extLst>
              <a:ext uri="{FF2B5EF4-FFF2-40B4-BE49-F238E27FC236}">
                <a16:creationId xmlns:a16="http://schemas.microsoft.com/office/drawing/2014/main" id="{1CE78B70-EE3A-DCDB-8055-CDC5043D1F12}"/>
              </a:ext>
            </a:extLst>
          </p:cNvPr>
          <p:cNvPicPr>
            <a:picLocks noChangeAspect="1"/>
          </p:cNvPicPr>
          <p:nvPr userDrawn="1"/>
        </p:nvPicPr>
        <p:blipFill>
          <a:blip r:embed="rId3"/>
          <a:stretch>
            <a:fillRect/>
          </a:stretch>
        </p:blipFill>
        <p:spPr>
          <a:xfrm>
            <a:off x="10664570" y="76200"/>
            <a:ext cx="1448797" cy="592632"/>
          </a:xfrm>
          <a:prstGeom prst="rect">
            <a:avLst/>
          </a:prstGeom>
        </p:spPr>
      </p:pic>
    </p:spTree>
    <p:extLst>
      <p:ext uri="{BB962C8B-B14F-4D97-AF65-F5344CB8AC3E}">
        <p14:creationId xmlns:p14="http://schemas.microsoft.com/office/powerpoint/2010/main" val="2473056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Section Header">
    <p:bg>
      <p:bgPr>
        <a:blipFill dpi="0" rotWithShape="1">
          <a:blip r:embed="rId2">
            <a:alphaModFix amt="5000"/>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6096000" y="-9502"/>
            <a:ext cx="6096000" cy="6867502"/>
          </a:xfrm>
          <a:prstGeom prst="rect">
            <a:avLst/>
          </a:prstGeom>
          <a:gradFill flip="none" rotWithShape="1">
            <a:gsLst>
              <a:gs pos="45000">
                <a:srgbClr val="683A35">
                  <a:alpha val="87000"/>
                </a:srgbClr>
              </a:gs>
              <a:gs pos="0">
                <a:srgbClr val="1C3140"/>
              </a:gs>
              <a:gs pos="100000">
                <a:srgbClr val="C54528">
                  <a:alpha val="57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1700327"/>
            <a:ext cx="4143555" cy="1536580"/>
          </a:xfrm>
        </p:spPr>
        <p:txBody>
          <a:bodyPr/>
          <a:lstStyle>
            <a:lvl1pPr>
              <a:defRPr>
                <a:gradFill flip="none" rotWithShape="1">
                  <a:gsLst>
                    <a:gs pos="0">
                      <a:srgbClr val="C54528"/>
                    </a:gs>
                    <a:gs pos="100000">
                      <a:srgbClr val="1C3140"/>
                    </a:gs>
                  </a:gsLst>
                  <a:lin ang="0" scaled="1"/>
                  <a:tileRect/>
                </a:gradFill>
                <a:latin typeface="Arial" panose="020B0604020202020204" pitchFamily="34" charset="0"/>
                <a:cs typeface="Arial" panose="020B0604020202020204" pitchFamily="34" charset="0"/>
              </a:defRPr>
            </a:lvl1pPr>
          </a:lstStyle>
          <a:p>
            <a:r>
              <a:rPr lang="en-US" dirty="0"/>
              <a:t>SECTION</a:t>
            </a:r>
            <a:br>
              <a:rPr lang="en-US" dirty="0"/>
            </a:br>
            <a:r>
              <a:rPr lang="en-US" dirty="0"/>
              <a:t>DIVIDER SLIDE</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57DDC830-91D4-4D76-B486-41F29E6EE30C}" type="datetime1">
              <a:rPr lang="en-US" smtClean="0"/>
              <a:pPr/>
              <a:t>10/20/2024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lvl1pPr>
              <a:defRPr b="1">
                <a:solidFill>
                  <a:srgbClr val="DDBA58"/>
                </a:solidFill>
                <a:latin typeface="Arial" panose="020B0604020202020204" pitchFamily="34" charset="0"/>
                <a:cs typeface="Arial" panose="020B06040202020202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5CBEC59-7FF9-4688-98DF-89832A0C9025}" type="slidenum">
              <a:rPr lang="en-US" smtClean="0"/>
              <a:pPr/>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1941196"/>
            <a:ext cx="72000" cy="936000"/>
          </a:xfrm>
          <a:prstGeom prst="rect">
            <a:avLst/>
          </a:prstGeom>
          <a:solidFill>
            <a:srgbClr val="DDB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cxnSp>
        <p:nvCxnSpPr>
          <p:cNvPr id="10" name="Straight Connector 9">
            <a:extLst>
              <a:ext uri="{FF2B5EF4-FFF2-40B4-BE49-F238E27FC236}">
                <a16:creationId xmlns:a16="http://schemas.microsoft.com/office/drawing/2014/main" id="{D4D4EAA8-8E55-45C3-BD00-531D549BB77D}"/>
              </a:ext>
            </a:extLst>
          </p:cNvPr>
          <p:cNvCxnSpPr/>
          <p:nvPr userDrawn="1"/>
        </p:nvCxnSpPr>
        <p:spPr>
          <a:xfrm>
            <a:off x="1666741" y="3139153"/>
            <a:ext cx="630936" cy="0"/>
          </a:xfrm>
          <a:prstGeom prst="line">
            <a:avLst/>
          </a:prstGeom>
          <a:ln w="19050">
            <a:solidFill>
              <a:srgbClr val="C54528"/>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19" y="3279799"/>
            <a:ext cx="4143555" cy="692595"/>
          </a:xfrm>
        </p:spPr>
        <p:txBody>
          <a:bodyPr>
            <a:normAutofit/>
          </a:bodyPr>
          <a:lstStyle>
            <a:lvl1pPr marL="0" indent="0" algn="l">
              <a:buNone/>
              <a:defRPr sz="2500" b="1" i="0">
                <a:solidFill>
                  <a:srgbClr val="C54528"/>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Slide Subtitle</a:t>
            </a:r>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latin typeface="Arial" panose="020B0604020202020204" pitchFamily="34" charset="0"/>
                <a:cs typeface="Arial" panose="020B0604020202020204" pitchFamily="34" charset="0"/>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rgbClr val="DDBA58"/>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Picture 6" descr="A logo with text and gears&#10;&#10;Description automatically generated with medium confidence">
            <a:extLst>
              <a:ext uri="{FF2B5EF4-FFF2-40B4-BE49-F238E27FC236}">
                <a16:creationId xmlns:a16="http://schemas.microsoft.com/office/drawing/2014/main" id="{7F5B9238-6C9E-D25B-95EE-286BB7188484}"/>
              </a:ext>
            </a:extLst>
          </p:cNvPr>
          <p:cNvPicPr>
            <a:picLocks noChangeAspect="1"/>
          </p:cNvPicPr>
          <p:nvPr userDrawn="1"/>
        </p:nvPicPr>
        <p:blipFill>
          <a:blip r:embed="rId3"/>
          <a:stretch>
            <a:fillRect/>
          </a:stretch>
        </p:blipFill>
        <p:spPr>
          <a:xfrm>
            <a:off x="10664570" y="76200"/>
            <a:ext cx="1448797" cy="592632"/>
          </a:xfrm>
          <a:prstGeom prst="rect">
            <a:avLst/>
          </a:prstGeom>
        </p:spPr>
      </p:pic>
    </p:spTree>
    <p:extLst>
      <p:ext uri="{BB962C8B-B14F-4D97-AF65-F5344CB8AC3E}">
        <p14:creationId xmlns:p14="http://schemas.microsoft.com/office/powerpoint/2010/main" val="3975929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ection Header">
    <p:bg>
      <p:bgPr>
        <a:blipFill dpi="0" rotWithShape="1">
          <a:blip r:embed="rId2">
            <a:alphaModFix amt="3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4F6DA-C141-44B8-A3D2-B717A87A83C8}"/>
              </a:ext>
            </a:extLst>
          </p:cNvPr>
          <p:cNvSpPr>
            <a:spLocks noGrp="1"/>
          </p:cNvSpPr>
          <p:nvPr>
            <p:ph type="title" hasCustomPrompt="1"/>
          </p:nvPr>
        </p:nvSpPr>
        <p:spPr>
          <a:xfrm>
            <a:off x="1698820" y="4537309"/>
            <a:ext cx="9384760" cy="915873"/>
          </a:xfrm>
        </p:spPr>
        <p:txBody>
          <a:bodyPr anchor="b">
            <a:normAutofit/>
          </a:bodyPr>
          <a:lstStyle>
            <a:lvl1pPr>
              <a:defRPr sz="4000">
                <a:gradFill>
                  <a:gsLst>
                    <a:gs pos="0">
                      <a:srgbClr val="C54528"/>
                    </a:gs>
                    <a:gs pos="100000">
                      <a:srgbClr val="1C3140"/>
                    </a:gs>
                  </a:gsLst>
                  <a:lin ang="0" scaled="1"/>
                </a:gradFill>
                <a:latin typeface="Arial" panose="020B0604020202020204" pitchFamily="34" charset="0"/>
                <a:cs typeface="Arial" panose="020B0604020202020204" pitchFamily="34" charset="0"/>
              </a:defRPr>
            </a:lvl1pPr>
          </a:lstStyle>
          <a:p>
            <a:r>
              <a:rPr lang="en-US" dirty="0"/>
              <a:t>SECTION DIVIDER SLIDE</a:t>
            </a:r>
          </a:p>
        </p:txBody>
      </p:sp>
      <p:sp>
        <p:nvSpPr>
          <p:cNvPr id="19" name="Rectangle 18">
            <a:extLst>
              <a:ext uri="{FF2B5EF4-FFF2-40B4-BE49-F238E27FC236}">
                <a16:creationId xmlns:a16="http://schemas.microsoft.com/office/drawing/2014/main" id="{2ABAA4CC-3D2B-49F9-B077-001CA4738B89}"/>
              </a:ext>
            </a:extLst>
          </p:cNvPr>
          <p:cNvSpPr/>
          <p:nvPr userDrawn="1"/>
        </p:nvSpPr>
        <p:spPr>
          <a:xfrm>
            <a:off x="0" y="0"/>
            <a:ext cx="12192000" cy="4446000"/>
          </a:xfrm>
          <a:prstGeom prst="rect">
            <a:avLst/>
          </a:prstGeom>
          <a:gradFill>
            <a:gsLst>
              <a:gs pos="0">
                <a:srgbClr val="C54528">
                  <a:alpha val="70000"/>
                </a:srgbClr>
              </a:gs>
              <a:gs pos="100000">
                <a:srgbClr val="1C314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B3702D73-8A0A-45AB-A4F6-F8D00BF25845}"/>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734453F6-9CD2-44E4-BBC5-2899F0ED8F61}" type="datetime1">
              <a:rPr lang="en-US" smtClean="0"/>
              <a:pPr/>
              <a:t>10/20/2024</a:t>
            </a:fld>
            <a:endParaRPr lang="en-US" dirty="0"/>
          </a:p>
        </p:txBody>
      </p:sp>
      <p:sp>
        <p:nvSpPr>
          <p:cNvPr id="5" name="Footer Placeholder 4">
            <a:extLst>
              <a:ext uri="{FF2B5EF4-FFF2-40B4-BE49-F238E27FC236}">
                <a16:creationId xmlns:a16="http://schemas.microsoft.com/office/drawing/2014/main" id="{1AABD5BA-639F-449E-A055-BE79772AE949}"/>
              </a:ext>
            </a:extLst>
          </p:cNvPr>
          <p:cNvSpPr>
            <a:spLocks noGrp="1"/>
          </p:cNvSpPr>
          <p:nvPr>
            <p:ph type="ftr" sz="quarter" idx="11"/>
          </p:nvPr>
        </p:nvSpPr>
        <p:spPr>
          <a:xfrm>
            <a:off x="1698819" y="6159402"/>
            <a:ext cx="2616158" cy="384202"/>
          </a:xfrm>
        </p:spPr>
        <p:txBody>
          <a:bodyPr/>
          <a:lstStyle>
            <a:lvl1pPr>
              <a:defRPr>
                <a:solidFill>
                  <a:srgbClr val="DDBA58"/>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3BB626F1-D33A-4FC7-A75F-B53331D9D527}"/>
              </a:ext>
            </a:extLst>
          </p:cNvPr>
          <p:cNvSpPr>
            <a:spLocks noGrp="1"/>
          </p:cNvSpPr>
          <p:nvPr>
            <p:ph type="sldNum" sz="quarter" idx="12"/>
          </p:nvPr>
        </p:nvSpPr>
        <p:spPr/>
        <p:txBody>
          <a:bodyPr/>
          <a:lstStyle>
            <a:lvl1pPr>
              <a:defRPr>
                <a:solidFill>
                  <a:srgbClr val="DDBA58"/>
                </a:solidFill>
                <a:latin typeface="Arial" panose="020B0604020202020204" pitchFamily="34" charset="0"/>
                <a:cs typeface="Arial" panose="020B0604020202020204" pitchFamily="34" charset="0"/>
              </a:defRPr>
            </a:lvl1pPr>
          </a:lstStyle>
          <a:p>
            <a:fld id="{95CBEC59-7FF9-4688-98DF-89832A0C9025}" type="slidenum">
              <a:rPr lang="en-US" smtClean="0"/>
              <a:pPr/>
              <a:t>‹#›</a:t>
            </a:fld>
            <a:endParaRPr lang="en-US" dirty="0"/>
          </a:p>
        </p:txBody>
      </p:sp>
      <p:cxnSp>
        <p:nvCxnSpPr>
          <p:cNvPr id="12" name="Straight Connector 11">
            <a:extLst>
              <a:ext uri="{FF2B5EF4-FFF2-40B4-BE49-F238E27FC236}">
                <a16:creationId xmlns:a16="http://schemas.microsoft.com/office/drawing/2014/main" id="{75E0C289-2BC1-4B83-96F5-C1B9E010D027}"/>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5">
            <a:extLst>
              <a:ext uri="{FF2B5EF4-FFF2-40B4-BE49-F238E27FC236}">
                <a16:creationId xmlns:a16="http://schemas.microsoft.com/office/drawing/2014/main" id="{5F65E082-5015-4DA2-9655-AE200511FDBE}"/>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latin typeface="Arial" panose="020B0604020202020204" pitchFamily="34" charset="0"/>
                <a:cs typeface="Arial" panose="020B0604020202020204" pitchFamily="34" charset="0"/>
              </a:defRPr>
            </a:lvl1pPr>
          </a:lstStyle>
          <a:p>
            <a:pPr lvl="0"/>
            <a:r>
              <a:rPr lang="en-US" dirty="0"/>
              <a:t>20XX</a:t>
            </a:r>
          </a:p>
        </p:txBody>
      </p:sp>
      <p:cxnSp>
        <p:nvCxnSpPr>
          <p:cNvPr id="14" name="Straight Connector 13">
            <a:extLst>
              <a:ext uri="{FF2B5EF4-FFF2-40B4-BE49-F238E27FC236}">
                <a16:creationId xmlns:a16="http://schemas.microsoft.com/office/drawing/2014/main" id="{5CB5B0FB-5693-42A3-BD99-CA01387F8DFE}"/>
              </a:ext>
            </a:extLst>
          </p:cNvPr>
          <p:cNvCxnSpPr>
            <a:cxnSpLocks/>
          </p:cNvCxnSpPr>
          <p:nvPr userDrawn="1"/>
        </p:nvCxnSpPr>
        <p:spPr>
          <a:xfrm rot="16200000">
            <a:off x="11384397" y="6579108"/>
            <a:ext cx="557784" cy="0"/>
          </a:xfrm>
          <a:prstGeom prst="line">
            <a:avLst/>
          </a:prstGeom>
          <a:ln w="19050">
            <a:solidFill>
              <a:srgbClr val="DDBA58"/>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2523DB2-F162-4E92-B6E1-B5E87D5D8ACF}"/>
              </a:ext>
            </a:extLst>
          </p:cNvPr>
          <p:cNvSpPr/>
          <p:nvPr userDrawn="1"/>
        </p:nvSpPr>
        <p:spPr>
          <a:xfrm>
            <a:off x="1283369" y="4914000"/>
            <a:ext cx="72000" cy="1944000"/>
          </a:xfrm>
          <a:prstGeom prst="rect">
            <a:avLst/>
          </a:prstGeom>
          <a:solidFill>
            <a:srgbClr val="DDB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DBA58"/>
              </a:solidFill>
              <a:latin typeface="Arial" panose="020B0604020202020204" pitchFamily="34" charset="0"/>
              <a:cs typeface="Arial" panose="020B0604020202020204" pitchFamily="34" charset="0"/>
            </a:endParaRPr>
          </a:p>
        </p:txBody>
      </p:sp>
      <p:sp>
        <p:nvSpPr>
          <p:cNvPr id="20" name="Text Placeholder 2">
            <a:extLst>
              <a:ext uri="{FF2B5EF4-FFF2-40B4-BE49-F238E27FC236}">
                <a16:creationId xmlns:a16="http://schemas.microsoft.com/office/drawing/2014/main" id="{316CC9B7-E806-4C95-96A5-EEEEBB4E99A0}"/>
              </a:ext>
            </a:extLst>
          </p:cNvPr>
          <p:cNvSpPr>
            <a:spLocks noGrp="1"/>
          </p:cNvSpPr>
          <p:nvPr>
            <p:ph type="body" idx="1" hasCustomPrompt="1"/>
          </p:nvPr>
        </p:nvSpPr>
        <p:spPr>
          <a:xfrm>
            <a:off x="1698820" y="5702936"/>
            <a:ext cx="9384760" cy="526936"/>
          </a:xfr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rgbClr val="C54528"/>
                </a:solidFill>
                <a:latin typeface="Arial" panose="020B0604020202020204" pitchFamily="34" charset="0"/>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a:t>
            </a:r>
          </a:p>
        </p:txBody>
      </p:sp>
      <p:cxnSp>
        <p:nvCxnSpPr>
          <p:cNvPr id="21" name="Straight Connector 20">
            <a:extLst>
              <a:ext uri="{FF2B5EF4-FFF2-40B4-BE49-F238E27FC236}">
                <a16:creationId xmlns:a16="http://schemas.microsoft.com/office/drawing/2014/main" id="{595F7760-B839-4F89-B618-3371C8B08414}"/>
              </a:ext>
            </a:extLst>
          </p:cNvPr>
          <p:cNvCxnSpPr/>
          <p:nvPr userDrawn="1"/>
        </p:nvCxnSpPr>
        <p:spPr>
          <a:xfrm>
            <a:off x="1838883" y="5560637"/>
            <a:ext cx="630936" cy="0"/>
          </a:xfrm>
          <a:prstGeom prst="line">
            <a:avLst/>
          </a:prstGeom>
          <a:ln w="19050">
            <a:solidFill>
              <a:srgbClr val="DDBA58"/>
            </a:solidFill>
          </a:ln>
        </p:spPr>
        <p:style>
          <a:lnRef idx="1">
            <a:schemeClr val="accent1"/>
          </a:lnRef>
          <a:fillRef idx="0">
            <a:schemeClr val="accent1"/>
          </a:fillRef>
          <a:effectRef idx="0">
            <a:schemeClr val="accent1"/>
          </a:effectRef>
          <a:fontRef idx="minor">
            <a:schemeClr val="tx1"/>
          </a:fontRef>
        </p:style>
      </p:cxnSp>
      <p:pic>
        <p:nvPicPr>
          <p:cNvPr id="7" name="Picture 6" descr="A logo with text and gears&#10;&#10;Description automatically generated with medium confidence">
            <a:extLst>
              <a:ext uri="{FF2B5EF4-FFF2-40B4-BE49-F238E27FC236}">
                <a16:creationId xmlns:a16="http://schemas.microsoft.com/office/drawing/2014/main" id="{D4C35C57-CECE-EB72-EB56-5F3D1D8DC8CA}"/>
              </a:ext>
            </a:extLst>
          </p:cNvPr>
          <p:cNvPicPr>
            <a:picLocks noChangeAspect="1"/>
          </p:cNvPicPr>
          <p:nvPr userDrawn="1"/>
        </p:nvPicPr>
        <p:blipFill>
          <a:blip r:embed="rId3"/>
          <a:stretch>
            <a:fillRect/>
          </a:stretch>
        </p:blipFill>
        <p:spPr>
          <a:xfrm>
            <a:off x="10664570" y="76200"/>
            <a:ext cx="1448797" cy="592632"/>
          </a:xfrm>
          <a:prstGeom prst="rect">
            <a:avLst/>
          </a:prstGeom>
        </p:spPr>
      </p:pic>
    </p:spTree>
    <p:extLst>
      <p:ext uri="{BB962C8B-B14F-4D97-AF65-F5344CB8AC3E}">
        <p14:creationId xmlns:p14="http://schemas.microsoft.com/office/powerpoint/2010/main" val="4260207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7A75830-97F6-4D74-A47F-8CD50EFD373D}"/>
              </a:ext>
            </a:extLst>
          </p:cNvPr>
          <p:cNvSpPr/>
          <p:nvPr userDrawn="1"/>
        </p:nvSpPr>
        <p:spPr>
          <a:xfrm>
            <a:off x="0" y="0"/>
            <a:ext cx="12192000" cy="6858000"/>
          </a:xfrm>
          <a:prstGeom prst="rect">
            <a:avLst/>
          </a:prstGeom>
          <a:gradFill flip="none" rotWithShape="1">
            <a:gsLst>
              <a:gs pos="0">
                <a:srgbClr val="C54528"/>
              </a:gs>
              <a:gs pos="100000">
                <a:srgbClr val="1C3140">
                  <a:alpha val="92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13195AFA-7DE7-4BBC-AE6C-B5FAE8A371C2}"/>
              </a:ext>
            </a:extLst>
          </p:cNvPr>
          <p:cNvSpPr>
            <a:spLocks noGrp="1"/>
          </p:cNvSpPr>
          <p:nvPr>
            <p:ph type="title" hasCustomPrompt="1"/>
          </p:nvPr>
        </p:nvSpPr>
        <p:spPr>
          <a:xfrm>
            <a:off x="928800" y="724195"/>
            <a:ext cx="10515600" cy="1325563"/>
          </a:xfrm>
        </p:spPr>
        <p:txBody>
          <a:bodyPr/>
          <a:lstStyle>
            <a:lvl1pPr>
              <a:defRPr>
                <a:latin typeface="Arial" panose="020B0604020202020204" pitchFamily="34" charset="0"/>
                <a:cs typeface="Arial" panose="020B0604020202020204" pitchFamily="34" charset="0"/>
              </a:defRPr>
            </a:lvl1pPr>
          </a:lstStyle>
          <a:p>
            <a:r>
              <a:rPr lang="en-US" dirty="0"/>
              <a:t>TWO CONTENT</a:t>
            </a:r>
            <a:br>
              <a:rPr lang="en-US" dirty="0"/>
            </a:br>
            <a:r>
              <a:rPr lang="en-US" dirty="0"/>
              <a:t>SLIDE</a:t>
            </a:r>
          </a:p>
        </p:txBody>
      </p:sp>
      <p:sp>
        <p:nvSpPr>
          <p:cNvPr id="3" name="Text Placeholder 2">
            <a:extLst>
              <a:ext uri="{FF2B5EF4-FFF2-40B4-BE49-F238E27FC236}">
                <a16:creationId xmlns:a16="http://schemas.microsoft.com/office/drawing/2014/main" id="{A98AFDAC-3A23-4F5B-B2BE-CDF8D1AFCF86}"/>
              </a:ext>
            </a:extLst>
          </p:cNvPr>
          <p:cNvSpPr>
            <a:spLocks noGrp="1"/>
          </p:cNvSpPr>
          <p:nvPr>
            <p:ph type="body" idx="1"/>
          </p:nvPr>
        </p:nvSpPr>
        <p:spPr>
          <a:xfrm>
            <a:off x="928800" y="2272009"/>
            <a:ext cx="5157787" cy="823912"/>
          </a:xfrm>
        </p:spPr>
        <p:txBody>
          <a:bodyPr anchor="b"/>
          <a:lstStyle>
            <a:lvl1pPr marL="0" indent="0">
              <a:buNone/>
              <a:defRPr lang="en-US" sz="2500" b="1" i="0" kern="1200" dirty="0" smtClean="0">
                <a:solidFill>
                  <a:schemeClr val="tx2"/>
                </a:solidFill>
                <a:latin typeface="Arial" panose="020B0604020202020204" pitchFamily="34" charset="0"/>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5BBD9244-253B-4F61-9F15-81C783E03B05}"/>
              </a:ext>
            </a:extLst>
          </p:cNvPr>
          <p:cNvSpPr>
            <a:spLocks noGrp="1"/>
          </p:cNvSpPr>
          <p:nvPr>
            <p:ph sz="half" idx="2"/>
          </p:nvPr>
        </p:nvSpPr>
        <p:spPr>
          <a:xfrm>
            <a:off x="928800" y="3386142"/>
            <a:ext cx="5157787" cy="2773258"/>
          </a:xfrm>
        </p:spPr>
        <p:txBody>
          <a:bodyPr>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Arial" panose="020B0604020202020204" pitchFamily="34" charset="0"/>
                <a:ea typeface="+mn-ea"/>
                <a:cs typeface="Arial" panose="020B0604020202020204" pitchFamily="34" charset="0"/>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5" name="Text Placeholder 4">
            <a:extLst>
              <a:ext uri="{FF2B5EF4-FFF2-40B4-BE49-F238E27FC236}">
                <a16:creationId xmlns:a16="http://schemas.microsoft.com/office/drawing/2014/main" id="{EBA65450-4B24-4A6B-9987-1F3CF67B414D}"/>
              </a:ext>
            </a:extLst>
          </p:cNvPr>
          <p:cNvSpPr>
            <a:spLocks noGrp="1"/>
          </p:cNvSpPr>
          <p:nvPr>
            <p:ph type="body" sz="quarter" idx="3"/>
          </p:nvPr>
        </p:nvSpPr>
        <p:spPr>
          <a:xfrm>
            <a:off x="6284744" y="2272009"/>
            <a:ext cx="5183188" cy="823912"/>
          </a:xfrm>
        </p:spPr>
        <p:txBody>
          <a:bodyPr anchor="b">
            <a:normAutofit/>
          </a:bodyPr>
          <a:lstStyle>
            <a:lvl1pPr marL="0" indent="0">
              <a:buNone/>
              <a:defRPr lang="en-US" sz="2500" b="1" i="0" kern="1200" dirty="0" smtClean="0">
                <a:solidFill>
                  <a:schemeClr val="tx2"/>
                </a:solidFill>
                <a:latin typeface="Arial" panose="020B0604020202020204" pitchFamily="34" charset="0"/>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Date Placeholder 6">
            <a:extLst>
              <a:ext uri="{FF2B5EF4-FFF2-40B4-BE49-F238E27FC236}">
                <a16:creationId xmlns:a16="http://schemas.microsoft.com/office/drawing/2014/main" id="{753D5824-9ACF-4E5F-AC80-9ACD7B67FFDE}"/>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4B855260-6F71-4500-AA56-E197C8A5E92E}" type="datetime1">
              <a:rPr lang="en-US" smtClean="0"/>
              <a:pPr/>
              <a:t>10/20/2024</a:t>
            </a:fld>
            <a:endParaRPr lang="en-US" dirty="0"/>
          </a:p>
        </p:txBody>
      </p:sp>
      <p:sp>
        <p:nvSpPr>
          <p:cNvPr id="8" name="Footer Placeholder 7">
            <a:extLst>
              <a:ext uri="{FF2B5EF4-FFF2-40B4-BE49-F238E27FC236}">
                <a16:creationId xmlns:a16="http://schemas.microsoft.com/office/drawing/2014/main" id="{02F28EAD-9FFC-4EDD-96C6-CDAF179BAF01}"/>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Presentation Title</a:t>
            </a:r>
            <a:endParaRPr lang="en-US" dirty="0"/>
          </a:p>
        </p:txBody>
      </p:sp>
      <p:sp>
        <p:nvSpPr>
          <p:cNvPr id="9" name="Slide Number Placeholder 8">
            <a:extLst>
              <a:ext uri="{FF2B5EF4-FFF2-40B4-BE49-F238E27FC236}">
                <a16:creationId xmlns:a16="http://schemas.microsoft.com/office/drawing/2014/main" id="{96D156D5-5DCA-446B-8C31-2251F7ECE67C}"/>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5CBEC59-7FF9-4688-98DF-89832A0C9025}" type="slidenum">
              <a:rPr lang="en-US" smtClean="0"/>
              <a:pPr/>
              <a:t>‹#›</a:t>
            </a:fld>
            <a:endParaRPr lang="en-US" dirty="0"/>
          </a:p>
        </p:txBody>
      </p:sp>
      <p:sp>
        <p:nvSpPr>
          <p:cNvPr id="10" name="Rectangle 9">
            <a:extLst>
              <a:ext uri="{FF2B5EF4-FFF2-40B4-BE49-F238E27FC236}">
                <a16:creationId xmlns:a16="http://schemas.microsoft.com/office/drawing/2014/main" id="{454CE474-0060-44FE-B47E-DA6AF06C369C}"/>
              </a:ext>
            </a:extLst>
          </p:cNvPr>
          <p:cNvSpPr/>
          <p:nvPr userDrawn="1"/>
        </p:nvSpPr>
        <p:spPr>
          <a:xfrm>
            <a:off x="687289" y="0"/>
            <a:ext cx="7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D50FF488-85D0-4162-BF82-7F9DAA427094}"/>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15">
            <a:extLst>
              <a:ext uri="{FF2B5EF4-FFF2-40B4-BE49-F238E27FC236}">
                <a16:creationId xmlns:a16="http://schemas.microsoft.com/office/drawing/2014/main" id="{726B73F3-1DAC-413E-B204-D9A6E14725E4}"/>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latin typeface="Arial" panose="020B0604020202020204" pitchFamily="34" charset="0"/>
                <a:cs typeface="Arial" panose="020B0604020202020204" pitchFamily="34" charset="0"/>
              </a:defRPr>
            </a:lvl1pPr>
          </a:lstStyle>
          <a:p>
            <a:pPr lvl="0"/>
            <a:r>
              <a:rPr lang="en-US" dirty="0"/>
              <a:t>20XX</a:t>
            </a:r>
          </a:p>
        </p:txBody>
      </p:sp>
      <p:cxnSp>
        <p:nvCxnSpPr>
          <p:cNvPr id="13" name="Straight Connector 12">
            <a:extLst>
              <a:ext uri="{FF2B5EF4-FFF2-40B4-BE49-F238E27FC236}">
                <a16:creationId xmlns:a16="http://schemas.microsoft.com/office/drawing/2014/main" id="{F78574EA-1B80-4D53-A1C5-929097CBD6A1}"/>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2DDB37A-C70A-4701-A519-6A882408133A}"/>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DEED813-3D7D-4166-A729-7E883823CD5E}"/>
              </a:ext>
            </a:extLst>
          </p:cNvPr>
          <p:cNvCxnSpPr/>
          <p:nvPr userDrawn="1"/>
        </p:nvCxnSpPr>
        <p:spPr>
          <a:xfrm>
            <a:off x="1068863"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1CC230C-5438-4284-8FAA-05E533A44A5C}"/>
              </a:ext>
            </a:extLst>
          </p:cNvPr>
          <p:cNvCxnSpPr/>
          <p:nvPr userDrawn="1"/>
        </p:nvCxnSpPr>
        <p:spPr>
          <a:xfrm>
            <a:off x="6412241"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Content Placeholder 3">
            <a:extLst>
              <a:ext uri="{FF2B5EF4-FFF2-40B4-BE49-F238E27FC236}">
                <a16:creationId xmlns:a16="http://schemas.microsoft.com/office/drawing/2014/main" id="{ED988384-E3A4-482D-94EF-A8F8894AA508}"/>
              </a:ext>
            </a:extLst>
          </p:cNvPr>
          <p:cNvSpPr>
            <a:spLocks noGrp="1"/>
          </p:cNvSpPr>
          <p:nvPr>
            <p:ph sz="half" idx="15"/>
          </p:nvPr>
        </p:nvSpPr>
        <p:spPr>
          <a:xfrm>
            <a:off x="6310145" y="3386142"/>
            <a:ext cx="5157787" cy="2773258"/>
          </a:xfrm>
        </p:spPr>
        <p:txBody>
          <a:bodyPr>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Arial" panose="020B0604020202020204" pitchFamily="34" charset="0"/>
                <a:ea typeface="+mn-ea"/>
                <a:cs typeface="Arial" panose="020B0604020202020204" pitchFamily="34" charset="0"/>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pic>
        <p:nvPicPr>
          <p:cNvPr id="17" name="Picture 16" descr="A logo with text and gears&#10;&#10;Description automatically generated with medium confidence">
            <a:extLst>
              <a:ext uri="{FF2B5EF4-FFF2-40B4-BE49-F238E27FC236}">
                <a16:creationId xmlns:a16="http://schemas.microsoft.com/office/drawing/2014/main" id="{430E3D5E-18F7-8D4B-50D7-DF6C686C4C6C}"/>
              </a:ext>
            </a:extLst>
          </p:cNvPr>
          <p:cNvPicPr>
            <a:picLocks noChangeAspect="1"/>
          </p:cNvPicPr>
          <p:nvPr userDrawn="1"/>
        </p:nvPicPr>
        <p:blipFill>
          <a:blip r:embed="rId3"/>
          <a:stretch>
            <a:fillRect/>
          </a:stretch>
        </p:blipFill>
        <p:spPr>
          <a:xfrm>
            <a:off x="10664570" y="76200"/>
            <a:ext cx="1448797" cy="592632"/>
          </a:xfrm>
          <a:prstGeom prst="rect">
            <a:avLst/>
          </a:prstGeom>
        </p:spPr>
      </p:pic>
    </p:spTree>
    <p:extLst>
      <p:ext uri="{BB962C8B-B14F-4D97-AF65-F5344CB8AC3E}">
        <p14:creationId xmlns:p14="http://schemas.microsoft.com/office/powerpoint/2010/main" val="311059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Content">
    <p:bg>
      <p:bgPr>
        <a:blipFill dpi="0" rotWithShape="1">
          <a:blip r:embed="rId2">
            <a:alphaModFix amt="5000"/>
            <a:lum/>
          </a:blip>
          <a:srcRect/>
          <a:stretch>
            <a:fillRect/>
          </a:stretch>
        </a:blip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A30FC14-A5B3-4B00-8DE8-B6E28CF32743}"/>
              </a:ext>
            </a:extLst>
          </p:cNvPr>
          <p:cNvSpPr/>
          <p:nvPr userDrawn="1"/>
        </p:nvSpPr>
        <p:spPr>
          <a:xfrm>
            <a:off x="0" y="5532437"/>
            <a:ext cx="12192000" cy="1325563"/>
          </a:xfrm>
          <a:prstGeom prst="rect">
            <a:avLst/>
          </a:prstGeom>
          <a:gradFill flip="none" rotWithShape="1">
            <a:gsLst>
              <a:gs pos="0">
                <a:srgbClr val="1C3140"/>
              </a:gs>
              <a:gs pos="100000">
                <a:srgbClr val="C5452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13195AFA-7DE7-4BBC-AE6C-B5FAE8A371C2}"/>
              </a:ext>
            </a:extLst>
          </p:cNvPr>
          <p:cNvSpPr>
            <a:spLocks noGrp="1"/>
          </p:cNvSpPr>
          <p:nvPr>
            <p:ph type="title" hasCustomPrompt="1"/>
          </p:nvPr>
        </p:nvSpPr>
        <p:spPr>
          <a:xfrm>
            <a:off x="928800" y="724195"/>
            <a:ext cx="10515600" cy="1325563"/>
          </a:xfrm>
        </p:spPr>
        <p:txBody>
          <a:bodyPr/>
          <a:lstStyle>
            <a:lvl1pPr>
              <a:defRPr>
                <a:gradFill>
                  <a:gsLst>
                    <a:gs pos="0">
                      <a:srgbClr val="C54528"/>
                    </a:gs>
                    <a:gs pos="100000">
                      <a:srgbClr val="1C3140"/>
                    </a:gs>
                  </a:gsLst>
                  <a:lin ang="0" scaled="1"/>
                </a:gradFill>
                <a:latin typeface="Arial" panose="020B0604020202020204" pitchFamily="34" charset="0"/>
                <a:cs typeface="Arial" panose="020B0604020202020204" pitchFamily="34" charset="0"/>
              </a:defRPr>
            </a:lvl1pPr>
          </a:lstStyle>
          <a:p>
            <a:r>
              <a:rPr lang="en-US" dirty="0"/>
              <a:t>TWO CONTENT</a:t>
            </a:r>
            <a:br>
              <a:rPr lang="en-US" dirty="0"/>
            </a:br>
            <a:r>
              <a:rPr lang="en-US" dirty="0"/>
              <a:t>SLIDE</a:t>
            </a:r>
          </a:p>
        </p:txBody>
      </p:sp>
      <p:sp>
        <p:nvSpPr>
          <p:cNvPr id="3" name="Text Placeholder 2">
            <a:extLst>
              <a:ext uri="{FF2B5EF4-FFF2-40B4-BE49-F238E27FC236}">
                <a16:creationId xmlns:a16="http://schemas.microsoft.com/office/drawing/2014/main" id="{A98AFDAC-3A23-4F5B-B2BE-CDF8D1AFCF86}"/>
              </a:ext>
            </a:extLst>
          </p:cNvPr>
          <p:cNvSpPr>
            <a:spLocks noGrp="1"/>
          </p:cNvSpPr>
          <p:nvPr>
            <p:ph type="body" idx="1"/>
          </p:nvPr>
        </p:nvSpPr>
        <p:spPr>
          <a:xfrm>
            <a:off x="928800" y="2272009"/>
            <a:ext cx="5157787" cy="823912"/>
          </a:xfrm>
        </p:spPr>
        <p:txBody>
          <a:bodyPr anchor="b"/>
          <a:lstStyle>
            <a:lvl1pPr marL="0" indent="0">
              <a:buNone/>
              <a:defRPr lang="en-US" sz="2500" b="1" i="0" kern="1200" dirty="0" smtClean="0">
                <a:solidFill>
                  <a:srgbClr val="C54528"/>
                </a:solidFill>
                <a:latin typeface="Arial" panose="020B0604020202020204" pitchFamily="34" charset="0"/>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5BBD9244-253B-4F61-9F15-81C783E03B05}"/>
              </a:ext>
            </a:extLst>
          </p:cNvPr>
          <p:cNvSpPr>
            <a:spLocks noGrp="1"/>
          </p:cNvSpPr>
          <p:nvPr>
            <p:ph sz="half" idx="2"/>
          </p:nvPr>
        </p:nvSpPr>
        <p:spPr>
          <a:xfrm>
            <a:off x="928800" y="3386142"/>
            <a:ext cx="5157787" cy="2015247"/>
          </a:xfrm>
        </p:spPr>
        <p:txBody>
          <a:bodyPr>
            <a:normAutofit/>
          </a:bodyPr>
          <a:lstStyle>
            <a:lvl1pPr marL="180000" indent="-180000" algn="l" defTabSz="914400" rtl="0" eaLnBrk="1" latinLnBrk="0" hangingPunct="1">
              <a:lnSpc>
                <a:spcPct val="100000"/>
              </a:lnSpc>
              <a:spcBef>
                <a:spcPts val="600"/>
              </a:spcBef>
              <a:buClr>
                <a:schemeClr val="bg2"/>
              </a:buClr>
              <a:buFont typeface="Arial" panose="020B0604020202020204" pitchFamily="34" charset="0"/>
              <a:buChar char="•"/>
              <a:defRPr lang="en-US" sz="1600" i="0" kern="1200" dirty="0" smtClean="0">
                <a:solidFill>
                  <a:schemeClr val="tx1">
                    <a:lumMod val="75000"/>
                    <a:lumOff val="25000"/>
                  </a:schemeClr>
                </a:solidFill>
                <a:latin typeface="Arial" panose="020B0604020202020204" pitchFamily="34" charset="0"/>
                <a:ea typeface="+mn-ea"/>
                <a:cs typeface="Arial" panose="020B0604020202020204" pitchFamily="34" charset="0"/>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dirty="0"/>
              <a:t>Click to edit Master text styles</a:t>
            </a:r>
          </a:p>
        </p:txBody>
      </p:sp>
      <p:sp>
        <p:nvSpPr>
          <p:cNvPr id="5" name="Text Placeholder 4">
            <a:extLst>
              <a:ext uri="{FF2B5EF4-FFF2-40B4-BE49-F238E27FC236}">
                <a16:creationId xmlns:a16="http://schemas.microsoft.com/office/drawing/2014/main" id="{EBA65450-4B24-4A6B-9987-1F3CF67B414D}"/>
              </a:ext>
            </a:extLst>
          </p:cNvPr>
          <p:cNvSpPr>
            <a:spLocks noGrp="1"/>
          </p:cNvSpPr>
          <p:nvPr>
            <p:ph type="body" sz="quarter" idx="3"/>
          </p:nvPr>
        </p:nvSpPr>
        <p:spPr>
          <a:xfrm>
            <a:off x="6284744" y="2272009"/>
            <a:ext cx="5183188" cy="823912"/>
          </a:xfrm>
        </p:spPr>
        <p:txBody>
          <a:bodyPr anchor="b">
            <a:normAutofit/>
          </a:bodyPr>
          <a:lstStyle>
            <a:lvl1pPr marL="0" indent="0">
              <a:buNone/>
              <a:defRPr lang="en-US" sz="2500" b="1" i="0" kern="1200" dirty="0" smtClean="0">
                <a:solidFill>
                  <a:srgbClr val="1C3140"/>
                </a:solidFill>
                <a:latin typeface="Arial" panose="020B0604020202020204" pitchFamily="34" charset="0"/>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D9DAC08-B52B-4DCC-9D22-E4E54E711637}"/>
              </a:ext>
            </a:extLst>
          </p:cNvPr>
          <p:cNvSpPr>
            <a:spLocks noGrp="1"/>
          </p:cNvSpPr>
          <p:nvPr>
            <p:ph sz="quarter" idx="4"/>
          </p:nvPr>
        </p:nvSpPr>
        <p:spPr>
          <a:xfrm>
            <a:off x="6284744" y="3386142"/>
            <a:ext cx="5183188" cy="2015247"/>
          </a:xfrm>
        </p:spPr>
        <p:txBody>
          <a:bodyPr>
            <a:normAutofit/>
          </a:bodyPr>
          <a:lstStyle>
            <a:lvl1pPr marL="180000" indent="-180000">
              <a:lnSpc>
                <a:spcPct val="100000"/>
              </a:lnSpc>
              <a:spcBef>
                <a:spcPts val="600"/>
              </a:spcBef>
              <a:buClr>
                <a:schemeClr val="accent1"/>
              </a:buClr>
              <a:buFont typeface="Arial" panose="020B0604020202020204" pitchFamily="34" charset="0"/>
              <a:buChar char="•"/>
              <a:defRPr lang="en-US" sz="1600" i="0" kern="1200" dirty="0" smtClean="0">
                <a:solidFill>
                  <a:schemeClr val="tx1">
                    <a:lumMod val="75000"/>
                    <a:lumOff val="25000"/>
                  </a:schemeClr>
                </a:solidFill>
                <a:latin typeface="Arial" panose="020B0604020202020204" pitchFamily="34" charset="0"/>
                <a:ea typeface="+mn-ea"/>
                <a:cs typeface="Arial" panose="020B0604020202020204" pitchFamily="34" charset="0"/>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600"/>
              </a:spcBef>
            </a:pPr>
            <a:r>
              <a:rPr lang="en-US" dirty="0"/>
              <a:t>Click to edit Master text styles</a:t>
            </a:r>
          </a:p>
        </p:txBody>
      </p:sp>
      <p:sp>
        <p:nvSpPr>
          <p:cNvPr id="7" name="Date Placeholder 6">
            <a:extLst>
              <a:ext uri="{FF2B5EF4-FFF2-40B4-BE49-F238E27FC236}">
                <a16:creationId xmlns:a16="http://schemas.microsoft.com/office/drawing/2014/main" id="{753D5824-9ACF-4E5F-AC80-9ACD7B67FFDE}"/>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32401007-55FE-4B9E-99B0-5FCA5C63BEEE}" type="datetime1">
              <a:rPr lang="en-US" smtClean="0"/>
              <a:pPr/>
              <a:t>10/20/2024</a:t>
            </a:fld>
            <a:endParaRPr lang="en-US" dirty="0"/>
          </a:p>
        </p:txBody>
      </p:sp>
      <p:sp>
        <p:nvSpPr>
          <p:cNvPr id="8" name="Footer Placeholder 7">
            <a:extLst>
              <a:ext uri="{FF2B5EF4-FFF2-40B4-BE49-F238E27FC236}">
                <a16:creationId xmlns:a16="http://schemas.microsoft.com/office/drawing/2014/main" id="{02F28EAD-9FFC-4EDD-96C6-CDAF179BAF01}"/>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Presentation Title</a:t>
            </a:r>
            <a:endParaRPr lang="en-US" dirty="0"/>
          </a:p>
        </p:txBody>
      </p:sp>
      <p:sp>
        <p:nvSpPr>
          <p:cNvPr id="9" name="Slide Number Placeholder 8">
            <a:extLst>
              <a:ext uri="{FF2B5EF4-FFF2-40B4-BE49-F238E27FC236}">
                <a16:creationId xmlns:a16="http://schemas.microsoft.com/office/drawing/2014/main" id="{96D156D5-5DCA-446B-8C31-2251F7ECE67C}"/>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5CBEC59-7FF9-4688-98DF-89832A0C9025}" type="slidenum">
              <a:rPr lang="en-US" smtClean="0"/>
              <a:pPr/>
              <a:t>‹#›</a:t>
            </a:fld>
            <a:endParaRPr lang="en-US" dirty="0"/>
          </a:p>
        </p:txBody>
      </p:sp>
      <p:sp>
        <p:nvSpPr>
          <p:cNvPr id="10" name="Rectangle 9">
            <a:extLst>
              <a:ext uri="{FF2B5EF4-FFF2-40B4-BE49-F238E27FC236}">
                <a16:creationId xmlns:a16="http://schemas.microsoft.com/office/drawing/2014/main" id="{454CE474-0060-44FE-B47E-DA6AF06C369C}"/>
              </a:ext>
            </a:extLst>
          </p:cNvPr>
          <p:cNvSpPr/>
          <p:nvPr userDrawn="1"/>
        </p:nvSpPr>
        <p:spPr>
          <a:xfrm>
            <a:off x="687289" y="0"/>
            <a:ext cx="72000" cy="1828800"/>
          </a:xfrm>
          <a:prstGeom prst="rect">
            <a:avLst/>
          </a:prstGeom>
          <a:solidFill>
            <a:srgbClr val="DDB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D50FF488-85D0-4162-BF82-7F9DAA427094}"/>
              </a:ext>
            </a:extLst>
          </p:cNvPr>
          <p:cNvCxnSpPr>
            <a:cxnSpLocks/>
          </p:cNvCxnSpPr>
          <p:nvPr userDrawn="1"/>
        </p:nvCxnSpPr>
        <p:spPr>
          <a:xfrm>
            <a:off x="11190767" y="800959"/>
            <a:ext cx="1001233" cy="0"/>
          </a:xfrm>
          <a:prstGeom prst="line">
            <a:avLst/>
          </a:prstGeom>
          <a:ln w="6350">
            <a:solidFill>
              <a:srgbClr val="DDBA58"/>
            </a:solidFill>
          </a:ln>
        </p:spPr>
        <p:style>
          <a:lnRef idx="1">
            <a:schemeClr val="accent1"/>
          </a:lnRef>
          <a:fillRef idx="0">
            <a:schemeClr val="accent1"/>
          </a:fillRef>
          <a:effectRef idx="0">
            <a:schemeClr val="accent1"/>
          </a:effectRef>
          <a:fontRef idx="minor">
            <a:schemeClr val="tx1"/>
          </a:fontRef>
        </p:style>
      </p:cxnSp>
      <p:sp>
        <p:nvSpPr>
          <p:cNvPr id="12" name="Text Placeholder 15">
            <a:extLst>
              <a:ext uri="{FF2B5EF4-FFF2-40B4-BE49-F238E27FC236}">
                <a16:creationId xmlns:a16="http://schemas.microsoft.com/office/drawing/2014/main" id="{726B73F3-1DAC-413E-B204-D9A6E14725E4}"/>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rgbClr val="DDBA58"/>
                </a:solidFill>
                <a:latin typeface="Arial" panose="020B0604020202020204" pitchFamily="34" charset="0"/>
                <a:cs typeface="Arial" panose="020B0604020202020204" pitchFamily="34" charset="0"/>
              </a:defRPr>
            </a:lvl1pPr>
          </a:lstStyle>
          <a:p>
            <a:pPr lvl="0"/>
            <a:r>
              <a:rPr lang="en-US" dirty="0"/>
              <a:t>20XX</a:t>
            </a:r>
          </a:p>
        </p:txBody>
      </p:sp>
      <p:cxnSp>
        <p:nvCxnSpPr>
          <p:cNvPr id="13" name="Straight Connector 12">
            <a:extLst>
              <a:ext uri="{FF2B5EF4-FFF2-40B4-BE49-F238E27FC236}">
                <a16:creationId xmlns:a16="http://schemas.microsoft.com/office/drawing/2014/main" id="{F78574EA-1B80-4D53-A1C5-929097CBD6A1}"/>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2DDB37A-C70A-4701-A519-6A882408133A}"/>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DEED813-3D7D-4166-A729-7E883823CD5E}"/>
              </a:ext>
            </a:extLst>
          </p:cNvPr>
          <p:cNvCxnSpPr/>
          <p:nvPr userDrawn="1"/>
        </p:nvCxnSpPr>
        <p:spPr>
          <a:xfrm>
            <a:off x="1068863" y="3226963"/>
            <a:ext cx="630936" cy="0"/>
          </a:xfrm>
          <a:prstGeom prst="line">
            <a:avLst/>
          </a:prstGeom>
          <a:ln w="19050">
            <a:solidFill>
              <a:srgbClr val="C54528"/>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1CC230C-5438-4284-8FAA-05E533A44A5C}"/>
              </a:ext>
            </a:extLst>
          </p:cNvPr>
          <p:cNvCxnSpPr/>
          <p:nvPr userDrawn="1"/>
        </p:nvCxnSpPr>
        <p:spPr>
          <a:xfrm>
            <a:off x="6412241" y="3226963"/>
            <a:ext cx="630936" cy="0"/>
          </a:xfrm>
          <a:prstGeom prst="line">
            <a:avLst/>
          </a:prstGeom>
          <a:ln w="19050">
            <a:solidFill>
              <a:srgbClr val="1C3140"/>
            </a:solidFill>
          </a:ln>
        </p:spPr>
        <p:style>
          <a:lnRef idx="1">
            <a:schemeClr val="accent1"/>
          </a:lnRef>
          <a:fillRef idx="0">
            <a:schemeClr val="accent1"/>
          </a:fillRef>
          <a:effectRef idx="0">
            <a:schemeClr val="accent1"/>
          </a:effectRef>
          <a:fontRef idx="minor">
            <a:schemeClr val="tx1"/>
          </a:fontRef>
        </p:style>
      </p:cxnSp>
      <p:pic>
        <p:nvPicPr>
          <p:cNvPr id="17" name="Picture 16" descr="A logo with text and gears&#10;&#10;Description automatically generated with medium confidence">
            <a:extLst>
              <a:ext uri="{FF2B5EF4-FFF2-40B4-BE49-F238E27FC236}">
                <a16:creationId xmlns:a16="http://schemas.microsoft.com/office/drawing/2014/main" id="{F0B8EAEE-F0F6-AC45-3371-74EFC71A1B26}"/>
              </a:ext>
            </a:extLst>
          </p:cNvPr>
          <p:cNvPicPr>
            <a:picLocks noChangeAspect="1"/>
          </p:cNvPicPr>
          <p:nvPr userDrawn="1"/>
        </p:nvPicPr>
        <p:blipFill>
          <a:blip r:embed="rId3"/>
          <a:stretch>
            <a:fillRect/>
          </a:stretch>
        </p:blipFill>
        <p:spPr>
          <a:xfrm>
            <a:off x="10664570" y="76200"/>
            <a:ext cx="1448797" cy="592632"/>
          </a:xfrm>
          <a:prstGeom prst="rect">
            <a:avLst/>
          </a:prstGeom>
        </p:spPr>
      </p:pic>
    </p:spTree>
    <p:extLst>
      <p:ext uri="{BB962C8B-B14F-4D97-AF65-F5344CB8AC3E}">
        <p14:creationId xmlns:p14="http://schemas.microsoft.com/office/powerpoint/2010/main" val="3910277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51E1EAD-812A-4236-9F79-679D72C2B82D}"/>
              </a:ext>
            </a:extLst>
          </p:cNvPr>
          <p:cNvSpPr>
            <a:spLocks noGrp="1"/>
          </p:cNvSpPr>
          <p:nvPr>
            <p:ph type="ftr" sz="quarter" idx="3"/>
          </p:nvPr>
        </p:nvSpPr>
        <p:spPr>
          <a:xfrm>
            <a:off x="614873" y="6187538"/>
            <a:ext cx="3256673" cy="365125"/>
          </a:xfrm>
          <a:prstGeom prst="rect">
            <a:avLst/>
          </a:prstGeom>
        </p:spPr>
        <p:txBody>
          <a:bodyPr vert="horz" lIns="91440" tIns="45720" rIns="91440" bIns="45720" rtlCol="0" anchor="ctr"/>
          <a:lstStyle>
            <a:lvl1pPr algn="l">
              <a:defRPr sz="1200" i="1">
                <a:solidFill>
                  <a:schemeClr val="tx2"/>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2" name="Title Placeholder 1">
            <a:extLst>
              <a:ext uri="{FF2B5EF4-FFF2-40B4-BE49-F238E27FC236}">
                <a16:creationId xmlns:a16="http://schemas.microsoft.com/office/drawing/2014/main" id="{65A38A25-0817-41BC-96A5-5012FE15C9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A28A22-3D06-43EE-BD32-97F90FEA19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DAC635-0473-40DB-A82D-46D5F635BC1B}"/>
              </a:ext>
            </a:extLst>
          </p:cNvPr>
          <p:cNvSpPr>
            <a:spLocks noGrp="1"/>
          </p:cNvSpPr>
          <p:nvPr>
            <p:ph type="dt" sz="half" idx="2"/>
          </p:nvPr>
        </p:nvSpPr>
        <p:spPr>
          <a:xfrm>
            <a:off x="4724400" y="6187538"/>
            <a:ext cx="2743200" cy="365125"/>
          </a:xfrm>
          <a:prstGeom prst="rect">
            <a:avLst/>
          </a:prstGeom>
        </p:spPr>
        <p:txBody>
          <a:bodyPr vert="horz" lIns="91440" tIns="45720" rIns="91440" bIns="45720" rtlCol="0" anchor="ctr"/>
          <a:lstStyle>
            <a:lvl1pPr algn="l">
              <a:defRPr sz="1200" i="1">
                <a:solidFill>
                  <a:schemeClr val="tx2"/>
                </a:solidFill>
                <a:latin typeface="Arial" panose="020B0604020202020204" pitchFamily="34" charset="0"/>
                <a:cs typeface="Arial" panose="020B0604020202020204" pitchFamily="34" charset="0"/>
              </a:defRPr>
            </a:lvl1pPr>
          </a:lstStyle>
          <a:p>
            <a:fld id="{7E5F88F2-B164-4B6F-A4D1-FF377EA65B7F}" type="datetime1">
              <a:rPr lang="en-US" smtClean="0"/>
              <a:pPr/>
              <a:t>10/20/2024</a:t>
            </a:fld>
            <a:endParaRPr lang="en-US" dirty="0"/>
          </a:p>
        </p:txBody>
      </p:sp>
      <p:sp>
        <p:nvSpPr>
          <p:cNvPr id="6" name="Slide Number Placeholder 5">
            <a:extLst>
              <a:ext uri="{FF2B5EF4-FFF2-40B4-BE49-F238E27FC236}">
                <a16:creationId xmlns:a16="http://schemas.microsoft.com/office/drawing/2014/main" id="{2FBD12B9-96FA-4883-88FA-2071321A4391}"/>
              </a:ext>
            </a:extLst>
          </p:cNvPr>
          <p:cNvSpPr>
            <a:spLocks noGrp="1"/>
          </p:cNvSpPr>
          <p:nvPr>
            <p:ph type="sldNum" sz="quarter" idx="4"/>
          </p:nvPr>
        </p:nvSpPr>
        <p:spPr>
          <a:xfrm>
            <a:off x="8849751" y="6187538"/>
            <a:ext cx="2743200" cy="365125"/>
          </a:xfrm>
          <a:prstGeom prst="rect">
            <a:avLst/>
          </a:prstGeom>
        </p:spPr>
        <p:txBody>
          <a:bodyPr vert="horz" lIns="91440" tIns="45720" rIns="91440" bIns="45720" rtlCol="0" anchor="ctr"/>
          <a:lstStyle>
            <a:lvl1pPr algn="r">
              <a:defRPr sz="1200" i="1">
                <a:solidFill>
                  <a:schemeClr val="tx2"/>
                </a:solidFill>
                <a:latin typeface="Arial" panose="020B0604020202020204" pitchFamily="34" charset="0"/>
                <a:cs typeface="Arial" panose="020B0604020202020204" pitchFamily="34" charset="0"/>
              </a:defRPr>
            </a:lvl1pPr>
          </a:lstStyle>
          <a:p>
            <a:fld id="{95CBEC59-7FF9-4688-98DF-89832A0C9025}" type="slidenum">
              <a:rPr lang="en-US" smtClean="0"/>
              <a:pPr/>
              <a:t>‹#›</a:t>
            </a:fld>
            <a:endParaRPr lang="en-US" dirty="0"/>
          </a:p>
        </p:txBody>
      </p:sp>
    </p:spTree>
    <p:extLst>
      <p:ext uri="{BB962C8B-B14F-4D97-AF65-F5344CB8AC3E}">
        <p14:creationId xmlns:p14="http://schemas.microsoft.com/office/powerpoint/2010/main" val="3435978353"/>
      </p:ext>
    </p:extLst>
  </p:cSld>
  <p:clrMap bg1="lt1" tx1="dk1" bg2="lt2" tx2="dk2" accent1="accent1" accent2="accent2" accent3="accent3" accent4="accent4" accent5="accent5" accent6="accent6" hlink="hlink" folHlink="folHlink"/>
  <p:sldLayoutIdLst>
    <p:sldLayoutId id="2147483660" r:id="rId1"/>
    <p:sldLayoutId id="2147483690" r:id="rId2"/>
    <p:sldLayoutId id="2147483663" r:id="rId3"/>
    <p:sldLayoutId id="2147483677" r:id="rId4"/>
    <p:sldLayoutId id="2147483666" r:id="rId5"/>
    <p:sldLayoutId id="2147483669" r:id="rId6"/>
    <p:sldLayoutId id="2147483667" r:id="rId7"/>
    <p:sldLayoutId id="2147483653" r:id="rId8"/>
    <p:sldLayoutId id="2147483672" r:id="rId9"/>
    <p:sldLayoutId id="2147483676" r:id="rId10"/>
    <p:sldLayoutId id="2147483652" r:id="rId11"/>
    <p:sldLayoutId id="2147483678" r:id="rId12"/>
    <p:sldLayoutId id="2147483654" r:id="rId13"/>
    <p:sldLayoutId id="2147483682" r:id="rId14"/>
    <p:sldLayoutId id="2147483683" r:id="rId15"/>
    <p:sldLayoutId id="2147483685" r:id="rId16"/>
    <p:sldLayoutId id="2147483657" r:id="rId17"/>
    <p:sldLayoutId id="2147483686" r:id="rId18"/>
    <p:sldLayoutId id="2147483656" r:id="rId19"/>
    <p:sldLayoutId id="2147483694" r:id="rId20"/>
  </p:sldLayoutIdLst>
  <p:hf hdr="0" dt="0"/>
  <p:txStyles>
    <p:titleStyle>
      <a:lvl1pPr algn="l" defTabSz="914400" rtl="0" eaLnBrk="1" latinLnBrk="0" hangingPunct="1">
        <a:lnSpc>
          <a:spcPct val="90000"/>
        </a:lnSpc>
        <a:spcBef>
          <a:spcPct val="0"/>
        </a:spcBef>
        <a:buNone/>
        <a:defRPr sz="4000" b="1"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reduxjs/redux-devtools"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https://github.com/LogRocket/redux-logger"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BBFE2DC-5388-49E8-C2EF-797F1B3C26DA}"/>
              </a:ext>
            </a:extLst>
          </p:cNvPr>
          <p:cNvSpPr>
            <a:spLocks noGrp="1"/>
          </p:cNvSpPr>
          <p:nvPr>
            <p:ph type="ctrTitle"/>
          </p:nvPr>
        </p:nvSpPr>
        <p:spPr>
          <a:xfrm>
            <a:off x="1858478" y="4843196"/>
            <a:ext cx="10135402" cy="915873"/>
          </a:xfrm>
        </p:spPr>
        <p:txBody>
          <a:bodyPr>
            <a:noAutofit/>
          </a:bodyPr>
          <a:lstStyle/>
          <a:p>
            <a:r>
              <a:rPr lang="en-US" sz="3600" dirty="0">
                <a:latin typeface="Arial" panose="020B0604020202020204" pitchFamily="34" charset="0"/>
                <a:cs typeface="Arial" panose="020B0604020202020204" pitchFamily="34" charset="0"/>
              </a:rPr>
              <a:t>React &amp; Redux &amp; Git Covers Software Testing and CI Using GITHUB Platform</a:t>
            </a:r>
          </a:p>
        </p:txBody>
      </p:sp>
      <p:sp>
        <p:nvSpPr>
          <p:cNvPr id="10" name="Subtitle 2">
            <a:extLst>
              <a:ext uri="{FF2B5EF4-FFF2-40B4-BE49-F238E27FC236}">
                <a16:creationId xmlns:a16="http://schemas.microsoft.com/office/drawing/2014/main" id="{2271017F-4F33-87A6-C3D4-5C25ADF6A33D}"/>
              </a:ext>
            </a:extLst>
          </p:cNvPr>
          <p:cNvSpPr>
            <a:spLocks noGrp="1"/>
          </p:cNvSpPr>
          <p:nvPr>
            <p:ph type="subTitle" idx="1"/>
          </p:nvPr>
        </p:nvSpPr>
        <p:spPr>
          <a:xfrm>
            <a:off x="1909278" y="5944176"/>
            <a:ext cx="3892082" cy="761423"/>
          </a:xfrm>
        </p:spPr>
        <p:txBody>
          <a:bodyPr>
            <a:normAutofit fontScale="62500" lnSpcReduction="20000"/>
          </a:bodyPr>
          <a:lstStyle/>
          <a:p>
            <a:r>
              <a:rPr lang="en-US" dirty="0">
                <a:latin typeface="Arial" panose="020B0604020202020204" pitchFamily="34" charset="0"/>
                <a:cs typeface="Arial" panose="020B0604020202020204" pitchFamily="34" charset="0"/>
              </a:rPr>
              <a:t>Redux</a:t>
            </a:r>
            <a:br>
              <a:rPr lang="en-US" dirty="0"/>
            </a:br>
            <a:br>
              <a:rPr lang="en-US" dirty="0"/>
            </a:br>
            <a:r>
              <a:rPr lang="en-US" dirty="0"/>
              <a:t>by </a:t>
            </a:r>
            <a:r>
              <a:rPr lang="en-US" dirty="0">
                <a:latin typeface="Arial" panose="020B0604020202020204" pitchFamily="34" charset="0"/>
                <a:cs typeface="Arial" panose="020B0604020202020204" pitchFamily="34" charset="0"/>
              </a:rPr>
              <a:t>Saad Alafandi</a:t>
            </a:r>
          </a:p>
        </p:txBody>
      </p:sp>
      <p:sp>
        <p:nvSpPr>
          <p:cNvPr id="11" name="Text Placeholder 3">
            <a:extLst>
              <a:ext uri="{FF2B5EF4-FFF2-40B4-BE49-F238E27FC236}">
                <a16:creationId xmlns:a16="http://schemas.microsoft.com/office/drawing/2014/main" id="{B0FD7064-DCAC-767E-933B-E0335E3FE5CA}"/>
              </a:ext>
            </a:extLst>
          </p:cNvPr>
          <p:cNvSpPr txBox="1">
            <a:spLocks/>
          </p:cNvSpPr>
          <p:nvPr/>
        </p:nvSpPr>
        <p:spPr>
          <a:xfrm>
            <a:off x="9606281" y="6203405"/>
            <a:ext cx="2329472" cy="601840"/>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lang="en-US" sz="3000" b="1" i="0" kern="1200" dirty="0">
                <a:solidFill>
                  <a:srgbClr val="DDBA58"/>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23/10/2024</a:t>
            </a:r>
            <a:endParaRPr lang="en-US" dirty="0"/>
          </a:p>
        </p:txBody>
      </p:sp>
      <p:sp>
        <p:nvSpPr>
          <p:cNvPr id="5" name="Text Placeholder 3">
            <a:extLst>
              <a:ext uri="{FF2B5EF4-FFF2-40B4-BE49-F238E27FC236}">
                <a16:creationId xmlns:a16="http://schemas.microsoft.com/office/drawing/2014/main" id="{7364542B-880F-B4E9-6620-F1ECCCBB848A}"/>
              </a:ext>
            </a:extLst>
          </p:cNvPr>
          <p:cNvSpPr>
            <a:spLocks noGrp="1"/>
          </p:cNvSpPr>
          <p:nvPr>
            <p:ph type="body" sz="quarter" idx="14"/>
          </p:nvPr>
        </p:nvSpPr>
        <p:spPr>
          <a:xfrm>
            <a:off x="10143492" y="5983"/>
            <a:ext cx="1626531" cy="601840"/>
          </a:xfrm>
        </p:spPr>
        <p:txBody>
          <a:bodyPr>
            <a:normAutofit/>
          </a:bodyPr>
          <a:lstStyle/>
          <a:p>
            <a:r>
              <a:rPr lang="en-US" dirty="0"/>
              <a:t>2024</a:t>
            </a:r>
          </a:p>
        </p:txBody>
      </p:sp>
    </p:spTree>
    <p:extLst>
      <p:ext uri="{BB962C8B-B14F-4D97-AF65-F5344CB8AC3E}">
        <p14:creationId xmlns:p14="http://schemas.microsoft.com/office/powerpoint/2010/main" val="3013068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Setting Up Redux in a React Application</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a:bodyPr>
          <a:lstStyle/>
          <a:p>
            <a:pPr marL="285750" indent="-285750">
              <a:buFont typeface="Arial" panose="020B0604020202020204" pitchFamily="34" charset="0"/>
              <a:buChar char="•"/>
            </a:pPr>
            <a:r>
              <a:rPr lang="en-US" b="1" dirty="0"/>
              <a:t>Installation Steps:</a:t>
            </a:r>
          </a:p>
          <a:p>
            <a:pPr marL="800100" lvl="1" indent="-342900">
              <a:buFont typeface="+mj-lt"/>
              <a:buAutoNum type="arabicPeriod" startAt="3"/>
            </a:pPr>
            <a:r>
              <a:rPr lang="en-US" dirty="0"/>
              <a:t>Provide Store to React Application:</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a:xfrm>
            <a:off x="614873" y="6428605"/>
            <a:ext cx="3256673" cy="365125"/>
          </a:xfrm>
        </p:spPr>
        <p:txBody>
          <a:bodyPr/>
          <a:lstStyle/>
          <a:p>
            <a:r>
              <a:rPr lang="en-US" dirty="0">
                <a:latin typeface="Arial" panose="020B0604020202020204" pitchFamily="34" charset="0"/>
                <a:cs typeface="Arial" panose="020B0604020202020204" pitchFamily="34" charset="0"/>
              </a:rPr>
              <a:t>Redux</a:t>
            </a:r>
            <a:endParaRPr lang="en-US" dirty="0"/>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a:xfrm>
            <a:off x="8849751" y="6428605"/>
            <a:ext cx="2743200" cy="365125"/>
          </a:xfrm>
        </p:spPr>
        <p:txBody>
          <a:bodyPr/>
          <a:lstStyle/>
          <a:p>
            <a:fld id="{95CBEC59-7FF9-4688-98DF-89832A0C9025}" type="slidenum">
              <a:rPr lang="en-US" smtClean="0"/>
              <a:pPr/>
              <a:t>10</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endParaRPr lang="en-US" dirty="0"/>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pic>
        <p:nvPicPr>
          <p:cNvPr id="6" name="Picture 5">
            <a:extLst>
              <a:ext uri="{FF2B5EF4-FFF2-40B4-BE49-F238E27FC236}">
                <a16:creationId xmlns:a16="http://schemas.microsoft.com/office/drawing/2014/main" id="{73EB0178-6E6B-3B46-B602-28FF8AC4C51F}"/>
              </a:ext>
            </a:extLst>
          </p:cNvPr>
          <p:cNvPicPr>
            <a:picLocks noChangeAspect="1"/>
          </p:cNvPicPr>
          <p:nvPr/>
        </p:nvPicPr>
        <p:blipFill>
          <a:blip r:embed="rId3"/>
          <a:stretch>
            <a:fillRect/>
          </a:stretch>
        </p:blipFill>
        <p:spPr>
          <a:xfrm>
            <a:off x="1822219" y="3196764"/>
            <a:ext cx="5638454" cy="3082036"/>
          </a:xfrm>
          <a:prstGeom prst="rect">
            <a:avLst/>
          </a:prstGeom>
        </p:spPr>
      </p:pic>
    </p:spTree>
    <p:extLst>
      <p:ext uri="{BB962C8B-B14F-4D97-AF65-F5344CB8AC3E}">
        <p14:creationId xmlns:p14="http://schemas.microsoft.com/office/powerpoint/2010/main" val="2225877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Creating and Dispatching Actions</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a:bodyPr>
          <a:lstStyle/>
          <a:p>
            <a:pPr marL="285750" indent="-285750">
              <a:buFont typeface="Arial" panose="020B0604020202020204" pitchFamily="34" charset="0"/>
              <a:buChar char="•"/>
            </a:pPr>
            <a:r>
              <a:rPr lang="en-US" b="1" dirty="0"/>
              <a:t>Action Structure:</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Action Creators:</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a:xfrm>
            <a:off x="614873" y="6428605"/>
            <a:ext cx="3256673" cy="365125"/>
          </a:xfrm>
        </p:spPr>
        <p:txBody>
          <a:bodyPr/>
          <a:lstStyle/>
          <a:p>
            <a:r>
              <a:rPr lang="en-US" dirty="0">
                <a:latin typeface="Arial" panose="020B0604020202020204" pitchFamily="34" charset="0"/>
                <a:cs typeface="Arial" panose="020B0604020202020204" pitchFamily="34" charset="0"/>
              </a:rPr>
              <a:t>Redux</a:t>
            </a:r>
            <a:endParaRPr lang="en-US" dirty="0"/>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a:xfrm>
            <a:off x="8849751" y="6428605"/>
            <a:ext cx="2743200" cy="365125"/>
          </a:xfrm>
        </p:spPr>
        <p:txBody>
          <a:bodyPr/>
          <a:lstStyle/>
          <a:p>
            <a:fld id="{95CBEC59-7FF9-4688-98DF-89832A0C9025}" type="slidenum">
              <a:rPr lang="en-US" smtClean="0"/>
              <a:pPr/>
              <a:t>11</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endParaRPr lang="en-US" dirty="0"/>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pic>
        <p:nvPicPr>
          <p:cNvPr id="8" name="Picture 7">
            <a:extLst>
              <a:ext uri="{FF2B5EF4-FFF2-40B4-BE49-F238E27FC236}">
                <a16:creationId xmlns:a16="http://schemas.microsoft.com/office/drawing/2014/main" id="{408DEA7D-E40B-D74B-DB85-8552EF47666C}"/>
              </a:ext>
            </a:extLst>
          </p:cNvPr>
          <p:cNvPicPr>
            <a:picLocks noChangeAspect="1"/>
          </p:cNvPicPr>
          <p:nvPr/>
        </p:nvPicPr>
        <p:blipFill>
          <a:blip r:embed="rId3"/>
          <a:stretch>
            <a:fillRect/>
          </a:stretch>
        </p:blipFill>
        <p:spPr>
          <a:xfrm>
            <a:off x="1280160" y="2842934"/>
            <a:ext cx="2675660" cy="1692436"/>
          </a:xfrm>
          <a:prstGeom prst="rect">
            <a:avLst/>
          </a:prstGeom>
        </p:spPr>
      </p:pic>
      <p:pic>
        <p:nvPicPr>
          <p:cNvPr id="11" name="Picture 10">
            <a:extLst>
              <a:ext uri="{FF2B5EF4-FFF2-40B4-BE49-F238E27FC236}">
                <a16:creationId xmlns:a16="http://schemas.microsoft.com/office/drawing/2014/main" id="{7237D05D-5D2A-FAE0-37CA-2B84BADFE0A2}"/>
              </a:ext>
            </a:extLst>
          </p:cNvPr>
          <p:cNvPicPr>
            <a:picLocks noChangeAspect="1"/>
          </p:cNvPicPr>
          <p:nvPr/>
        </p:nvPicPr>
        <p:blipFill>
          <a:blip r:embed="rId4"/>
          <a:stretch>
            <a:fillRect/>
          </a:stretch>
        </p:blipFill>
        <p:spPr>
          <a:xfrm>
            <a:off x="1280160" y="5001490"/>
            <a:ext cx="4419600" cy="1209675"/>
          </a:xfrm>
          <a:prstGeom prst="rect">
            <a:avLst/>
          </a:prstGeom>
        </p:spPr>
      </p:pic>
    </p:spTree>
    <p:extLst>
      <p:ext uri="{BB962C8B-B14F-4D97-AF65-F5344CB8AC3E}">
        <p14:creationId xmlns:p14="http://schemas.microsoft.com/office/powerpoint/2010/main" val="2684707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Creating and Dispatching Actions</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a:bodyPr>
          <a:lstStyle/>
          <a:p>
            <a:pPr marL="285750" indent="-285750">
              <a:buFont typeface="Arial" panose="020B0604020202020204" pitchFamily="34" charset="0"/>
              <a:buChar char="•"/>
            </a:pPr>
            <a:r>
              <a:rPr lang="en-US" b="1" dirty="0"/>
              <a:t>Dispatching Actions: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a:xfrm>
            <a:off x="614873" y="6428605"/>
            <a:ext cx="3256673" cy="365125"/>
          </a:xfrm>
        </p:spPr>
        <p:txBody>
          <a:bodyPr/>
          <a:lstStyle/>
          <a:p>
            <a:r>
              <a:rPr lang="en-US" dirty="0">
                <a:latin typeface="Arial" panose="020B0604020202020204" pitchFamily="34" charset="0"/>
                <a:cs typeface="Arial" panose="020B0604020202020204" pitchFamily="34" charset="0"/>
              </a:rPr>
              <a:t>Redux</a:t>
            </a:r>
            <a:endParaRPr lang="en-US" dirty="0"/>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a:xfrm>
            <a:off x="8849751" y="6428605"/>
            <a:ext cx="2743200" cy="365125"/>
          </a:xfrm>
        </p:spPr>
        <p:txBody>
          <a:bodyPr/>
          <a:lstStyle/>
          <a:p>
            <a:fld id="{95CBEC59-7FF9-4688-98DF-89832A0C9025}" type="slidenum">
              <a:rPr lang="en-US" smtClean="0"/>
              <a:pPr/>
              <a:t>12</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endParaRPr lang="en-US" dirty="0"/>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pic>
        <p:nvPicPr>
          <p:cNvPr id="6" name="Picture 5">
            <a:extLst>
              <a:ext uri="{FF2B5EF4-FFF2-40B4-BE49-F238E27FC236}">
                <a16:creationId xmlns:a16="http://schemas.microsoft.com/office/drawing/2014/main" id="{4504B1E1-2601-81EF-16A7-D1F6996CBE91}"/>
              </a:ext>
            </a:extLst>
          </p:cNvPr>
          <p:cNvPicPr>
            <a:picLocks noChangeAspect="1"/>
          </p:cNvPicPr>
          <p:nvPr/>
        </p:nvPicPr>
        <p:blipFill>
          <a:blip r:embed="rId3"/>
          <a:stretch>
            <a:fillRect/>
          </a:stretch>
        </p:blipFill>
        <p:spPr>
          <a:xfrm>
            <a:off x="3679140" y="2421926"/>
            <a:ext cx="7706535" cy="3563237"/>
          </a:xfrm>
          <a:prstGeom prst="rect">
            <a:avLst/>
          </a:prstGeom>
        </p:spPr>
      </p:pic>
    </p:spTree>
    <p:extLst>
      <p:ext uri="{BB962C8B-B14F-4D97-AF65-F5344CB8AC3E}">
        <p14:creationId xmlns:p14="http://schemas.microsoft.com/office/powerpoint/2010/main" val="3278497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Developing Reducers to Manage State</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a:bodyPr>
          <a:lstStyle/>
          <a:p>
            <a:pPr marL="285750" indent="-285750">
              <a:buFont typeface="Arial" panose="020B0604020202020204" pitchFamily="34" charset="0"/>
              <a:buChar char="•"/>
            </a:pPr>
            <a:r>
              <a:rPr lang="en-US" b="1" dirty="0"/>
              <a:t>Reducer Structure:</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a:xfrm>
            <a:off x="614873" y="6428605"/>
            <a:ext cx="3256673" cy="365125"/>
          </a:xfrm>
        </p:spPr>
        <p:txBody>
          <a:bodyPr/>
          <a:lstStyle/>
          <a:p>
            <a:r>
              <a:rPr lang="en-US" dirty="0">
                <a:latin typeface="Arial" panose="020B0604020202020204" pitchFamily="34" charset="0"/>
                <a:cs typeface="Arial" panose="020B0604020202020204" pitchFamily="34" charset="0"/>
              </a:rPr>
              <a:t>Redux</a:t>
            </a:r>
            <a:endParaRPr lang="en-US" dirty="0"/>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a:xfrm>
            <a:off x="8849751" y="6428605"/>
            <a:ext cx="2743200" cy="365125"/>
          </a:xfrm>
        </p:spPr>
        <p:txBody>
          <a:bodyPr/>
          <a:lstStyle/>
          <a:p>
            <a:fld id="{95CBEC59-7FF9-4688-98DF-89832A0C9025}" type="slidenum">
              <a:rPr lang="en-US" smtClean="0"/>
              <a:pPr/>
              <a:t>13</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endParaRPr lang="en-US" dirty="0"/>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pic>
        <p:nvPicPr>
          <p:cNvPr id="8" name="Picture 7">
            <a:extLst>
              <a:ext uri="{FF2B5EF4-FFF2-40B4-BE49-F238E27FC236}">
                <a16:creationId xmlns:a16="http://schemas.microsoft.com/office/drawing/2014/main" id="{0AC934D4-FCA8-6E39-CC2F-6A6E6D4F4411}"/>
              </a:ext>
            </a:extLst>
          </p:cNvPr>
          <p:cNvPicPr>
            <a:picLocks noChangeAspect="1"/>
          </p:cNvPicPr>
          <p:nvPr/>
        </p:nvPicPr>
        <p:blipFill>
          <a:blip r:embed="rId3"/>
          <a:stretch>
            <a:fillRect/>
          </a:stretch>
        </p:blipFill>
        <p:spPr>
          <a:xfrm>
            <a:off x="3735918" y="2467950"/>
            <a:ext cx="7347665" cy="3552717"/>
          </a:xfrm>
          <a:prstGeom prst="rect">
            <a:avLst/>
          </a:prstGeom>
        </p:spPr>
      </p:pic>
    </p:spTree>
    <p:extLst>
      <p:ext uri="{BB962C8B-B14F-4D97-AF65-F5344CB8AC3E}">
        <p14:creationId xmlns:p14="http://schemas.microsoft.com/office/powerpoint/2010/main" val="595451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Developing Reducers to Manage State</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a:bodyPr>
          <a:lstStyle/>
          <a:p>
            <a:pPr marL="285750" indent="-285750">
              <a:buFont typeface="Arial" panose="020B0604020202020204" pitchFamily="34" charset="0"/>
              <a:buChar char="•"/>
            </a:pPr>
            <a:r>
              <a:rPr lang="en-US" b="1" dirty="0"/>
              <a:t>Combining Reducers:</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a:xfrm>
            <a:off x="614873" y="6428605"/>
            <a:ext cx="3256673" cy="365125"/>
          </a:xfrm>
        </p:spPr>
        <p:txBody>
          <a:bodyPr/>
          <a:lstStyle/>
          <a:p>
            <a:r>
              <a:rPr lang="en-US" dirty="0">
                <a:latin typeface="Arial" panose="020B0604020202020204" pitchFamily="34" charset="0"/>
                <a:cs typeface="Arial" panose="020B0604020202020204" pitchFamily="34" charset="0"/>
              </a:rPr>
              <a:t>Redux</a:t>
            </a:r>
            <a:endParaRPr lang="en-US" dirty="0"/>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a:xfrm>
            <a:off x="8849751" y="6428605"/>
            <a:ext cx="2743200" cy="365125"/>
          </a:xfrm>
        </p:spPr>
        <p:txBody>
          <a:bodyPr/>
          <a:lstStyle/>
          <a:p>
            <a:fld id="{95CBEC59-7FF9-4688-98DF-89832A0C9025}" type="slidenum">
              <a:rPr lang="en-US" smtClean="0"/>
              <a:pPr/>
              <a:t>14</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endParaRPr lang="en-US" dirty="0"/>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pic>
        <p:nvPicPr>
          <p:cNvPr id="6" name="Picture 5">
            <a:extLst>
              <a:ext uri="{FF2B5EF4-FFF2-40B4-BE49-F238E27FC236}">
                <a16:creationId xmlns:a16="http://schemas.microsoft.com/office/drawing/2014/main" id="{5A28100E-A9B7-4047-865F-0A0BB75FA220}"/>
              </a:ext>
            </a:extLst>
          </p:cNvPr>
          <p:cNvPicPr>
            <a:picLocks noChangeAspect="1"/>
          </p:cNvPicPr>
          <p:nvPr/>
        </p:nvPicPr>
        <p:blipFill>
          <a:blip r:embed="rId3"/>
          <a:stretch>
            <a:fillRect/>
          </a:stretch>
        </p:blipFill>
        <p:spPr>
          <a:xfrm>
            <a:off x="3802032" y="2471803"/>
            <a:ext cx="6258421" cy="3496735"/>
          </a:xfrm>
          <a:prstGeom prst="rect">
            <a:avLst/>
          </a:prstGeom>
        </p:spPr>
      </p:pic>
    </p:spTree>
    <p:extLst>
      <p:ext uri="{BB962C8B-B14F-4D97-AF65-F5344CB8AC3E}">
        <p14:creationId xmlns:p14="http://schemas.microsoft.com/office/powerpoint/2010/main" val="3634778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Connecting Redux with React</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a:bodyPr>
          <a:lstStyle/>
          <a:p>
            <a:pPr marL="285750" indent="-285750">
              <a:buFont typeface="Arial" panose="020B0604020202020204" pitchFamily="34" charset="0"/>
              <a:buChar char="•"/>
            </a:pPr>
            <a:r>
              <a:rPr lang="en-US" b="1" dirty="0" err="1"/>
              <a:t>useSelector</a:t>
            </a:r>
            <a:r>
              <a:rPr lang="en-US" b="1" dirty="0"/>
              <a:t> Hook:</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a:xfrm>
            <a:off x="614873" y="6428605"/>
            <a:ext cx="3256673" cy="365125"/>
          </a:xfrm>
        </p:spPr>
        <p:txBody>
          <a:bodyPr/>
          <a:lstStyle/>
          <a:p>
            <a:r>
              <a:rPr lang="en-US" dirty="0">
                <a:latin typeface="Arial" panose="020B0604020202020204" pitchFamily="34" charset="0"/>
                <a:cs typeface="Arial" panose="020B0604020202020204" pitchFamily="34" charset="0"/>
              </a:rPr>
              <a:t>Redux</a:t>
            </a:r>
            <a:endParaRPr lang="en-US" dirty="0"/>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a:xfrm>
            <a:off x="8849751" y="6428605"/>
            <a:ext cx="2743200" cy="365125"/>
          </a:xfrm>
        </p:spPr>
        <p:txBody>
          <a:bodyPr/>
          <a:lstStyle/>
          <a:p>
            <a:fld id="{95CBEC59-7FF9-4688-98DF-89832A0C9025}" type="slidenum">
              <a:rPr lang="en-US" smtClean="0"/>
              <a:pPr/>
              <a:t>15</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r>
              <a:rPr lang="en-US" dirty="0"/>
              <a:t>Connecting Redux Store to React Components</a:t>
            </a:r>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pic>
        <p:nvPicPr>
          <p:cNvPr id="8" name="Picture 7">
            <a:extLst>
              <a:ext uri="{FF2B5EF4-FFF2-40B4-BE49-F238E27FC236}">
                <a16:creationId xmlns:a16="http://schemas.microsoft.com/office/drawing/2014/main" id="{8BA04441-7ED3-44E9-D843-5AB46DE10BBA}"/>
              </a:ext>
            </a:extLst>
          </p:cNvPr>
          <p:cNvPicPr>
            <a:picLocks noChangeAspect="1"/>
          </p:cNvPicPr>
          <p:nvPr/>
        </p:nvPicPr>
        <p:blipFill>
          <a:blip r:embed="rId3"/>
          <a:stretch>
            <a:fillRect/>
          </a:stretch>
        </p:blipFill>
        <p:spPr>
          <a:xfrm>
            <a:off x="3442334" y="2412509"/>
            <a:ext cx="7820025" cy="3171825"/>
          </a:xfrm>
          <a:prstGeom prst="rect">
            <a:avLst/>
          </a:prstGeom>
        </p:spPr>
      </p:pic>
    </p:spTree>
    <p:extLst>
      <p:ext uri="{BB962C8B-B14F-4D97-AF65-F5344CB8AC3E}">
        <p14:creationId xmlns:p14="http://schemas.microsoft.com/office/powerpoint/2010/main" val="2745504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Connecting Redux with React</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a:bodyPr>
          <a:lstStyle/>
          <a:p>
            <a:pPr marL="285750" indent="-285750">
              <a:buFont typeface="Arial" panose="020B0604020202020204" pitchFamily="34" charset="0"/>
              <a:buChar char="•"/>
            </a:pPr>
            <a:r>
              <a:rPr lang="en-US" b="1" dirty="0" err="1"/>
              <a:t>useDispatch</a:t>
            </a:r>
            <a:r>
              <a:rPr lang="en-US" b="1" dirty="0"/>
              <a:t> Hook:</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a:xfrm>
            <a:off x="614873" y="6428605"/>
            <a:ext cx="3256673" cy="365125"/>
          </a:xfrm>
        </p:spPr>
        <p:txBody>
          <a:bodyPr/>
          <a:lstStyle/>
          <a:p>
            <a:r>
              <a:rPr lang="en-US" dirty="0">
                <a:latin typeface="Arial" panose="020B0604020202020204" pitchFamily="34" charset="0"/>
                <a:cs typeface="Arial" panose="020B0604020202020204" pitchFamily="34" charset="0"/>
              </a:rPr>
              <a:t>Redux</a:t>
            </a:r>
            <a:endParaRPr lang="en-US" dirty="0"/>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a:xfrm>
            <a:off x="8849751" y="6428605"/>
            <a:ext cx="2743200" cy="365125"/>
          </a:xfrm>
        </p:spPr>
        <p:txBody>
          <a:bodyPr/>
          <a:lstStyle/>
          <a:p>
            <a:fld id="{95CBEC59-7FF9-4688-98DF-89832A0C9025}" type="slidenum">
              <a:rPr lang="en-US" smtClean="0"/>
              <a:pPr/>
              <a:t>16</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r>
              <a:rPr lang="en-US" dirty="0"/>
              <a:t>Connecting Redux Store to React Components</a:t>
            </a:r>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pic>
        <p:nvPicPr>
          <p:cNvPr id="8" name="Picture 7">
            <a:extLst>
              <a:ext uri="{FF2B5EF4-FFF2-40B4-BE49-F238E27FC236}">
                <a16:creationId xmlns:a16="http://schemas.microsoft.com/office/drawing/2014/main" id="{7F6E3699-A87A-1C2C-7FCC-5430D53DC804}"/>
              </a:ext>
            </a:extLst>
          </p:cNvPr>
          <p:cNvPicPr>
            <a:picLocks noChangeAspect="1"/>
          </p:cNvPicPr>
          <p:nvPr/>
        </p:nvPicPr>
        <p:blipFill>
          <a:blip r:embed="rId3"/>
          <a:stretch>
            <a:fillRect/>
          </a:stretch>
        </p:blipFill>
        <p:spPr>
          <a:xfrm>
            <a:off x="3529662" y="2361705"/>
            <a:ext cx="7147822" cy="3849460"/>
          </a:xfrm>
          <a:prstGeom prst="rect">
            <a:avLst/>
          </a:prstGeom>
        </p:spPr>
      </p:pic>
    </p:spTree>
    <p:extLst>
      <p:ext uri="{BB962C8B-B14F-4D97-AF65-F5344CB8AC3E}">
        <p14:creationId xmlns:p14="http://schemas.microsoft.com/office/powerpoint/2010/main" val="3225914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Managing State with Redux</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a:bodyPr>
          <a:lstStyle/>
          <a:p>
            <a:pPr marL="285750" indent="-285750">
              <a:buFont typeface="Arial" panose="020B0604020202020204" pitchFamily="34" charset="0"/>
              <a:buChar char="•"/>
            </a:pPr>
            <a:r>
              <a:rPr lang="en-US" b="1" dirty="0"/>
              <a:t>Example Scenario: Todo Application</a:t>
            </a:r>
          </a:p>
          <a:p>
            <a:pPr marL="742950" lvl="1" indent="-285750">
              <a:buFont typeface="Arial" panose="020B0604020202020204" pitchFamily="34" charset="0"/>
              <a:buChar char="•"/>
            </a:pPr>
            <a:r>
              <a:rPr lang="en-US" b="1" dirty="0"/>
              <a:t>State Shape:</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a:xfrm>
            <a:off x="614873" y="6428605"/>
            <a:ext cx="3256673" cy="365125"/>
          </a:xfrm>
        </p:spPr>
        <p:txBody>
          <a:bodyPr/>
          <a:lstStyle/>
          <a:p>
            <a:r>
              <a:rPr lang="en-US" dirty="0">
                <a:latin typeface="Arial" panose="020B0604020202020204" pitchFamily="34" charset="0"/>
                <a:cs typeface="Arial" panose="020B0604020202020204" pitchFamily="34" charset="0"/>
              </a:rPr>
              <a:t>Redux</a:t>
            </a:r>
            <a:endParaRPr lang="en-US" dirty="0"/>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a:xfrm>
            <a:off x="8849751" y="6428605"/>
            <a:ext cx="2743200" cy="365125"/>
          </a:xfrm>
        </p:spPr>
        <p:txBody>
          <a:bodyPr/>
          <a:lstStyle/>
          <a:p>
            <a:fld id="{95CBEC59-7FF9-4688-98DF-89832A0C9025}" type="slidenum">
              <a:rPr lang="en-US" smtClean="0"/>
              <a:pPr/>
              <a:t>17</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endParaRPr lang="en-US" dirty="0"/>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pic>
        <p:nvPicPr>
          <p:cNvPr id="6" name="Picture 5">
            <a:extLst>
              <a:ext uri="{FF2B5EF4-FFF2-40B4-BE49-F238E27FC236}">
                <a16:creationId xmlns:a16="http://schemas.microsoft.com/office/drawing/2014/main" id="{35817F8A-7391-0AB1-5BD6-C34490895987}"/>
              </a:ext>
            </a:extLst>
          </p:cNvPr>
          <p:cNvPicPr>
            <a:picLocks noChangeAspect="1"/>
          </p:cNvPicPr>
          <p:nvPr/>
        </p:nvPicPr>
        <p:blipFill>
          <a:blip r:embed="rId3"/>
          <a:stretch>
            <a:fillRect/>
          </a:stretch>
        </p:blipFill>
        <p:spPr>
          <a:xfrm>
            <a:off x="3380595" y="2862521"/>
            <a:ext cx="7697916" cy="3348643"/>
          </a:xfrm>
          <a:prstGeom prst="rect">
            <a:avLst/>
          </a:prstGeom>
        </p:spPr>
      </p:pic>
    </p:spTree>
    <p:extLst>
      <p:ext uri="{BB962C8B-B14F-4D97-AF65-F5344CB8AC3E}">
        <p14:creationId xmlns:p14="http://schemas.microsoft.com/office/powerpoint/2010/main" val="655842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Managing State with Redux</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a:bodyPr>
          <a:lstStyle/>
          <a:p>
            <a:pPr marL="285750" indent="-285750">
              <a:buFont typeface="Arial" panose="020B0604020202020204" pitchFamily="34" charset="0"/>
              <a:buChar char="•"/>
            </a:pPr>
            <a:r>
              <a:rPr lang="en-US" b="1" dirty="0"/>
              <a:t>Adding a Todo:</a:t>
            </a:r>
          </a:p>
          <a:p>
            <a:pPr marL="742950" lvl="1" indent="-285750">
              <a:buFont typeface="Arial" panose="020B0604020202020204" pitchFamily="34" charset="0"/>
              <a:buChar char="•"/>
            </a:pPr>
            <a:r>
              <a:rPr lang="en-US" b="1" dirty="0"/>
              <a:t>Action:</a:t>
            </a:r>
          </a:p>
          <a:p>
            <a:pPr marL="742950" lvl="1" indent="-285750">
              <a:buFont typeface="Arial" panose="020B0604020202020204" pitchFamily="34" charset="0"/>
              <a:buChar char="•"/>
            </a:pPr>
            <a:endParaRPr lang="en-US" b="1" dirty="0"/>
          </a:p>
          <a:p>
            <a:pPr marL="742950" lvl="1" indent="-285750">
              <a:buFont typeface="Arial" panose="020B0604020202020204" pitchFamily="34" charset="0"/>
              <a:buChar char="•"/>
            </a:pPr>
            <a:endParaRPr lang="en-US" b="1" dirty="0"/>
          </a:p>
          <a:p>
            <a:pPr marL="742950" lvl="1" indent="-285750">
              <a:buFont typeface="Arial" panose="020B0604020202020204" pitchFamily="34" charset="0"/>
              <a:buChar char="•"/>
            </a:pPr>
            <a:endParaRPr lang="en-US" b="1" dirty="0"/>
          </a:p>
          <a:p>
            <a:pPr marL="742950" lvl="1" indent="-285750">
              <a:buFont typeface="Arial" panose="020B0604020202020204" pitchFamily="34" charset="0"/>
              <a:buChar char="•"/>
            </a:pPr>
            <a:endParaRPr lang="en-US" b="1" dirty="0"/>
          </a:p>
          <a:p>
            <a:pPr marL="742950" lvl="1" indent="-285750">
              <a:buFont typeface="Arial" panose="020B0604020202020204" pitchFamily="34" charset="0"/>
              <a:buChar char="•"/>
            </a:pPr>
            <a:endParaRPr lang="en-US" b="1" dirty="0"/>
          </a:p>
          <a:p>
            <a:pPr marL="742950" lvl="1" indent="-285750">
              <a:buFont typeface="Arial" panose="020B0604020202020204" pitchFamily="34" charset="0"/>
              <a:buChar char="•"/>
            </a:pPr>
            <a:r>
              <a:rPr lang="en-US" b="1" dirty="0"/>
              <a:t>Reducer Update:</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a:xfrm>
            <a:off x="614873" y="6428605"/>
            <a:ext cx="3256673" cy="365125"/>
          </a:xfrm>
        </p:spPr>
        <p:txBody>
          <a:bodyPr/>
          <a:lstStyle/>
          <a:p>
            <a:r>
              <a:rPr lang="en-US" dirty="0">
                <a:latin typeface="Arial" panose="020B0604020202020204" pitchFamily="34" charset="0"/>
                <a:cs typeface="Arial" panose="020B0604020202020204" pitchFamily="34" charset="0"/>
              </a:rPr>
              <a:t>Redux</a:t>
            </a:r>
            <a:endParaRPr lang="en-US" dirty="0"/>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a:xfrm>
            <a:off x="8849751" y="6428605"/>
            <a:ext cx="2743200" cy="365125"/>
          </a:xfrm>
        </p:spPr>
        <p:txBody>
          <a:bodyPr/>
          <a:lstStyle/>
          <a:p>
            <a:fld id="{95CBEC59-7FF9-4688-98DF-89832A0C9025}" type="slidenum">
              <a:rPr lang="en-US" smtClean="0"/>
              <a:pPr/>
              <a:t>18</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endParaRPr lang="en-US" dirty="0"/>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pic>
        <p:nvPicPr>
          <p:cNvPr id="6" name="Picture 5">
            <a:extLst>
              <a:ext uri="{FF2B5EF4-FFF2-40B4-BE49-F238E27FC236}">
                <a16:creationId xmlns:a16="http://schemas.microsoft.com/office/drawing/2014/main" id="{C6FECDC4-C173-5760-FB47-6DCA6EA49F51}"/>
              </a:ext>
            </a:extLst>
          </p:cNvPr>
          <p:cNvPicPr>
            <a:picLocks noChangeAspect="1"/>
          </p:cNvPicPr>
          <p:nvPr/>
        </p:nvPicPr>
        <p:blipFill>
          <a:blip r:embed="rId3"/>
          <a:stretch>
            <a:fillRect/>
          </a:stretch>
        </p:blipFill>
        <p:spPr>
          <a:xfrm>
            <a:off x="1728440" y="3199880"/>
            <a:ext cx="5343525" cy="1314450"/>
          </a:xfrm>
          <a:prstGeom prst="rect">
            <a:avLst/>
          </a:prstGeom>
        </p:spPr>
      </p:pic>
      <p:pic>
        <p:nvPicPr>
          <p:cNvPr id="10" name="Picture 9">
            <a:extLst>
              <a:ext uri="{FF2B5EF4-FFF2-40B4-BE49-F238E27FC236}">
                <a16:creationId xmlns:a16="http://schemas.microsoft.com/office/drawing/2014/main" id="{16637C97-4449-1120-0B60-66B47A6B2D65}"/>
              </a:ext>
            </a:extLst>
          </p:cNvPr>
          <p:cNvPicPr>
            <a:picLocks noChangeAspect="1"/>
          </p:cNvPicPr>
          <p:nvPr/>
        </p:nvPicPr>
        <p:blipFill>
          <a:blip r:embed="rId4"/>
          <a:stretch>
            <a:fillRect/>
          </a:stretch>
        </p:blipFill>
        <p:spPr>
          <a:xfrm>
            <a:off x="1728440" y="5107651"/>
            <a:ext cx="5095875" cy="857250"/>
          </a:xfrm>
          <a:prstGeom prst="rect">
            <a:avLst/>
          </a:prstGeom>
        </p:spPr>
      </p:pic>
    </p:spTree>
    <p:extLst>
      <p:ext uri="{BB962C8B-B14F-4D97-AF65-F5344CB8AC3E}">
        <p14:creationId xmlns:p14="http://schemas.microsoft.com/office/powerpoint/2010/main" val="2961352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Managing State with Redux</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a:bodyPr>
          <a:lstStyle/>
          <a:p>
            <a:pPr marL="285750" indent="-285750">
              <a:buFont typeface="Arial" panose="020B0604020202020204" pitchFamily="34" charset="0"/>
              <a:buChar char="•"/>
            </a:pPr>
            <a:r>
              <a:rPr lang="en-US" b="1" dirty="0"/>
              <a:t>Removing a Todo:</a:t>
            </a:r>
          </a:p>
          <a:p>
            <a:pPr marL="742950" lvl="1" indent="-285750">
              <a:buFont typeface="Arial" panose="020B0604020202020204" pitchFamily="34" charset="0"/>
              <a:buChar char="•"/>
            </a:pPr>
            <a:r>
              <a:rPr lang="en-US" b="1" dirty="0"/>
              <a:t>Action:</a:t>
            </a:r>
          </a:p>
          <a:p>
            <a:pPr marL="742950" lvl="1" indent="-285750">
              <a:buFont typeface="Arial" panose="020B0604020202020204" pitchFamily="34" charset="0"/>
              <a:buChar char="•"/>
            </a:pPr>
            <a:endParaRPr lang="en-US" b="1" dirty="0"/>
          </a:p>
          <a:p>
            <a:pPr marL="742950" lvl="1" indent="-285750">
              <a:buFont typeface="Arial" panose="020B0604020202020204" pitchFamily="34" charset="0"/>
              <a:buChar char="•"/>
            </a:pPr>
            <a:endParaRPr lang="en-US" b="1" dirty="0"/>
          </a:p>
          <a:p>
            <a:pPr marL="742950" lvl="1" indent="-285750">
              <a:buFont typeface="Arial" panose="020B0604020202020204" pitchFamily="34" charset="0"/>
              <a:buChar char="•"/>
            </a:pPr>
            <a:endParaRPr lang="en-US" b="1" dirty="0"/>
          </a:p>
          <a:p>
            <a:pPr marL="742950" lvl="1" indent="-285750">
              <a:buFont typeface="Arial" panose="020B0604020202020204" pitchFamily="34" charset="0"/>
              <a:buChar char="•"/>
            </a:pPr>
            <a:endParaRPr lang="en-US" b="1" dirty="0"/>
          </a:p>
          <a:p>
            <a:pPr marL="742950" lvl="1" indent="-285750">
              <a:buFont typeface="Arial" panose="020B0604020202020204" pitchFamily="34" charset="0"/>
              <a:buChar char="•"/>
            </a:pPr>
            <a:endParaRPr lang="en-US" b="1" dirty="0"/>
          </a:p>
          <a:p>
            <a:pPr marL="742950" lvl="1" indent="-285750">
              <a:buFont typeface="Arial" panose="020B0604020202020204" pitchFamily="34" charset="0"/>
              <a:buChar char="•"/>
            </a:pPr>
            <a:r>
              <a:rPr lang="en-US" b="1" dirty="0"/>
              <a:t>Reducer Update:</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a:xfrm>
            <a:off x="614873" y="6428605"/>
            <a:ext cx="3256673" cy="365125"/>
          </a:xfrm>
        </p:spPr>
        <p:txBody>
          <a:bodyPr/>
          <a:lstStyle/>
          <a:p>
            <a:r>
              <a:rPr lang="en-US" dirty="0">
                <a:latin typeface="Arial" panose="020B0604020202020204" pitchFamily="34" charset="0"/>
                <a:cs typeface="Arial" panose="020B0604020202020204" pitchFamily="34" charset="0"/>
              </a:rPr>
              <a:t>Redux</a:t>
            </a:r>
            <a:endParaRPr lang="en-US" dirty="0"/>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a:xfrm>
            <a:off x="8849751" y="6428605"/>
            <a:ext cx="2743200" cy="365125"/>
          </a:xfrm>
        </p:spPr>
        <p:txBody>
          <a:bodyPr/>
          <a:lstStyle/>
          <a:p>
            <a:fld id="{95CBEC59-7FF9-4688-98DF-89832A0C9025}" type="slidenum">
              <a:rPr lang="en-US" smtClean="0"/>
              <a:pPr/>
              <a:t>19</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endParaRPr lang="en-US" dirty="0"/>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pic>
        <p:nvPicPr>
          <p:cNvPr id="6" name="Picture 5">
            <a:extLst>
              <a:ext uri="{FF2B5EF4-FFF2-40B4-BE49-F238E27FC236}">
                <a16:creationId xmlns:a16="http://schemas.microsoft.com/office/drawing/2014/main" id="{5EA31B53-F496-D64C-1EE6-AA97F0527924}"/>
              </a:ext>
            </a:extLst>
          </p:cNvPr>
          <p:cNvPicPr>
            <a:picLocks noChangeAspect="1"/>
          </p:cNvPicPr>
          <p:nvPr/>
        </p:nvPicPr>
        <p:blipFill>
          <a:blip r:embed="rId3"/>
          <a:stretch>
            <a:fillRect/>
          </a:stretch>
        </p:blipFill>
        <p:spPr>
          <a:xfrm>
            <a:off x="1730779" y="3233208"/>
            <a:ext cx="3686175" cy="1314450"/>
          </a:xfrm>
          <a:prstGeom prst="rect">
            <a:avLst/>
          </a:prstGeom>
        </p:spPr>
      </p:pic>
      <p:pic>
        <p:nvPicPr>
          <p:cNvPr id="10" name="Picture 9">
            <a:extLst>
              <a:ext uri="{FF2B5EF4-FFF2-40B4-BE49-F238E27FC236}">
                <a16:creationId xmlns:a16="http://schemas.microsoft.com/office/drawing/2014/main" id="{EF60744C-3F5A-9071-5CE9-9852243290B2}"/>
              </a:ext>
            </a:extLst>
          </p:cNvPr>
          <p:cNvPicPr>
            <a:picLocks noChangeAspect="1"/>
          </p:cNvPicPr>
          <p:nvPr/>
        </p:nvPicPr>
        <p:blipFill>
          <a:blip r:embed="rId4"/>
          <a:stretch>
            <a:fillRect/>
          </a:stretch>
        </p:blipFill>
        <p:spPr>
          <a:xfrm>
            <a:off x="1730779" y="5134495"/>
            <a:ext cx="8115300" cy="762000"/>
          </a:xfrm>
          <a:prstGeom prst="rect">
            <a:avLst/>
          </a:prstGeom>
        </p:spPr>
      </p:pic>
    </p:spTree>
    <p:extLst>
      <p:ext uri="{BB962C8B-B14F-4D97-AF65-F5344CB8AC3E}">
        <p14:creationId xmlns:p14="http://schemas.microsoft.com/office/powerpoint/2010/main" val="2772577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FA173-4917-43E5-B91C-3914C1A8D225}"/>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Our Partner</a:t>
            </a:r>
          </a:p>
        </p:txBody>
      </p:sp>
      <p:sp>
        <p:nvSpPr>
          <p:cNvPr id="41" name="Slide Number Placeholder 4">
            <a:extLst>
              <a:ext uri="{FF2B5EF4-FFF2-40B4-BE49-F238E27FC236}">
                <a16:creationId xmlns:a16="http://schemas.microsoft.com/office/drawing/2014/main" id="{725E72CD-5A91-5C63-5D4B-944F40AD7839}"/>
              </a:ext>
            </a:extLst>
          </p:cNvPr>
          <p:cNvSpPr>
            <a:spLocks noGrp="1"/>
          </p:cNvSpPr>
          <p:nvPr>
            <p:ph type="sldNum" sz="quarter" idx="12"/>
          </p:nvPr>
        </p:nvSpPr>
        <p:spPr/>
        <p:txBody>
          <a:bodyPr/>
          <a:lstStyle/>
          <a:p>
            <a:fld id="{95CBEC59-7FF9-4688-98DF-89832A0C9025}" type="slidenum">
              <a:rPr lang="en-US" smtClean="0"/>
              <a:t>2</a:t>
            </a:fld>
            <a:endParaRPr lang="en-US" dirty="0"/>
          </a:p>
        </p:txBody>
      </p:sp>
      <p:sp>
        <p:nvSpPr>
          <p:cNvPr id="4" name="Text Placeholder 3">
            <a:extLst>
              <a:ext uri="{FF2B5EF4-FFF2-40B4-BE49-F238E27FC236}">
                <a16:creationId xmlns:a16="http://schemas.microsoft.com/office/drawing/2014/main" id="{42484CCC-9AB9-41BA-BF31-C9CA5A121895}"/>
              </a:ext>
            </a:extLst>
          </p:cNvPr>
          <p:cNvSpPr>
            <a:spLocks noGrp="1"/>
          </p:cNvSpPr>
          <p:nvPr>
            <p:ph type="body" sz="quarter" idx="14"/>
          </p:nvPr>
        </p:nvSpPr>
        <p:spPr/>
        <p:txBody>
          <a:bodyPr>
            <a:normAutofit/>
          </a:bodyPr>
          <a:lstStyle/>
          <a:p>
            <a:r>
              <a:rPr lang="en-US" dirty="0"/>
              <a:t>2024</a:t>
            </a:r>
          </a:p>
        </p:txBody>
      </p:sp>
      <p:sp>
        <p:nvSpPr>
          <p:cNvPr id="3" name="Subtitle 2">
            <a:extLst>
              <a:ext uri="{FF2B5EF4-FFF2-40B4-BE49-F238E27FC236}">
                <a16:creationId xmlns:a16="http://schemas.microsoft.com/office/drawing/2014/main" id="{D099D82B-F86A-4C04-9207-B25F53939FB6}"/>
              </a:ext>
            </a:extLst>
          </p:cNvPr>
          <p:cNvSpPr>
            <a:spLocks noGrp="1"/>
          </p:cNvSpPr>
          <p:nvPr>
            <p:ph idx="4294967295"/>
          </p:nvPr>
        </p:nvSpPr>
        <p:spPr>
          <a:xfrm>
            <a:off x="1676400" y="3133725"/>
            <a:ext cx="10515600" cy="2427288"/>
          </a:xfrm>
        </p:spPr>
        <p:txBody>
          <a:bodyPr>
            <a:normAutofit/>
          </a:bodyPr>
          <a:lstStyle/>
          <a:p>
            <a:r>
              <a:rPr lang="en-US" dirty="0">
                <a:latin typeface="Arial" panose="020B0604020202020204" pitchFamily="34" charset="0"/>
                <a:cs typeface="Arial" panose="020B0604020202020204" pitchFamily="34" charset="0"/>
              </a:rPr>
              <a:t>Lorem Ipsum Dolor</a:t>
            </a:r>
          </a:p>
        </p:txBody>
      </p:sp>
      <p:pic>
        <p:nvPicPr>
          <p:cNvPr id="6" name="Picture Placeholder 38" descr="A screenshot of a phone&#10;&#10;Description automatically generated">
            <a:extLst>
              <a:ext uri="{FF2B5EF4-FFF2-40B4-BE49-F238E27FC236}">
                <a16:creationId xmlns:a16="http://schemas.microsoft.com/office/drawing/2014/main" id="{4B5205DF-3877-7606-B28F-EC0468E31662}"/>
              </a:ext>
            </a:extLst>
          </p:cNvPr>
          <p:cNvPicPr>
            <a:picLocks noChangeAspect="1"/>
          </p:cNvPicPr>
          <p:nvPr/>
        </p:nvPicPr>
        <p:blipFill rotWithShape="1">
          <a:blip r:embed="rId2"/>
          <a:srcRect l="-2234" t="-29315" r="-2234" b="-5517"/>
          <a:stretch/>
        </p:blipFill>
        <p:spPr>
          <a:xfrm>
            <a:off x="239697" y="2129273"/>
            <a:ext cx="11425561" cy="3629443"/>
          </a:xfrm>
          <a:prstGeom prst="rect">
            <a:avLst/>
          </a:prstGeom>
          <a:solidFill>
            <a:schemeClr val="bg1">
              <a:alpha val="0"/>
            </a:schemeClr>
          </a:solidFill>
        </p:spPr>
      </p:pic>
      <p:pic>
        <p:nvPicPr>
          <p:cNvPr id="10" name="Picture 9" descr="A blue and white logo&#10;&#10;Description automatically generated">
            <a:extLst>
              <a:ext uri="{FF2B5EF4-FFF2-40B4-BE49-F238E27FC236}">
                <a16:creationId xmlns:a16="http://schemas.microsoft.com/office/drawing/2014/main" id="{B6494722-6027-D0FB-147F-604F18425AD6}"/>
              </a:ext>
            </a:extLst>
          </p:cNvPr>
          <p:cNvPicPr>
            <a:picLocks noChangeAspect="1"/>
          </p:cNvPicPr>
          <p:nvPr/>
        </p:nvPicPr>
        <p:blipFill>
          <a:blip r:embed="rId3"/>
          <a:stretch>
            <a:fillRect/>
          </a:stretch>
        </p:blipFill>
        <p:spPr>
          <a:xfrm>
            <a:off x="1546984" y="4532530"/>
            <a:ext cx="1392449" cy="1226186"/>
          </a:xfrm>
          <a:prstGeom prst="rect">
            <a:avLst/>
          </a:prstGeom>
        </p:spPr>
      </p:pic>
      <p:sp>
        <p:nvSpPr>
          <p:cNvPr id="7" name="Footer Placeholder 3">
            <a:extLst>
              <a:ext uri="{FF2B5EF4-FFF2-40B4-BE49-F238E27FC236}">
                <a16:creationId xmlns:a16="http://schemas.microsoft.com/office/drawing/2014/main" id="{AC251C22-2F11-2ADF-F7B7-61A15F2B227F}"/>
              </a:ext>
            </a:extLst>
          </p:cNvPr>
          <p:cNvSpPr>
            <a:spLocks noGrp="1"/>
          </p:cNvSpPr>
          <p:nvPr>
            <p:ph type="ftr" sz="quarter" idx="11"/>
          </p:nvPr>
        </p:nvSpPr>
        <p:spPr>
          <a:xfrm>
            <a:off x="614873" y="6428605"/>
            <a:ext cx="3256673" cy="365125"/>
          </a:xfrm>
        </p:spPr>
        <p:txBody>
          <a:bodyPr/>
          <a:lstStyle/>
          <a:p>
            <a:r>
              <a:rPr lang="en-US" dirty="0">
                <a:latin typeface="Arial" panose="020B0604020202020204" pitchFamily="34" charset="0"/>
                <a:cs typeface="Arial" panose="020B0604020202020204" pitchFamily="34" charset="0"/>
              </a:rPr>
              <a:t>Redux</a:t>
            </a:r>
            <a:endParaRPr lang="en-US" dirty="0"/>
          </a:p>
        </p:txBody>
      </p:sp>
    </p:spTree>
    <p:extLst>
      <p:ext uri="{BB962C8B-B14F-4D97-AF65-F5344CB8AC3E}">
        <p14:creationId xmlns:p14="http://schemas.microsoft.com/office/powerpoint/2010/main" val="3595712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Redux Thunk</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a:bodyPr>
          <a:lstStyle/>
          <a:p>
            <a:pPr marL="285750" indent="-285750">
              <a:buFont typeface="Arial" panose="020B0604020202020204" pitchFamily="34" charset="0"/>
              <a:buChar char="•"/>
            </a:pPr>
            <a:r>
              <a:rPr lang="en-US" b="1" dirty="0"/>
              <a:t>What is Redux Thunk?</a:t>
            </a:r>
          </a:p>
          <a:p>
            <a:pPr marL="742950" lvl="1" indent="-285750">
              <a:buFont typeface="Arial" panose="020B0604020202020204" pitchFamily="34" charset="0"/>
              <a:buChar char="•"/>
            </a:pPr>
            <a:r>
              <a:rPr lang="en-US" dirty="0"/>
              <a:t>A middleware that allows writing action creators that return a function instead of an action.</a:t>
            </a:r>
          </a:p>
          <a:p>
            <a:pPr marL="285750" indent="-285750">
              <a:buFont typeface="Arial" panose="020B0604020202020204" pitchFamily="34" charset="0"/>
              <a:buChar char="•"/>
            </a:pPr>
            <a:r>
              <a:rPr lang="en-US" b="1" dirty="0"/>
              <a:t>Benefits:</a:t>
            </a:r>
          </a:p>
          <a:p>
            <a:pPr marL="742950" lvl="1" indent="-285750">
              <a:buFont typeface="Arial" panose="020B0604020202020204" pitchFamily="34" charset="0"/>
              <a:buChar char="•"/>
            </a:pPr>
            <a:r>
              <a:rPr lang="en-US" dirty="0"/>
              <a:t>Simplifies handling of asynchronous logic.</a:t>
            </a:r>
          </a:p>
          <a:p>
            <a:pPr marL="742950" lvl="1" indent="-285750">
              <a:buFont typeface="Arial" panose="020B0604020202020204" pitchFamily="34" charset="0"/>
              <a:buChar char="•"/>
            </a:pPr>
            <a:r>
              <a:rPr lang="en-US" dirty="0"/>
              <a:t>Enables dispatching multiple actions within a single action creator.</a:t>
            </a:r>
          </a:p>
          <a:p>
            <a:pPr marL="285750" indent="-285750">
              <a:buFont typeface="Arial" panose="020B0604020202020204" pitchFamily="34" charset="0"/>
              <a:buChar char="•"/>
            </a:pPr>
            <a:r>
              <a:rPr lang="en-US" b="1" dirty="0"/>
              <a:t>Installation:</a:t>
            </a:r>
          </a:p>
          <a:p>
            <a:pPr marL="285750" indent="-285750">
              <a:buFont typeface="Arial" panose="020B0604020202020204" pitchFamily="34" charset="0"/>
              <a:buChar char="•"/>
            </a:pPr>
            <a:r>
              <a:rPr lang="en-US" b="1" dirty="0"/>
              <a:t>Setting Up Redux Thunk:</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a:xfrm>
            <a:off x="614873" y="6428605"/>
            <a:ext cx="3256673" cy="365125"/>
          </a:xfrm>
        </p:spPr>
        <p:txBody>
          <a:bodyPr/>
          <a:lstStyle/>
          <a:p>
            <a:r>
              <a:rPr lang="en-US" dirty="0">
                <a:latin typeface="Arial" panose="020B0604020202020204" pitchFamily="34" charset="0"/>
                <a:cs typeface="Arial" panose="020B0604020202020204" pitchFamily="34" charset="0"/>
              </a:rPr>
              <a:t>Redux</a:t>
            </a:r>
            <a:endParaRPr lang="en-US" dirty="0"/>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a:xfrm>
            <a:off x="8849751" y="6428605"/>
            <a:ext cx="2743200" cy="365125"/>
          </a:xfrm>
        </p:spPr>
        <p:txBody>
          <a:bodyPr/>
          <a:lstStyle/>
          <a:p>
            <a:fld id="{95CBEC59-7FF9-4688-98DF-89832A0C9025}" type="slidenum">
              <a:rPr lang="en-US" smtClean="0"/>
              <a:pPr/>
              <a:t>20</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r>
              <a:rPr lang="en-US" dirty="0"/>
              <a:t>Handling Asynchronous Operations with Redux Thunk</a:t>
            </a:r>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pic>
        <p:nvPicPr>
          <p:cNvPr id="13" name="Picture 12">
            <a:extLst>
              <a:ext uri="{FF2B5EF4-FFF2-40B4-BE49-F238E27FC236}">
                <a16:creationId xmlns:a16="http://schemas.microsoft.com/office/drawing/2014/main" id="{685CDCB3-1106-E36C-7429-60FA41C3B5DC}"/>
              </a:ext>
            </a:extLst>
          </p:cNvPr>
          <p:cNvPicPr>
            <a:picLocks noChangeAspect="1"/>
          </p:cNvPicPr>
          <p:nvPr/>
        </p:nvPicPr>
        <p:blipFill>
          <a:blip r:embed="rId3"/>
          <a:stretch>
            <a:fillRect/>
          </a:stretch>
        </p:blipFill>
        <p:spPr>
          <a:xfrm>
            <a:off x="2667605" y="4112549"/>
            <a:ext cx="3190875" cy="361950"/>
          </a:xfrm>
          <a:prstGeom prst="rect">
            <a:avLst/>
          </a:prstGeom>
        </p:spPr>
      </p:pic>
      <p:pic>
        <p:nvPicPr>
          <p:cNvPr id="15" name="Picture 14">
            <a:extLst>
              <a:ext uri="{FF2B5EF4-FFF2-40B4-BE49-F238E27FC236}">
                <a16:creationId xmlns:a16="http://schemas.microsoft.com/office/drawing/2014/main" id="{8A658D31-3EBD-1D74-5C9A-9A9C5CFCEE46}"/>
              </a:ext>
            </a:extLst>
          </p:cNvPr>
          <p:cNvPicPr>
            <a:picLocks noChangeAspect="1"/>
          </p:cNvPicPr>
          <p:nvPr/>
        </p:nvPicPr>
        <p:blipFill>
          <a:blip r:embed="rId4"/>
          <a:stretch>
            <a:fillRect/>
          </a:stretch>
        </p:blipFill>
        <p:spPr>
          <a:xfrm>
            <a:off x="4127269" y="4563889"/>
            <a:ext cx="6425738" cy="1647276"/>
          </a:xfrm>
          <a:prstGeom prst="rect">
            <a:avLst/>
          </a:prstGeom>
        </p:spPr>
      </p:pic>
    </p:spTree>
    <p:extLst>
      <p:ext uri="{BB962C8B-B14F-4D97-AF65-F5344CB8AC3E}">
        <p14:creationId xmlns:p14="http://schemas.microsoft.com/office/powerpoint/2010/main" val="1358484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Redux Thunk</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a:bodyPr>
          <a:lstStyle/>
          <a:p>
            <a:pPr marL="285750" indent="-285750">
              <a:buFont typeface="Arial" panose="020B0604020202020204" pitchFamily="34" charset="0"/>
              <a:buChar char="•"/>
            </a:pPr>
            <a:r>
              <a:rPr lang="en-US" b="1" dirty="0"/>
              <a:t>Example: Fetching Data Asynchronously </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a:xfrm>
            <a:off x="614873" y="6428605"/>
            <a:ext cx="3256673" cy="365125"/>
          </a:xfrm>
        </p:spPr>
        <p:txBody>
          <a:bodyPr/>
          <a:lstStyle/>
          <a:p>
            <a:r>
              <a:rPr lang="en-US" dirty="0">
                <a:latin typeface="Arial" panose="020B0604020202020204" pitchFamily="34" charset="0"/>
                <a:cs typeface="Arial" panose="020B0604020202020204" pitchFamily="34" charset="0"/>
              </a:rPr>
              <a:t>Redux</a:t>
            </a:r>
            <a:endParaRPr lang="en-US" dirty="0"/>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a:xfrm>
            <a:off x="8849751" y="6428605"/>
            <a:ext cx="2743200" cy="365125"/>
          </a:xfrm>
        </p:spPr>
        <p:txBody>
          <a:bodyPr/>
          <a:lstStyle/>
          <a:p>
            <a:fld id="{95CBEC59-7FF9-4688-98DF-89832A0C9025}" type="slidenum">
              <a:rPr lang="en-US" smtClean="0"/>
              <a:pPr/>
              <a:t>21</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r>
              <a:rPr lang="en-US" dirty="0"/>
              <a:t>Handling Asynchronous Operations with Redux Thunk</a:t>
            </a:r>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pic>
        <p:nvPicPr>
          <p:cNvPr id="6" name="Picture 5">
            <a:extLst>
              <a:ext uri="{FF2B5EF4-FFF2-40B4-BE49-F238E27FC236}">
                <a16:creationId xmlns:a16="http://schemas.microsoft.com/office/drawing/2014/main" id="{FBF2EB17-9770-FB35-9772-711E91E26769}"/>
              </a:ext>
            </a:extLst>
          </p:cNvPr>
          <p:cNvPicPr>
            <a:picLocks noChangeAspect="1"/>
          </p:cNvPicPr>
          <p:nvPr/>
        </p:nvPicPr>
        <p:blipFill>
          <a:blip r:embed="rId3"/>
          <a:stretch>
            <a:fillRect/>
          </a:stretch>
        </p:blipFill>
        <p:spPr>
          <a:xfrm>
            <a:off x="1321838" y="2959487"/>
            <a:ext cx="8657592" cy="3251678"/>
          </a:xfrm>
          <a:prstGeom prst="rect">
            <a:avLst/>
          </a:prstGeom>
        </p:spPr>
      </p:pic>
    </p:spTree>
    <p:extLst>
      <p:ext uri="{BB962C8B-B14F-4D97-AF65-F5344CB8AC3E}">
        <p14:creationId xmlns:p14="http://schemas.microsoft.com/office/powerpoint/2010/main" val="2063064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Redux DevTools for Debugging</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a:bodyPr>
          <a:lstStyle/>
          <a:p>
            <a:pPr marL="285750" indent="-285750">
              <a:buFont typeface="Arial" panose="020B0604020202020204" pitchFamily="34" charset="0"/>
              <a:buChar char="•"/>
            </a:pPr>
            <a:r>
              <a:rPr lang="en-US" b="1" dirty="0"/>
              <a:t>What are Redux DevTools?</a:t>
            </a:r>
          </a:p>
          <a:p>
            <a:pPr marL="742950" lvl="1" indent="-285750">
              <a:buFont typeface="Arial" panose="020B0604020202020204" pitchFamily="34" charset="0"/>
              <a:buChar char="•"/>
            </a:pPr>
            <a:r>
              <a:rPr lang="en-US" dirty="0"/>
              <a:t>Browser extensions for inspecting Redux state changes and actions.</a:t>
            </a:r>
          </a:p>
          <a:p>
            <a:pPr marL="285750" indent="-285750">
              <a:buFont typeface="Arial" panose="020B0604020202020204" pitchFamily="34" charset="0"/>
              <a:buChar char="•"/>
            </a:pPr>
            <a:r>
              <a:rPr lang="en-US" b="1" dirty="0"/>
              <a:t>Benefits:</a:t>
            </a:r>
          </a:p>
          <a:p>
            <a:pPr marL="742950" lvl="1" indent="-285750">
              <a:buFont typeface="Arial" panose="020B0604020202020204" pitchFamily="34" charset="0"/>
              <a:buChar char="•"/>
            </a:pPr>
            <a:r>
              <a:rPr lang="en-US" dirty="0"/>
              <a:t>Visualize state changes over time.</a:t>
            </a:r>
          </a:p>
          <a:p>
            <a:pPr marL="742950" lvl="1" indent="-285750">
              <a:buFont typeface="Arial" panose="020B0604020202020204" pitchFamily="34" charset="0"/>
              <a:buChar char="•"/>
            </a:pPr>
            <a:r>
              <a:rPr lang="en-US" dirty="0"/>
              <a:t>Time travel debugging: Revert to previous states.</a:t>
            </a:r>
          </a:p>
          <a:p>
            <a:pPr marL="742950" lvl="1" indent="-285750">
              <a:buFont typeface="Arial" panose="020B0604020202020204" pitchFamily="34" charset="0"/>
              <a:buChar char="•"/>
            </a:pPr>
            <a:r>
              <a:rPr lang="en-US" dirty="0"/>
              <a:t>Inspect actions and payloads.</a:t>
            </a:r>
          </a:p>
          <a:p>
            <a:pPr marL="285750" indent="-285750">
              <a:buFont typeface="Arial" panose="020B0604020202020204" pitchFamily="34" charset="0"/>
              <a:buChar char="•"/>
            </a:pPr>
            <a:r>
              <a:rPr lang="en-US" b="1" dirty="0"/>
              <a:t>Usage:</a:t>
            </a:r>
          </a:p>
          <a:p>
            <a:pPr marL="285750" indent="-285750">
              <a:buFont typeface="Arial" panose="020B0604020202020204" pitchFamily="34" charset="0"/>
              <a:buChar char="•"/>
            </a:pPr>
            <a:r>
              <a:rPr lang="en-US" dirty="0"/>
              <a:t>Install Redux DevTools extension from Chrome Web Store or Firefox Add-ons.</a:t>
            </a:r>
          </a:p>
          <a:p>
            <a:pPr marL="285750" indent="-285750">
              <a:buFont typeface="Arial" panose="020B0604020202020204" pitchFamily="34" charset="0"/>
              <a:buChar char="•"/>
            </a:pPr>
            <a:r>
              <a:rPr lang="en-US" dirty="0"/>
              <a:t>Open DevTools in the browser and navigate to the Redux tab.</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a:xfrm>
            <a:off x="614873" y="6428605"/>
            <a:ext cx="3256673" cy="365125"/>
          </a:xfrm>
        </p:spPr>
        <p:txBody>
          <a:bodyPr/>
          <a:lstStyle/>
          <a:p>
            <a:r>
              <a:rPr lang="en-US" dirty="0">
                <a:latin typeface="Arial" panose="020B0604020202020204" pitchFamily="34" charset="0"/>
                <a:cs typeface="Arial" panose="020B0604020202020204" pitchFamily="34" charset="0"/>
              </a:rPr>
              <a:t>Redux</a:t>
            </a:r>
            <a:endParaRPr lang="en-US" dirty="0"/>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a:xfrm>
            <a:off x="8849751" y="6428605"/>
            <a:ext cx="2743200" cy="365125"/>
          </a:xfrm>
        </p:spPr>
        <p:txBody>
          <a:bodyPr/>
          <a:lstStyle/>
          <a:p>
            <a:fld id="{95CBEC59-7FF9-4688-98DF-89832A0C9025}" type="slidenum">
              <a:rPr lang="en-US" smtClean="0"/>
              <a:pPr/>
              <a:t>22</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endParaRPr lang="en-US" dirty="0"/>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pic>
        <p:nvPicPr>
          <p:cNvPr id="8" name="Picture 7">
            <a:extLst>
              <a:ext uri="{FF2B5EF4-FFF2-40B4-BE49-F238E27FC236}">
                <a16:creationId xmlns:a16="http://schemas.microsoft.com/office/drawing/2014/main" id="{5E5B658F-C6DE-E883-8F6C-A5254F66942E}"/>
              </a:ext>
            </a:extLst>
          </p:cNvPr>
          <p:cNvPicPr>
            <a:picLocks noChangeAspect="1"/>
          </p:cNvPicPr>
          <p:nvPr/>
        </p:nvPicPr>
        <p:blipFill>
          <a:blip r:embed="rId3"/>
          <a:stretch>
            <a:fillRect/>
          </a:stretch>
        </p:blipFill>
        <p:spPr>
          <a:xfrm>
            <a:off x="1478560" y="5449165"/>
            <a:ext cx="3505200" cy="762000"/>
          </a:xfrm>
          <a:prstGeom prst="rect">
            <a:avLst/>
          </a:prstGeom>
        </p:spPr>
      </p:pic>
    </p:spTree>
    <p:extLst>
      <p:ext uri="{BB962C8B-B14F-4D97-AF65-F5344CB8AC3E}">
        <p14:creationId xmlns:p14="http://schemas.microsoft.com/office/powerpoint/2010/main" val="1363970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Redux DevTools for Debugging</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a:bodyPr>
          <a:lstStyle/>
          <a:p>
            <a:pPr marL="285750" indent="-285750">
              <a:buFont typeface="Arial" panose="020B0604020202020204" pitchFamily="34" charset="0"/>
              <a:buChar char="•"/>
            </a:pPr>
            <a:r>
              <a:rPr lang="en-US" b="1" dirty="0"/>
              <a:t>Setup:</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a:xfrm>
            <a:off x="614873" y="6428605"/>
            <a:ext cx="3256673" cy="365125"/>
          </a:xfrm>
        </p:spPr>
        <p:txBody>
          <a:bodyPr/>
          <a:lstStyle/>
          <a:p>
            <a:r>
              <a:rPr lang="en-US" dirty="0">
                <a:latin typeface="Arial" panose="020B0604020202020204" pitchFamily="34" charset="0"/>
                <a:cs typeface="Arial" panose="020B0604020202020204" pitchFamily="34" charset="0"/>
              </a:rPr>
              <a:t>Redux</a:t>
            </a:r>
            <a:endParaRPr lang="en-US" dirty="0"/>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a:xfrm>
            <a:off x="8849751" y="6428605"/>
            <a:ext cx="2743200" cy="365125"/>
          </a:xfrm>
        </p:spPr>
        <p:txBody>
          <a:bodyPr/>
          <a:lstStyle/>
          <a:p>
            <a:fld id="{95CBEC59-7FF9-4688-98DF-89832A0C9025}" type="slidenum">
              <a:rPr lang="en-US" smtClean="0"/>
              <a:pPr/>
              <a:t>23</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endParaRPr lang="en-US" dirty="0"/>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pic>
        <p:nvPicPr>
          <p:cNvPr id="6" name="Picture 5">
            <a:extLst>
              <a:ext uri="{FF2B5EF4-FFF2-40B4-BE49-F238E27FC236}">
                <a16:creationId xmlns:a16="http://schemas.microsoft.com/office/drawing/2014/main" id="{4503AF25-CB68-E1B3-0F93-40A292CE93FF}"/>
              </a:ext>
            </a:extLst>
          </p:cNvPr>
          <p:cNvPicPr>
            <a:picLocks noChangeAspect="1"/>
          </p:cNvPicPr>
          <p:nvPr/>
        </p:nvPicPr>
        <p:blipFill>
          <a:blip r:embed="rId3"/>
          <a:stretch>
            <a:fillRect/>
          </a:stretch>
        </p:blipFill>
        <p:spPr>
          <a:xfrm>
            <a:off x="928124" y="2851164"/>
            <a:ext cx="9972675" cy="2867025"/>
          </a:xfrm>
          <a:prstGeom prst="rect">
            <a:avLst/>
          </a:prstGeom>
        </p:spPr>
      </p:pic>
    </p:spTree>
    <p:extLst>
      <p:ext uri="{BB962C8B-B14F-4D97-AF65-F5344CB8AC3E}">
        <p14:creationId xmlns:p14="http://schemas.microsoft.com/office/powerpoint/2010/main" val="2548450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Best Practices for Using Redux</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fontScale="70000" lnSpcReduction="20000"/>
          </a:bodyPr>
          <a:lstStyle/>
          <a:p>
            <a:pPr marL="285750" indent="-285750">
              <a:buFont typeface="Arial" panose="020B0604020202020204" pitchFamily="34" charset="0"/>
              <a:buChar char="•"/>
            </a:pPr>
            <a:r>
              <a:rPr lang="en-US" b="1" dirty="0"/>
              <a:t>Keep State Minimal and Normalized:</a:t>
            </a:r>
          </a:p>
          <a:p>
            <a:pPr marL="742950" lvl="1" indent="-285750">
              <a:buFont typeface="Arial" panose="020B0604020202020204" pitchFamily="34" charset="0"/>
              <a:buChar char="•"/>
            </a:pPr>
            <a:r>
              <a:rPr lang="en-US" dirty="0"/>
              <a:t>Avoid duplicating data.</a:t>
            </a:r>
          </a:p>
          <a:p>
            <a:pPr marL="742950" lvl="1" indent="-285750">
              <a:buFont typeface="Arial" panose="020B0604020202020204" pitchFamily="34" charset="0"/>
              <a:buChar char="•"/>
            </a:pPr>
            <a:r>
              <a:rPr lang="en-US" dirty="0"/>
              <a:t>Use normalization to manage relational data.</a:t>
            </a:r>
          </a:p>
          <a:p>
            <a:pPr marL="285750" indent="-285750">
              <a:buFont typeface="Arial" panose="020B0604020202020204" pitchFamily="34" charset="0"/>
              <a:buChar char="•"/>
            </a:pPr>
            <a:r>
              <a:rPr lang="en-US" b="1" dirty="0"/>
              <a:t>Use Action Creators:</a:t>
            </a:r>
          </a:p>
          <a:p>
            <a:pPr marL="742950" lvl="1" indent="-285750">
              <a:buFont typeface="Arial" panose="020B0604020202020204" pitchFamily="34" charset="0"/>
              <a:buChar char="•"/>
            </a:pPr>
            <a:r>
              <a:rPr lang="en-US" dirty="0"/>
              <a:t>Encapsulate action creation logic.</a:t>
            </a:r>
          </a:p>
          <a:p>
            <a:pPr marL="285750" indent="-285750">
              <a:buFont typeface="Arial" panose="020B0604020202020204" pitchFamily="34" charset="0"/>
              <a:buChar char="•"/>
            </a:pPr>
            <a:r>
              <a:rPr lang="en-US" b="1" dirty="0"/>
              <a:t>Write Pure Reducers:</a:t>
            </a:r>
          </a:p>
          <a:p>
            <a:pPr marL="742950" lvl="1" indent="-285750">
              <a:buFont typeface="Arial" panose="020B0604020202020204" pitchFamily="34" charset="0"/>
              <a:buChar char="•"/>
            </a:pPr>
            <a:r>
              <a:rPr lang="en-US" dirty="0"/>
              <a:t>Ensure reducers are free from side effects.</a:t>
            </a:r>
          </a:p>
          <a:p>
            <a:pPr marL="285750" indent="-285750">
              <a:buFont typeface="Arial" panose="020B0604020202020204" pitchFamily="34" charset="0"/>
              <a:buChar char="•"/>
            </a:pPr>
            <a:r>
              <a:rPr lang="en-US" b="1" dirty="0"/>
              <a:t>Organize Code by Feature:</a:t>
            </a:r>
          </a:p>
          <a:p>
            <a:pPr marL="742950" lvl="1" indent="-285750">
              <a:buFont typeface="Arial" panose="020B0604020202020204" pitchFamily="34" charset="0"/>
              <a:buChar char="•"/>
            </a:pPr>
            <a:r>
              <a:rPr lang="en-US" dirty="0"/>
              <a:t>Group related actions, reducers, and components together.</a:t>
            </a:r>
          </a:p>
          <a:p>
            <a:pPr marL="285750" indent="-285750">
              <a:buFont typeface="Arial" panose="020B0604020202020204" pitchFamily="34" charset="0"/>
              <a:buChar char="•"/>
            </a:pPr>
            <a:r>
              <a:rPr lang="en-US" b="1" dirty="0"/>
              <a:t>Leverage Middleware Effectively:</a:t>
            </a:r>
          </a:p>
          <a:p>
            <a:pPr marL="742950" lvl="1" indent="-285750">
              <a:buFont typeface="Arial" panose="020B0604020202020204" pitchFamily="34" charset="0"/>
              <a:buChar char="•"/>
            </a:pPr>
            <a:r>
              <a:rPr lang="en-US" dirty="0"/>
              <a:t>Use middleware like Redux Thunk or Redux Saga for async operations.</a:t>
            </a:r>
          </a:p>
          <a:p>
            <a:pPr marL="285750" indent="-285750">
              <a:buFont typeface="Arial" panose="020B0604020202020204" pitchFamily="34" charset="0"/>
              <a:buChar char="•"/>
            </a:pPr>
            <a:r>
              <a:rPr lang="en-US" b="1" dirty="0"/>
              <a:t>Avoid Overusing Redux:</a:t>
            </a:r>
          </a:p>
          <a:p>
            <a:pPr marL="742950" lvl="1" indent="-285750">
              <a:buFont typeface="Arial" panose="020B0604020202020204" pitchFamily="34" charset="0"/>
              <a:buChar char="•"/>
            </a:pPr>
            <a:r>
              <a:rPr lang="en-US" dirty="0"/>
              <a:t>Use local component state for simple, isolated state needs.</a:t>
            </a:r>
          </a:p>
          <a:p>
            <a:pPr marL="285750" indent="-285750">
              <a:buFont typeface="Arial" panose="020B0604020202020204" pitchFamily="34" charset="0"/>
              <a:buChar char="•"/>
            </a:pPr>
            <a:r>
              <a:rPr lang="en-US" b="1" dirty="0"/>
              <a:t>Implement Comprehensive Testing:</a:t>
            </a:r>
          </a:p>
          <a:p>
            <a:pPr marL="742950" lvl="1" indent="-285750">
              <a:buFont typeface="Arial" panose="020B0604020202020204" pitchFamily="34" charset="0"/>
              <a:buChar char="•"/>
            </a:pPr>
            <a:r>
              <a:rPr lang="en-US" dirty="0"/>
              <a:t>Test actions, reducers, and components thoroughly.</a:t>
            </a:r>
          </a:p>
          <a:p>
            <a:pPr marL="285750" indent="-285750">
              <a:buFont typeface="Arial" panose="020B0604020202020204" pitchFamily="34" charset="0"/>
              <a:buChar char="•"/>
            </a:pPr>
            <a:r>
              <a:rPr lang="en-US" b="1" dirty="0"/>
              <a:t>Use Selectors for State Access:</a:t>
            </a:r>
          </a:p>
          <a:p>
            <a:pPr marL="742950" lvl="1" indent="-285750">
              <a:buFont typeface="Arial" panose="020B0604020202020204" pitchFamily="34" charset="0"/>
              <a:buChar char="•"/>
            </a:pPr>
            <a:r>
              <a:rPr lang="en-US" dirty="0"/>
              <a:t>Encapsulate state access logic with selectors.</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a:xfrm>
            <a:off x="614873" y="6428605"/>
            <a:ext cx="3256673" cy="365125"/>
          </a:xfrm>
        </p:spPr>
        <p:txBody>
          <a:bodyPr/>
          <a:lstStyle/>
          <a:p>
            <a:r>
              <a:rPr lang="en-US" dirty="0">
                <a:latin typeface="Arial" panose="020B0604020202020204" pitchFamily="34" charset="0"/>
                <a:cs typeface="Arial" panose="020B0604020202020204" pitchFamily="34" charset="0"/>
              </a:rPr>
              <a:t>Redux</a:t>
            </a:r>
            <a:endParaRPr lang="en-US" dirty="0"/>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a:xfrm>
            <a:off x="8849751" y="6428605"/>
            <a:ext cx="2743200" cy="365125"/>
          </a:xfrm>
        </p:spPr>
        <p:txBody>
          <a:bodyPr/>
          <a:lstStyle/>
          <a:p>
            <a:fld id="{95CBEC59-7FF9-4688-98DF-89832A0C9025}" type="slidenum">
              <a:rPr lang="en-US" smtClean="0"/>
              <a:pPr/>
              <a:t>24</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endParaRPr lang="en-US" dirty="0"/>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spTree>
    <p:extLst>
      <p:ext uri="{BB962C8B-B14F-4D97-AF65-F5344CB8AC3E}">
        <p14:creationId xmlns:p14="http://schemas.microsoft.com/office/powerpoint/2010/main" val="865021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Resources and References</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fontScale="92500" lnSpcReduction="20000"/>
          </a:bodyPr>
          <a:lstStyle/>
          <a:p>
            <a:pPr marL="285750" indent="-285750">
              <a:buFont typeface="Arial" panose="020B0604020202020204" pitchFamily="34" charset="0"/>
              <a:buChar char="•"/>
            </a:pPr>
            <a:r>
              <a:rPr lang="en-US" b="1" dirty="0"/>
              <a:t>Official Documentation:</a:t>
            </a:r>
          </a:p>
          <a:p>
            <a:pPr marL="742950" lvl="1" indent="-285750">
              <a:buFont typeface="Arial" panose="020B0604020202020204" pitchFamily="34" charset="0"/>
              <a:buChar char="•"/>
            </a:pPr>
            <a:r>
              <a:rPr lang="en-US" dirty="0"/>
              <a:t>Redux Documentation</a:t>
            </a:r>
          </a:p>
          <a:p>
            <a:pPr marL="742950" lvl="1" indent="-285750">
              <a:buFont typeface="Arial" panose="020B0604020202020204" pitchFamily="34" charset="0"/>
              <a:buChar char="•"/>
            </a:pPr>
            <a:r>
              <a:rPr lang="en-US" dirty="0"/>
              <a:t>React-Redux Documentation</a:t>
            </a:r>
          </a:p>
          <a:p>
            <a:pPr marL="742950" lvl="1" indent="-285750">
              <a:buFont typeface="Arial" panose="020B0604020202020204" pitchFamily="34" charset="0"/>
              <a:buChar char="•"/>
            </a:pPr>
            <a:r>
              <a:rPr lang="en-US" dirty="0"/>
              <a:t>Redux Thunk Documentation</a:t>
            </a:r>
          </a:p>
          <a:p>
            <a:pPr marL="285750" indent="-285750">
              <a:buFont typeface="Arial" panose="020B0604020202020204" pitchFamily="34" charset="0"/>
              <a:buChar char="•"/>
            </a:pPr>
            <a:r>
              <a:rPr lang="en-US" b="1" dirty="0"/>
              <a:t>Books:</a:t>
            </a:r>
          </a:p>
          <a:p>
            <a:pPr marL="742950" lvl="1" indent="-285750">
              <a:buFont typeface="Arial" panose="020B0604020202020204" pitchFamily="34" charset="0"/>
              <a:buChar char="•"/>
            </a:pPr>
            <a:r>
              <a:rPr lang="en-US" dirty="0"/>
              <a:t>"Redux in Action" by Marc </a:t>
            </a:r>
            <a:r>
              <a:rPr lang="en-US" dirty="0" err="1"/>
              <a:t>Garreau</a:t>
            </a:r>
            <a:endParaRPr lang="en-US" dirty="0"/>
          </a:p>
          <a:p>
            <a:pPr marL="742950" lvl="1" indent="-285750">
              <a:buFont typeface="Arial" panose="020B0604020202020204" pitchFamily="34" charset="0"/>
              <a:buChar char="•"/>
            </a:pPr>
            <a:r>
              <a:rPr lang="en-US" dirty="0"/>
              <a:t>"Learning Redux" by Daniel </a:t>
            </a:r>
            <a:r>
              <a:rPr lang="en-US" dirty="0" err="1"/>
              <a:t>Bugl</a:t>
            </a:r>
            <a:endParaRPr lang="en-US" dirty="0"/>
          </a:p>
          <a:p>
            <a:pPr marL="285750" indent="-285750">
              <a:buFont typeface="Arial" panose="020B0604020202020204" pitchFamily="34" charset="0"/>
              <a:buChar char="•"/>
            </a:pPr>
            <a:r>
              <a:rPr lang="en-US" b="1" dirty="0"/>
              <a:t>Tools:</a:t>
            </a:r>
          </a:p>
          <a:p>
            <a:pPr marL="742950" lvl="1" indent="-285750">
              <a:buFont typeface="Arial" panose="020B0604020202020204" pitchFamily="34" charset="0"/>
              <a:buChar char="•"/>
            </a:pPr>
            <a:r>
              <a:rPr lang="en-US" dirty="0"/>
              <a:t>Redux DevTools: </a:t>
            </a:r>
            <a:r>
              <a:rPr lang="en-US" dirty="0">
                <a:hlinkClick r:id="rId3">
                  <a:extLst>
                    <a:ext uri="{A12FA001-AC4F-418D-AE19-62706E023703}">
                      <ahyp:hlinkClr xmlns:ahyp="http://schemas.microsoft.com/office/drawing/2018/hyperlinkcolor" val="tx"/>
                    </a:ext>
                  </a:extLst>
                </a:hlinkClick>
              </a:rPr>
              <a:t>https://github.com/reduxjs/redux-devtools</a:t>
            </a:r>
            <a:endParaRPr lang="en-US" dirty="0"/>
          </a:p>
          <a:p>
            <a:pPr marL="742950" lvl="1" indent="-285750">
              <a:buFont typeface="Arial" panose="020B0604020202020204" pitchFamily="34" charset="0"/>
              <a:buChar char="•"/>
            </a:pPr>
            <a:r>
              <a:rPr lang="en-US" dirty="0"/>
              <a:t>Redux Logger: </a:t>
            </a:r>
            <a:r>
              <a:rPr lang="en-US" dirty="0">
                <a:hlinkClick r:id="rId4">
                  <a:extLst>
                    <a:ext uri="{A12FA001-AC4F-418D-AE19-62706E023703}">
                      <ahyp:hlinkClr xmlns:ahyp="http://schemas.microsoft.com/office/drawing/2018/hyperlinkcolor" val="tx"/>
                    </a:ext>
                  </a:extLst>
                </a:hlinkClick>
              </a:rPr>
              <a:t>https://github.com/LogRocket/redux-logger</a:t>
            </a:r>
            <a:endParaRPr lang="en-US" dirty="0"/>
          </a:p>
          <a:p>
            <a:pPr marL="285750" indent="-285750">
              <a:buFont typeface="Arial" panose="020B0604020202020204" pitchFamily="34" charset="0"/>
              <a:buChar char="•"/>
            </a:pPr>
            <a:r>
              <a:rPr lang="en-US" b="1" dirty="0"/>
              <a:t>Community:</a:t>
            </a:r>
          </a:p>
          <a:p>
            <a:pPr marL="742950" lvl="1" indent="-285750">
              <a:buFont typeface="Arial" panose="020B0604020202020204" pitchFamily="34" charset="0"/>
              <a:buChar char="•"/>
            </a:pPr>
            <a:r>
              <a:rPr lang="en-US" dirty="0"/>
              <a:t>Stack Overflow Redux Tag</a:t>
            </a:r>
          </a:p>
          <a:p>
            <a:pPr marL="742950" lvl="1" indent="-285750">
              <a:buFont typeface="Arial" panose="020B0604020202020204" pitchFamily="34" charset="0"/>
              <a:buChar char="•"/>
            </a:pPr>
            <a:r>
              <a:rPr lang="en-US" dirty="0"/>
              <a:t>Redux Community GitHub</a:t>
            </a:r>
          </a:p>
          <a:p>
            <a:pPr marL="742950" lvl="1" indent="-285750">
              <a:buFont typeface="Arial" panose="020B0604020202020204" pitchFamily="34" charset="0"/>
              <a:buChar char="•"/>
            </a:pPr>
            <a:r>
              <a:rPr lang="en-US" dirty="0" err="1"/>
              <a:t>Reactiflux</a:t>
            </a:r>
            <a:r>
              <a:rPr lang="en-US" dirty="0"/>
              <a:t> Discord Community</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a:xfrm>
            <a:off x="614873" y="6428605"/>
            <a:ext cx="3256673" cy="365125"/>
          </a:xfrm>
        </p:spPr>
        <p:txBody>
          <a:bodyPr/>
          <a:lstStyle/>
          <a:p>
            <a:r>
              <a:rPr lang="en-US" dirty="0">
                <a:latin typeface="Arial" panose="020B0604020202020204" pitchFamily="34" charset="0"/>
                <a:cs typeface="Arial" panose="020B0604020202020204" pitchFamily="34" charset="0"/>
              </a:rPr>
              <a:t>Redux</a:t>
            </a:r>
            <a:endParaRPr lang="en-US" dirty="0"/>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a:xfrm>
            <a:off x="8849751" y="6428605"/>
            <a:ext cx="2743200" cy="365125"/>
          </a:xfrm>
        </p:spPr>
        <p:txBody>
          <a:bodyPr/>
          <a:lstStyle/>
          <a:p>
            <a:fld id="{95CBEC59-7FF9-4688-98DF-89832A0C9025}" type="slidenum">
              <a:rPr lang="en-US" smtClean="0"/>
              <a:pPr/>
              <a:t>25</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endParaRPr lang="en-US" dirty="0"/>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spTree>
    <p:extLst>
      <p:ext uri="{BB962C8B-B14F-4D97-AF65-F5344CB8AC3E}">
        <p14:creationId xmlns:p14="http://schemas.microsoft.com/office/powerpoint/2010/main" val="2776530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3">
            <a:extLst>
              <a:ext uri="{FF2B5EF4-FFF2-40B4-BE49-F238E27FC236}">
                <a16:creationId xmlns:a16="http://schemas.microsoft.com/office/drawing/2014/main" id="{45538088-4446-D179-009F-041B7CB05371}"/>
              </a:ext>
            </a:extLst>
          </p:cNvPr>
          <p:cNvSpPr>
            <a:spLocks noGrp="1"/>
          </p:cNvSpPr>
          <p:nvPr>
            <p:ph type="body" idx="1"/>
          </p:nvPr>
        </p:nvSpPr>
        <p:spPr/>
        <p:txBody>
          <a:bodyPr>
            <a:normAutofit/>
          </a:bodyPr>
          <a:lstStyle/>
          <a:p>
            <a:r>
              <a:rPr lang="en-US" dirty="0"/>
              <a:t>Open Floor</a:t>
            </a:r>
          </a:p>
        </p:txBody>
      </p:sp>
      <p:sp>
        <p:nvSpPr>
          <p:cNvPr id="2" name="Title 1">
            <a:extLst>
              <a:ext uri="{FF2B5EF4-FFF2-40B4-BE49-F238E27FC236}">
                <a16:creationId xmlns:a16="http://schemas.microsoft.com/office/drawing/2014/main" id="{2975BCE0-C492-45D1-B14B-D698228DC08F}"/>
              </a:ext>
            </a:extLst>
          </p:cNvPr>
          <p:cNvSpPr>
            <a:spLocks noGrp="1"/>
          </p:cNvSpPr>
          <p:nvPr>
            <p:ph type="title"/>
          </p:nvPr>
        </p:nvSpPr>
        <p:spPr/>
        <p:txBody>
          <a:bodyPr/>
          <a:lstStyle/>
          <a:p>
            <a:r>
              <a:rPr lang="en-US" dirty="0"/>
              <a:t>Questions &amp; Answers</a:t>
            </a:r>
          </a:p>
        </p:txBody>
      </p:sp>
      <p:sp>
        <p:nvSpPr>
          <p:cNvPr id="6" name="Text Placeholder 5">
            <a:extLst>
              <a:ext uri="{FF2B5EF4-FFF2-40B4-BE49-F238E27FC236}">
                <a16:creationId xmlns:a16="http://schemas.microsoft.com/office/drawing/2014/main" id="{BC2719EE-ACF6-99A7-3E04-4C7F4434B38C}"/>
              </a:ext>
            </a:extLst>
          </p:cNvPr>
          <p:cNvSpPr>
            <a:spLocks noGrp="1"/>
          </p:cNvSpPr>
          <p:nvPr>
            <p:ph type="body" sz="quarter" idx="14"/>
          </p:nvPr>
        </p:nvSpPr>
        <p:spPr/>
        <p:txBody>
          <a:bodyPr/>
          <a:lstStyle/>
          <a:p>
            <a:r>
              <a:rPr lang="en-US" dirty="0"/>
              <a:t>2024</a:t>
            </a:r>
          </a:p>
        </p:txBody>
      </p:sp>
      <p:sp>
        <p:nvSpPr>
          <p:cNvPr id="3" name="Subtitle 2">
            <a:extLst>
              <a:ext uri="{FF2B5EF4-FFF2-40B4-BE49-F238E27FC236}">
                <a16:creationId xmlns:a16="http://schemas.microsoft.com/office/drawing/2014/main" id="{29B0ECBC-01F6-45D4-9F4C-FD7E8B5B96A4}"/>
              </a:ext>
            </a:extLst>
          </p:cNvPr>
          <p:cNvSpPr>
            <a:spLocks noGrp="1"/>
          </p:cNvSpPr>
          <p:nvPr>
            <p:ph sz="half" idx="2"/>
          </p:nvPr>
        </p:nvSpPr>
        <p:spPr/>
        <p:txBody>
          <a:bodyPr/>
          <a:lstStyle/>
          <a:p>
            <a:r>
              <a:rPr lang="en-US" dirty="0">
                <a:solidFill>
                  <a:srgbClr val="1C3140"/>
                </a:solidFill>
              </a:rPr>
              <a:t>Address any questions or clarifications regarding Redux concepts</a:t>
            </a:r>
          </a:p>
        </p:txBody>
      </p:sp>
      <p:pic>
        <p:nvPicPr>
          <p:cNvPr id="9" name="Picture 8" descr="A group of chat bubbles with a light bulb&#10;&#10;Description automatically generated">
            <a:extLst>
              <a:ext uri="{FF2B5EF4-FFF2-40B4-BE49-F238E27FC236}">
                <a16:creationId xmlns:a16="http://schemas.microsoft.com/office/drawing/2014/main" id="{8386FD60-6C65-2F31-F7D0-238D6D127C50}"/>
              </a:ext>
            </a:extLst>
          </p:cNvPr>
          <p:cNvPicPr>
            <a:picLocks noChangeAspect="1"/>
          </p:cNvPicPr>
          <p:nvPr/>
        </p:nvPicPr>
        <p:blipFill>
          <a:blip r:embed="rId3"/>
          <a:stretch>
            <a:fillRect/>
          </a:stretch>
        </p:blipFill>
        <p:spPr>
          <a:xfrm>
            <a:off x="6714688" y="965875"/>
            <a:ext cx="4492077" cy="4492077"/>
          </a:xfrm>
          <a:prstGeom prst="rect">
            <a:avLst/>
          </a:prstGeom>
        </p:spPr>
      </p:pic>
      <p:sp>
        <p:nvSpPr>
          <p:cNvPr id="4" name="Footer Placeholder 2">
            <a:extLst>
              <a:ext uri="{FF2B5EF4-FFF2-40B4-BE49-F238E27FC236}">
                <a16:creationId xmlns:a16="http://schemas.microsoft.com/office/drawing/2014/main" id="{648CAEF7-7EB7-EF2C-8DC0-5B337A6AF286}"/>
              </a:ext>
            </a:extLst>
          </p:cNvPr>
          <p:cNvSpPr>
            <a:spLocks noGrp="1"/>
          </p:cNvSpPr>
          <p:nvPr>
            <p:ph type="ftr" sz="quarter" idx="11"/>
          </p:nvPr>
        </p:nvSpPr>
        <p:spPr>
          <a:xfrm>
            <a:off x="614873" y="6187538"/>
            <a:ext cx="3256673" cy="365125"/>
          </a:xfrm>
        </p:spPr>
        <p:txBody>
          <a:bodyPr/>
          <a:lstStyle/>
          <a:p>
            <a:r>
              <a:rPr lang="en-US" b="1" dirty="0">
                <a:latin typeface="Arial" panose="020B0604020202020204" pitchFamily="34" charset="0"/>
                <a:cs typeface="Arial" panose="020B0604020202020204" pitchFamily="34" charset="0"/>
              </a:rPr>
              <a:t>Redux</a:t>
            </a:r>
            <a:endParaRPr lang="en-US" b="1" dirty="0"/>
          </a:p>
        </p:txBody>
      </p:sp>
      <p:sp>
        <p:nvSpPr>
          <p:cNvPr id="5" name="Slide Number Placeholder 3">
            <a:extLst>
              <a:ext uri="{FF2B5EF4-FFF2-40B4-BE49-F238E27FC236}">
                <a16:creationId xmlns:a16="http://schemas.microsoft.com/office/drawing/2014/main" id="{2E99F3A0-C569-83D1-5850-B1765E2DE653}"/>
              </a:ext>
            </a:extLst>
          </p:cNvPr>
          <p:cNvSpPr>
            <a:spLocks noGrp="1"/>
          </p:cNvSpPr>
          <p:nvPr>
            <p:ph type="sldNum" sz="quarter" idx="12"/>
          </p:nvPr>
        </p:nvSpPr>
        <p:spPr>
          <a:xfrm>
            <a:off x="8849751" y="6187538"/>
            <a:ext cx="2743200" cy="365125"/>
          </a:xfrm>
        </p:spPr>
        <p:txBody>
          <a:bodyPr/>
          <a:lstStyle/>
          <a:p>
            <a:fld id="{95CBEC59-7FF9-4688-98DF-89832A0C9025}" type="slidenum">
              <a:rPr lang="en-US" smtClean="0"/>
              <a:pPr/>
              <a:t>26</a:t>
            </a:fld>
            <a:endParaRPr lang="en-US" dirty="0"/>
          </a:p>
        </p:txBody>
      </p:sp>
    </p:spTree>
    <p:extLst>
      <p:ext uri="{BB962C8B-B14F-4D97-AF65-F5344CB8AC3E}">
        <p14:creationId xmlns:p14="http://schemas.microsoft.com/office/powerpoint/2010/main" val="1796746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5BCE0-C492-45D1-B14B-D698228DC08F}"/>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29B0ECBC-01F6-45D4-9F4C-FD7E8B5B96A4}"/>
              </a:ext>
            </a:extLst>
          </p:cNvPr>
          <p:cNvSpPr>
            <a:spLocks noGrp="1"/>
          </p:cNvSpPr>
          <p:nvPr>
            <p:ph type="subTitle" idx="1"/>
          </p:nvPr>
        </p:nvSpPr>
        <p:spPr/>
        <p:txBody>
          <a:bodyPr/>
          <a:lstStyle/>
          <a:p>
            <a:r>
              <a:rPr lang="en-US" dirty="0"/>
              <a:t>Saad Alafandi</a:t>
            </a:r>
          </a:p>
        </p:txBody>
      </p:sp>
      <p:sp>
        <p:nvSpPr>
          <p:cNvPr id="7" name="Text Placeholder 3">
            <a:extLst>
              <a:ext uri="{FF2B5EF4-FFF2-40B4-BE49-F238E27FC236}">
                <a16:creationId xmlns:a16="http://schemas.microsoft.com/office/drawing/2014/main" id="{45538088-4446-D179-009F-041B7CB05371}"/>
              </a:ext>
            </a:extLst>
          </p:cNvPr>
          <p:cNvSpPr>
            <a:spLocks noGrp="1"/>
          </p:cNvSpPr>
          <p:nvPr>
            <p:ph type="body" sz="quarter" idx="14"/>
          </p:nvPr>
        </p:nvSpPr>
        <p:spPr>
          <a:xfrm>
            <a:off x="9984101" y="1412965"/>
            <a:ext cx="1626531" cy="601840"/>
          </a:xfrm>
        </p:spPr>
        <p:txBody>
          <a:bodyPr>
            <a:normAutofit/>
          </a:bodyPr>
          <a:lstStyle/>
          <a:p>
            <a:r>
              <a:rPr lang="en-US" dirty="0"/>
              <a:t>2024</a:t>
            </a:r>
          </a:p>
        </p:txBody>
      </p:sp>
    </p:spTree>
    <p:extLst>
      <p:ext uri="{BB962C8B-B14F-4D97-AF65-F5344CB8AC3E}">
        <p14:creationId xmlns:p14="http://schemas.microsoft.com/office/powerpoint/2010/main" val="363015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FA173-4917-43E5-B91C-3914C1A8D225}"/>
              </a:ext>
            </a:extLst>
          </p:cNvPr>
          <p:cNvSpPr>
            <a:spLocks noGrp="1"/>
          </p:cNvSpPr>
          <p:nvPr>
            <p:ph type="title"/>
          </p:nvPr>
        </p:nvSpPr>
        <p:spPr/>
        <p:txBody>
          <a:bodyPr>
            <a:normAutofit/>
          </a:bodyPr>
          <a:lstStyle/>
          <a:p>
            <a:r>
              <a:rPr lang="en-US" dirty="0"/>
              <a:t>Module Outcome</a:t>
            </a:r>
            <a:endParaRPr lang="en-US" dirty="0">
              <a:latin typeface="Arial" panose="020B0604020202020204" pitchFamily="34" charset="0"/>
              <a:cs typeface="Arial" panose="020B0604020202020204" pitchFamily="34" charset="0"/>
            </a:endParaRPr>
          </a:p>
        </p:txBody>
      </p:sp>
      <p:sp>
        <p:nvSpPr>
          <p:cNvPr id="79" name="Text Placeholder 78">
            <a:extLst>
              <a:ext uri="{FF2B5EF4-FFF2-40B4-BE49-F238E27FC236}">
                <a16:creationId xmlns:a16="http://schemas.microsoft.com/office/drawing/2014/main" id="{AEFAB9CB-3077-8FC7-12E1-375B743FDFC0}"/>
              </a:ext>
            </a:extLst>
          </p:cNvPr>
          <p:cNvSpPr>
            <a:spLocks noGrp="1"/>
          </p:cNvSpPr>
          <p:nvPr>
            <p:ph type="body" sz="quarter" idx="14"/>
          </p:nvPr>
        </p:nvSpPr>
        <p:spPr/>
        <p:txBody>
          <a:bodyPr/>
          <a:lstStyle/>
          <a:p>
            <a:r>
              <a:rPr lang="en-US" dirty="0"/>
              <a:t>2024</a:t>
            </a:r>
          </a:p>
        </p:txBody>
      </p:sp>
      <p:sp>
        <p:nvSpPr>
          <p:cNvPr id="82" name="Text Placeholder 12">
            <a:extLst>
              <a:ext uri="{FF2B5EF4-FFF2-40B4-BE49-F238E27FC236}">
                <a16:creationId xmlns:a16="http://schemas.microsoft.com/office/drawing/2014/main" id="{0C29BF8A-6880-7FC9-E412-BBA381AAC727}"/>
              </a:ext>
            </a:extLst>
          </p:cNvPr>
          <p:cNvSpPr txBox="1">
            <a:spLocks/>
          </p:cNvSpPr>
          <p:nvPr/>
        </p:nvSpPr>
        <p:spPr>
          <a:xfrm>
            <a:off x="6964677" y="1655354"/>
            <a:ext cx="3256674" cy="49949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Handling Asynchronous Operations</a:t>
            </a:r>
          </a:p>
        </p:txBody>
      </p:sp>
      <p:sp>
        <p:nvSpPr>
          <p:cNvPr id="83" name="Text Placeholder 7">
            <a:extLst>
              <a:ext uri="{FF2B5EF4-FFF2-40B4-BE49-F238E27FC236}">
                <a16:creationId xmlns:a16="http://schemas.microsoft.com/office/drawing/2014/main" id="{03BC0397-5C83-3BB3-2718-2EAA4CB4E562}"/>
              </a:ext>
            </a:extLst>
          </p:cNvPr>
          <p:cNvSpPr txBox="1">
            <a:spLocks/>
          </p:cNvSpPr>
          <p:nvPr/>
        </p:nvSpPr>
        <p:spPr>
          <a:xfrm>
            <a:off x="1856448" y="2530505"/>
            <a:ext cx="3858551" cy="499493"/>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rgbClr val="C54528"/>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Core Concepts: Store, Actions, Reducers</a:t>
            </a:r>
          </a:p>
        </p:txBody>
      </p:sp>
      <p:sp>
        <p:nvSpPr>
          <p:cNvPr id="84" name="Text Placeholder 7">
            <a:extLst>
              <a:ext uri="{FF2B5EF4-FFF2-40B4-BE49-F238E27FC236}">
                <a16:creationId xmlns:a16="http://schemas.microsoft.com/office/drawing/2014/main" id="{1829E59E-A81A-CBF2-9DCD-E5F17F788C28}"/>
              </a:ext>
            </a:extLst>
          </p:cNvPr>
          <p:cNvSpPr txBox="1">
            <a:spLocks/>
          </p:cNvSpPr>
          <p:nvPr/>
        </p:nvSpPr>
        <p:spPr>
          <a:xfrm>
            <a:off x="1856449" y="3411268"/>
            <a:ext cx="3256674" cy="499493"/>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rgbClr val="C54528"/>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Connecting Redux to React</a:t>
            </a:r>
          </a:p>
        </p:txBody>
      </p:sp>
      <p:sp>
        <p:nvSpPr>
          <p:cNvPr id="85" name="Text Placeholder 7">
            <a:extLst>
              <a:ext uri="{FF2B5EF4-FFF2-40B4-BE49-F238E27FC236}">
                <a16:creationId xmlns:a16="http://schemas.microsoft.com/office/drawing/2014/main" id="{99FBB256-573D-5AAB-64AA-5780BD46DDCA}"/>
              </a:ext>
            </a:extLst>
          </p:cNvPr>
          <p:cNvSpPr txBox="1">
            <a:spLocks/>
          </p:cNvSpPr>
          <p:nvPr/>
        </p:nvSpPr>
        <p:spPr>
          <a:xfrm>
            <a:off x="1856449" y="4276203"/>
            <a:ext cx="3256674" cy="499493"/>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rgbClr val="C54528"/>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Managing State with Redux</a:t>
            </a:r>
          </a:p>
        </p:txBody>
      </p:sp>
      <p:sp>
        <p:nvSpPr>
          <p:cNvPr id="86" name="Text Placeholder 12">
            <a:extLst>
              <a:ext uri="{FF2B5EF4-FFF2-40B4-BE49-F238E27FC236}">
                <a16:creationId xmlns:a16="http://schemas.microsoft.com/office/drawing/2014/main" id="{B42732E2-4FB6-D9F5-49E4-50D8AB341752}"/>
              </a:ext>
            </a:extLst>
          </p:cNvPr>
          <p:cNvSpPr txBox="1">
            <a:spLocks/>
          </p:cNvSpPr>
          <p:nvPr/>
        </p:nvSpPr>
        <p:spPr>
          <a:xfrm>
            <a:off x="6964677" y="2529593"/>
            <a:ext cx="3256674" cy="499493"/>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rgbClr val="1C3140"/>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0" indent="0">
              <a:buNone/>
            </a:pPr>
            <a:r>
              <a:rPr lang="en-US" b="1" dirty="0"/>
              <a:t>Redux DevTools for Debugging</a:t>
            </a:r>
          </a:p>
        </p:txBody>
      </p:sp>
      <p:sp>
        <p:nvSpPr>
          <p:cNvPr id="87" name="Text Placeholder 12">
            <a:extLst>
              <a:ext uri="{FF2B5EF4-FFF2-40B4-BE49-F238E27FC236}">
                <a16:creationId xmlns:a16="http://schemas.microsoft.com/office/drawing/2014/main" id="{54978489-6959-08E9-DD26-111C38068B36}"/>
              </a:ext>
            </a:extLst>
          </p:cNvPr>
          <p:cNvSpPr txBox="1">
            <a:spLocks/>
          </p:cNvSpPr>
          <p:nvPr/>
        </p:nvSpPr>
        <p:spPr>
          <a:xfrm>
            <a:off x="6964677" y="3403832"/>
            <a:ext cx="3256674" cy="49949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rgbClr val="1C3140"/>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800" dirty="0"/>
              <a:t>Best Practices</a:t>
            </a:r>
          </a:p>
        </p:txBody>
      </p:sp>
      <p:sp>
        <p:nvSpPr>
          <p:cNvPr id="88" name="Text Placeholder 12">
            <a:extLst>
              <a:ext uri="{FF2B5EF4-FFF2-40B4-BE49-F238E27FC236}">
                <a16:creationId xmlns:a16="http://schemas.microsoft.com/office/drawing/2014/main" id="{86D71F07-7ECB-0E9B-2634-8C42FEE3D973}"/>
              </a:ext>
            </a:extLst>
          </p:cNvPr>
          <p:cNvSpPr txBox="1">
            <a:spLocks/>
          </p:cNvSpPr>
          <p:nvPr/>
        </p:nvSpPr>
        <p:spPr>
          <a:xfrm>
            <a:off x="6964677" y="4283821"/>
            <a:ext cx="3256674" cy="499493"/>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rgbClr val="1C3140"/>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Module Assessment and Assignment</a:t>
            </a:r>
          </a:p>
        </p:txBody>
      </p:sp>
      <p:pic>
        <p:nvPicPr>
          <p:cNvPr id="89" name="Picture Placeholder 102" descr="A yellow bar with dots&#10;&#10;Description automatically generated with medium confidence">
            <a:extLst>
              <a:ext uri="{FF2B5EF4-FFF2-40B4-BE49-F238E27FC236}">
                <a16:creationId xmlns:a16="http://schemas.microsoft.com/office/drawing/2014/main" id="{21B6A555-F6E0-2CB5-75A8-E38B8A874DC3}"/>
              </a:ext>
            </a:extLst>
          </p:cNvPr>
          <p:cNvPicPr>
            <a:picLocks noChangeAspect="1"/>
          </p:cNvPicPr>
          <p:nvPr/>
        </p:nvPicPr>
        <p:blipFill>
          <a:blip r:embed="rId3"/>
          <a:srcRect l="91" r="91"/>
          <a:stretch>
            <a:fillRect/>
          </a:stretch>
        </p:blipFill>
        <p:spPr>
          <a:xfrm>
            <a:off x="1041234" y="2413841"/>
            <a:ext cx="666590" cy="667420"/>
          </a:xfrm>
          <a:prstGeom prst="ellipse">
            <a:avLst/>
          </a:prstGeom>
          <a:ln w="19050">
            <a:solidFill>
              <a:srgbClr val="F89219"/>
            </a:solidFill>
          </a:ln>
        </p:spPr>
      </p:pic>
      <p:pic>
        <p:nvPicPr>
          <p:cNvPr id="90" name="Picture Placeholder 102" descr="A yellow bar with dots&#10;&#10;Description automatically generated with medium confidence">
            <a:extLst>
              <a:ext uri="{FF2B5EF4-FFF2-40B4-BE49-F238E27FC236}">
                <a16:creationId xmlns:a16="http://schemas.microsoft.com/office/drawing/2014/main" id="{D9E4A0EE-7E75-43FF-C6F0-F78984AAA516}"/>
              </a:ext>
            </a:extLst>
          </p:cNvPr>
          <p:cNvPicPr>
            <a:picLocks noChangeAspect="1"/>
          </p:cNvPicPr>
          <p:nvPr/>
        </p:nvPicPr>
        <p:blipFill>
          <a:blip r:embed="rId3"/>
          <a:srcRect l="91" r="91"/>
          <a:stretch>
            <a:fillRect/>
          </a:stretch>
        </p:blipFill>
        <p:spPr>
          <a:xfrm>
            <a:off x="1041234" y="3287096"/>
            <a:ext cx="666590" cy="667420"/>
          </a:xfrm>
          <a:prstGeom prst="ellipse">
            <a:avLst/>
          </a:prstGeom>
          <a:ln w="19050">
            <a:solidFill>
              <a:srgbClr val="F89219"/>
            </a:solidFill>
          </a:ln>
        </p:spPr>
      </p:pic>
      <p:pic>
        <p:nvPicPr>
          <p:cNvPr id="91" name="Picture Placeholder 102" descr="A yellow bar with dots&#10;&#10;Description automatically generated with medium confidence">
            <a:extLst>
              <a:ext uri="{FF2B5EF4-FFF2-40B4-BE49-F238E27FC236}">
                <a16:creationId xmlns:a16="http://schemas.microsoft.com/office/drawing/2014/main" id="{8EEA6793-CC07-4E04-30CC-DF2F9E505C84}"/>
              </a:ext>
            </a:extLst>
          </p:cNvPr>
          <p:cNvPicPr>
            <a:picLocks noChangeAspect="1"/>
          </p:cNvPicPr>
          <p:nvPr/>
        </p:nvPicPr>
        <p:blipFill>
          <a:blip r:embed="rId3"/>
          <a:srcRect l="91" r="91"/>
          <a:stretch>
            <a:fillRect/>
          </a:stretch>
        </p:blipFill>
        <p:spPr>
          <a:xfrm>
            <a:off x="1041234" y="4159393"/>
            <a:ext cx="666590" cy="667420"/>
          </a:xfrm>
          <a:prstGeom prst="ellipse">
            <a:avLst/>
          </a:prstGeom>
          <a:ln w="19050">
            <a:solidFill>
              <a:srgbClr val="F89219"/>
            </a:solidFill>
          </a:ln>
        </p:spPr>
      </p:pic>
      <p:pic>
        <p:nvPicPr>
          <p:cNvPr id="92" name="Picture Placeholder 102" descr="A yellow bar with dots&#10;&#10;Description automatically generated with medium confidence">
            <a:extLst>
              <a:ext uri="{FF2B5EF4-FFF2-40B4-BE49-F238E27FC236}">
                <a16:creationId xmlns:a16="http://schemas.microsoft.com/office/drawing/2014/main" id="{6A638370-1373-B55A-EA71-9FE7E8FF5394}"/>
              </a:ext>
            </a:extLst>
          </p:cNvPr>
          <p:cNvPicPr>
            <a:picLocks noChangeAspect="1"/>
          </p:cNvPicPr>
          <p:nvPr/>
        </p:nvPicPr>
        <p:blipFill>
          <a:blip r:embed="rId3"/>
          <a:srcRect l="91" r="91"/>
          <a:stretch>
            <a:fillRect/>
          </a:stretch>
        </p:blipFill>
        <p:spPr>
          <a:xfrm>
            <a:off x="6141106" y="1541544"/>
            <a:ext cx="666590" cy="667420"/>
          </a:xfrm>
          <a:prstGeom prst="ellipse">
            <a:avLst/>
          </a:prstGeom>
          <a:ln w="19050">
            <a:solidFill>
              <a:srgbClr val="F89219"/>
            </a:solidFill>
          </a:ln>
        </p:spPr>
      </p:pic>
      <p:pic>
        <p:nvPicPr>
          <p:cNvPr id="93" name="Picture Placeholder 102" descr="A yellow bar with dots&#10;&#10;Description automatically generated with medium confidence">
            <a:extLst>
              <a:ext uri="{FF2B5EF4-FFF2-40B4-BE49-F238E27FC236}">
                <a16:creationId xmlns:a16="http://schemas.microsoft.com/office/drawing/2014/main" id="{CE7FA8D7-421D-6FE8-B416-8CDD2A76CBA6}"/>
              </a:ext>
            </a:extLst>
          </p:cNvPr>
          <p:cNvPicPr>
            <a:picLocks noChangeAspect="1"/>
          </p:cNvPicPr>
          <p:nvPr/>
        </p:nvPicPr>
        <p:blipFill>
          <a:blip r:embed="rId3"/>
          <a:srcRect l="91" r="91"/>
          <a:stretch>
            <a:fillRect/>
          </a:stretch>
        </p:blipFill>
        <p:spPr>
          <a:xfrm>
            <a:off x="6141106" y="2413841"/>
            <a:ext cx="666590" cy="667420"/>
          </a:xfrm>
          <a:prstGeom prst="ellipse">
            <a:avLst/>
          </a:prstGeom>
          <a:ln w="19050">
            <a:solidFill>
              <a:srgbClr val="F89219"/>
            </a:solidFill>
          </a:ln>
        </p:spPr>
      </p:pic>
      <p:pic>
        <p:nvPicPr>
          <p:cNvPr id="94" name="Picture Placeholder 102" descr="A yellow bar with dots&#10;&#10;Description automatically generated with medium confidence">
            <a:extLst>
              <a:ext uri="{FF2B5EF4-FFF2-40B4-BE49-F238E27FC236}">
                <a16:creationId xmlns:a16="http://schemas.microsoft.com/office/drawing/2014/main" id="{24804756-1264-8FF9-05A2-B32D23D2D6B9}"/>
              </a:ext>
            </a:extLst>
          </p:cNvPr>
          <p:cNvPicPr>
            <a:picLocks noChangeAspect="1"/>
          </p:cNvPicPr>
          <p:nvPr/>
        </p:nvPicPr>
        <p:blipFill>
          <a:blip r:embed="rId3"/>
          <a:srcRect l="91" r="91"/>
          <a:stretch>
            <a:fillRect/>
          </a:stretch>
        </p:blipFill>
        <p:spPr>
          <a:xfrm>
            <a:off x="6141106" y="3287096"/>
            <a:ext cx="666590" cy="667420"/>
          </a:xfrm>
          <a:prstGeom prst="ellipse">
            <a:avLst/>
          </a:prstGeom>
          <a:ln w="19050">
            <a:solidFill>
              <a:srgbClr val="F89219"/>
            </a:solidFill>
          </a:ln>
        </p:spPr>
      </p:pic>
      <p:pic>
        <p:nvPicPr>
          <p:cNvPr id="95" name="Picture Placeholder 102" descr="A yellow bar with dots&#10;&#10;Description automatically generated with medium confidence">
            <a:extLst>
              <a:ext uri="{FF2B5EF4-FFF2-40B4-BE49-F238E27FC236}">
                <a16:creationId xmlns:a16="http://schemas.microsoft.com/office/drawing/2014/main" id="{0EEA2CE6-1CDC-64BE-5AB3-502AB4F61A9F}"/>
              </a:ext>
            </a:extLst>
          </p:cNvPr>
          <p:cNvPicPr>
            <a:picLocks noChangeAspect="1"/>
          </p:cNvPicPr>
          <p:nvPr/>
        </p:nvPicPr>
        <p:blipFill>
          <a:blip r:embed="rId3"/>
          <a:srcRect l="91" r="91"/>
          <a:stretch>
            <a:fillRect/>
          </a:stretch>
        </p:blipFill>
        <p:spPr>
          <a:xfrm>
            <a:off x="6141106" y="4159393"/>
            <a:ext cx="666590" cy="667420"/>
          </a:xfrm>
          <a:prstGeom prst="ellipse">
            <a:avLst/>
          </a:prstGeom>
          <a:ln w="19050">
            <a:solidFill>
              <a:srgbClr val="F89219"/>
            </a:solidFill>
          </a:ln>
        </p:spPr>
      </p:pic>
      <p:sp>
        <p:nvSpPr>
          <p:cNvPr id="96" name="Text Placeholder 7">
            <a:extLst>
              <a:ext uri="{FF2B5EF4-FFF2-40B4-BE49-F238E27FC236}">
                <a16:creationId xmlns:a16="http://schemas.microsoft.com/office/drawing/2014/main" id="{F718632B-7734-E1D3-8C96-B40C2266C281}"/>
              </a:ext>
            </a:extLst>
          </p:cNvPr>
          <p:cNvSpPr txBox="1">
            <a:spLocks/>
          </p:cNvSpPr>
          <p:nvPr/>
        </p:nvSpPr>
        <p:spPr>
          <a:xfrm>
            <a:off x="1856449" y="1657250"/>
            <a:ext cx="3256674" cy="49949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rgbClr val="C54528"/>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800" dirty="0"/>
              <a:t>Introduction to Redux</a:t>
            </a:r>
          </a:p>
        </p:txBody>
      </p:sp>
      <p:pic>
        <p:nvPicPr>
          <p:cNvPr id="97" name="Picture Placeholder 102" descr="A yellow bar with dots&#10;&#10;Description automatically generated with medium confidence">
            <a:extLst>
              <a:ext uri="{FF2B5EF4-FFF2-40B4-BE49-F238E27FC236}">
                <a16:creationId xmlns:a16="http://schemas.microsoft.com/office/drawing/2014/main" id="{F00E9F1A-CEB9-B50B-78D5-2E3C5BED8E05}"/>
              </a:ext>
            </a:extLst>
          </p:cNvPr>
          <p:cNvPicPr>
            <a:picLocks noChangeAspect="1"/>
          </p:cNvPicPr>
          <p:nvPr/>
        </p:nvPicPr>
        <p:blipFill>
          <a:blip r:embed="rId3"/>
          <a:srcRect l="91" r="91"/>
          <a:stretch>
            <a:fillRect/>
          </a:stretch>
        </p:blipFill>
        <p:spPr>
          <a:xfrm>
            <a:off x="1041234" y="1540586"/>
            <a:ext cx="666590" cy="667420"/>
          </a:xfrm>
          <a:prstGeom prst="ellipse">
            <a:avLst/>
          </a:prstGeom>
          <a:ln w="19050">
            <a:solidFill>
              <a:srgbClr val="F89219"/>
            </a:solidFill>
          </a:ln>
        </p:spPr>
      </p:pic>
      <p:sp>
        <p:nvSpPr>
          <p:cNvPr id="98" name="Footer Placeholder 3">
            <a:extLst>
              <a:ext uri="{FF2B5EF4-FFF2-40B4-BE49-F238E27FC236}">
                <a16:creationId xmlns:a16="http://schemas.microsoft.com/office/drawing/2014/main" id="{51C8F902-DC3F-0898-0FC2-84AEC0912BCA}"/>
              </a:ext>
            </a:extLst>
          </p:cNvPr>
          <p:cNvSpPr>
            <a:spLocks noGrp="1"/>
          </p:cNvSpPr>
          <p:nvPr>
            <p:ph type="ftr" sz="quarter" idx="11"/>
          </p:nvPr>
        </p:nvSpPr>
        <p:spPr>
          <a:xfrm>
            <a:off x="614873" y="6428605"/>
            <a:ext cx="3256673" cy="365125"/>
          </a:xfrm>
        </p:spPr>
        <p:txBody>
          <a:bodyPr/>
          <a:lstStyle/>
          <a:p>
            <a:r>
              <a:rPr lang="en-US" dirty="0">
                <a:latin typeface="Arial" panose="020B0604020202020204" pitchFamily="34" charset="0"/>
                <a:cs typeface="Arial" panose="020B0604020202020204" pitchFamily="34" charset="0"/>
              </a:rPr>
              <a:t>Redux</a:t>
            </a:r>
            <a:endParaRPr lang="en-US" dirty="0"/>
          </a:p>
        </p:txBody>
      </p:sp>
      <p:sp>
        <p:nvSpPr>
          <p:cNvPr id="99" name="Slide Number Placeholder 4">
            <a:extLst>
              <a:ext uri="{FF2B5EF4-FFF2-40B4-BE49-F238E27FC236}">
                <a16:creationId xmlns:a16="http://schemas.microsoft.com/office/drawing/2014/main" id="{5E13491A-27E9-1249-41B5-939A569D4CEB}"/>
              </a:ext>
            </a:extLst>
          </p:cNvPr>
          <p:cNvSpPr>
            <a:spLocks noGrp="1"/>
          </p:cNvSpPr>
          <p:nvPr>
            <p:ph type="sldNum" sz="quarter" idx="12"/>
          </p:nvPr>
        </p:nvSpPr>
        <p:spPr>
          <a:xfrm>
            <a:off x="8849751" y="6428605"/>
            <a:ext cx="2743200" cy="365125"/>
          </a:xfrm>
        </p:spPr>
        <p:txBody>
          <a:bodyPr/>
          <a:lstStyle/>
          <a:p>
            <a:fld id="{95CBEC59-7FF9-4688-98DF-89832A0C9025}" type="slidenum">
              <a:rPr lang="en-US" smtClean="0"/>
              <a:pPr/>
              <a:t>3</a:t>
            </a:fld>
            <a:endParaRPr lang="en-US" dirty="0"/>
          </a:p>
        </p:txBody>
      </p:sp>
    </p:spTree>
    <p:extLst>
      <p:ext uri="{BB962C8B-B14F-4D97-AF65-F5344CB8AC3E}">
        <p14:creationId xmlns:p14="http://schemas.microsoft.com/office/powerpoint/2010/main" val="2339094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FA173-4917-43E5-B91C-3914C1A8D225}"/>
              </a:ext>
            </a:extLst>
          </p:cNvPr>
          <p:cNvSpPr>
            <a:spLocks noGrp="1"/>
          </p:cNvSpPr>
          <p:nvPr>
            <p:ph type="title"/>
          </p:nvPr>
        </p:nvSpPr>
        <p:spPr>
          <a:xfrm>
            <a:off x="928799" y="607100"/>
            <a:ext cx="9437171" cy="697044"/>
          </a:xfrm>
        </p:spPr>
        <p:txBody>
          <a:bodyPr>
            <a:normAutofit/>
          </a:bodyPr>
          <a:lstStyle/>
          <a:p>
            <a:r>
              <a:rPr lang="en-US" dirty="0"/>
              <a:t>Learning Objectives</a:t>
            </a:r>
            <a:endParaRPr lang="en-US" dirty="0">
              <a:latin typeface="Arial" panose="020B0604020202020204" pitchFamily="34" charset="0"/>
              <a:cs typeface="Arial" panose="020B0604020202020204" pitchFamily="34" charset="0"/>
            </a:endParaRPr>
          </a:p>
        </p:txBody>
      </p:sp>
      <p:sp>
        <p:nvSpPr>
          <p:cNvPr id="79" name="Text Placeholder 78">
            <a:extLst>
              <a:ext uri="{FF2B5EF4-FFF2-40B4-BE49-F238E27FC236}">
                <a16:creationId xmlns:a16="http://schemas.microsoft.com/office/drawing/2014/main" id="{AEFAB9CB-3077-8FC7-12E1-375B743FDFC0}"/>
              </a:ext>
            </a:extLst>
          </p:cNvPr>
          <p:cNvSpPr>
            <a:spLocks noGrp="1"/>
          </p:cNvSpPr>
          <p:nvPr>
            <p:ph type="body" sz="quarter" idx="14"/>
          </p:nvPr>
        </p:nvSpPr>
        <p:spPr/>
        <p:txBody>
          <a:bodyPr/>
          <a:lstStyle/>
          <a:p>
            <a:r>
              <a:rPr lang="en-US" dirty="0"/>
              <a:t>2024</a:t>
            </a:r>
          </a:p>
        </p:txBody>
      </p:sp>
      <p:sp>
        <p:nvSpPr>
          <p:cNvPr id="98" name="Footer Placeholder 3">
            <a:extLst>
              <a:ext uri="{FF2B5EF4-FFF2-40B4-BE49-F238E27FC236}">
                <a16:creationId xmlns:a16="http://schemas.microsoft.com/office/drawing/2014/main" id="{51C8F902-DC3F-0898-0FC2-84AEC0912BCA}"/>
              </a:ext>
            </a:extLst>
          </p:cNvPr>
          <p:cNvSpPr>
            <a:spLocks noGrp="1"/>
          </p:cNvSpPr>
          <p:nvPr>
            <p:ph type="ftr" sz="quarter" idx="11"/>
          </p:nvPr>
        </p:nvSpPr>
        <p:spPr>
          <a:xfrm>
            <a:off x="614873" y="6428605"/>
            <a:ext cx="3256673" cy="365125"/>
          </a:xfrm>
        </p:spPr>
        <p:txBody>
          <a:bodyPr/>
          <a:lstStyle/>
          <a:p>
            <a:r>
              <a:rPr lang="en-US" dirty="0">
                <a:latin typeface="Arial" panose="020B0604020202020204" pitchFamily="34" charset="0"/>
                <a:cs typeface="Arial" panose="020B0604020202020204" pitchFamily="34" charset="0"/>
              </a:rPr>
              <a:t>Redux</a:t>
            </a:r>
            <a:endParaRPr lang="en-US" dirty="0"/>
          </a:p>
        </p:txBody>
      </p:sp>
      <p:sp>
        <p:nvSpPr>
          <p:cNvPr id="99" name="Slide Number Placeholder 4">
            <a:extLst>
              <a:ext uri="{FF2B5EF4-FFF2-40B4-BE49-F238E27FC236}">
                <a16:creationId xmlns:a16="http://schemas.microsoft.com/office/drawing/2014/main" id="{5E13491A-27E9-1249-41B5-939A569D4CEB}"/>
              </a:ext>
            </a:extLst>
          </p:cNvPr>
          <p:cNvSpPr>
            <a:spLocks noGrp="1"/>
          </p:cNvSpPr>
          <p:nvPr>
            <p:ph type="sldNum" sz="quarter" idx="12"/>
          </p:nvPr>
        </p:nvSpPr>
        <p:spPr>
          <a:xfrm>
            <a:off x="8849751" y="6428605"/>
            <a:ext cx="2743200" cy="365125"/>
          </a:xfrm>
        </p:spPr>
        <p:txBody>
          <a:bodyPr/>
          <a:lstStyle/>
          <a:p>
            <a:fld id="{95CBEC59-7FF9-4688-98DF-89832A0C9025}" type="slidenum">
              <a:rPr lang="en-US" smtClean="0"/>
              <a:pPr/>
              <a:t>4</a:t>
            </a:fld>
            <a:endParaRPr lang="en-US" dirty="0"/>
          </a:p>
        </p:txBody>
      </p:sp>
      <p:sp>
        <p:nvSpPr>
          <p:cNvPr id="3" name="Text Placeholder 24">
            <a:extLst>
              <a:ext uri="{FF2B5EF4-FFF2-40B4-BE49-F238E27FC236}">
                <a16:creationId xmlns:a16="http://schemas.microsoft.com/office/drawing/2014/main" id="{C10DDD41-AC1E-3C2C-3EA6-20CDFB46E9BA}"/>
              </a:ext>
            </a:extLst>
          </p:cNvPr>
          <p:cNvSpPr txBox="1">
            <a:spLocks/>
          </p:cNvSpPr>
          <p:nvPr/>
        </p:nvSpPr>
        <p:spPr>
          <a:xfrm>
            <a:off x="928800" y="1403743"/>
            <a:ext cx="9180117" cy="4994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By the end of this module, you will be able to:</a:t>
            </a:r>
          </a:p>
        </p:txBody>
      </p:sp>
      <p:sp>
        <p:nvSpPr>
          <p:cNvPr id="4" name="Text Placeholder 7">
            <a:extLst>
              <a:ext uri="{FF2B5EF4-FFF2-40B4-BE49-F238E27FC236}">
                <a16:creationId xmlns:a16="http://schemas.microsoft.com/office/drawing/2014/main" id="{F600955F-7C80-DC69-71F2-C82BEF0858FC}"/>
              </a:ext>
            </a:extLst>
          </p:cNvPr>
          <p:cNvSpPr txBox="1">
            <a:spLocks/>
          </p:cNvSpPr>
          <p:nvPr/>
        </p:nvSpPr>
        <p:spPr>
          <a:xfrm>
            <a:off x="1864804" y="2166823"/>
            <a:ext cx="9188472" cy="49949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rgbClr val="C54528"/>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400" dirty="0">
                <a:solidFill>
                  <a:srgbClr val="1C3140"/>
                </a:solidFill>
              </a:rPr>
              <a:t>Understand the Fundamentals of Redux</a:t>
            </a:r>
          </a:p>
        </p:txBody>
      </p:sp>
      <p:sp>
        <p:nvSpPr>
          <p:cNvPr id="5" name="Text Placeholder 7">
            <a:extLst>
              <a:ext uri="{FF2B5EF4-FFF2-40B4-BE49-F238E27FC236}">
                <a16:creationId xmlns:a16="http://schemas.microsoft.com/office/drawing/2014/main" id="{220B3FCB-4458-569A-9C83-4083E5E5641A}"/>
              </a:ext>
            </a:extLst>
          </p:cNvPr>
          <p:cNvSpPr txBox="1">
            <a:spLocks/>
          </p:cNvSpPr>
          <p:nvPr/>
        </p:nvSpPr>
        <p:spPr>
          <a:xfrm>
            <a:off x="1856449" y="3068368"/>
            <a:ext cx="9188472" cy="49949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rgbClr val="C54528"/>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400" dirty="0">
                <a:solidFill>
                  <a:srgbClr val="1C3140"/>
                </a:solidFill>
              </a:rPr>
              <a:t>Set Up Redux in a React Application</a:t>
            </a:r>
          </a:p>
        </p:txBody>
      </p:sp>
      <p:sp>
        <p:nvSpPr>
          <p:cNvPr id="6" name="Text Placeholder 7">
            <a:extLst>
              <a:ext uri="{FF2B5EF4-FFF2-40B4-BE49-F238E27FC236}">
                <a16:creationId xmlns:a16="http://schemas.microsoft.com/office/drawing/2014/main" id="{95CC7BC4-7925-8D54-6ABC-4BBDD0CADACA}"/>
              </a:ext>
            </a:extLst>
          </p:cNvPr>
          <p:cNvSpPr txBox="1">
            <a:spLocks/>
          </p:cNvSpPr>
          <p:nvPr/>
        </p:nvSpPr>
        <p:spPr>
          <a:xfrm>
            <a:off x="1856448" y="3933303"/>
            <a:ext cx="9188473" cy="49949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rgbClr val="C54528"/>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400" dirty="0">
                <a:solidFill>
                  <a:srgbClr val="1C3140"/>
                </a:solidFill>
              </a:rPr>
              <a:t>Create and Dispatch Actions</a:t>
            </a:r>
          </a:p>
        </p:txBody>
      </p:sp>
      <p:sp>
        <p:nvSpPr>
          <p:cNvPr id="7" name="Text Placeholder 12">
            <a:extLst>
              <a:ext uri="{FF2B5EF4-FFF2-40B4-BE49-F238E27FC236}">
                <a16:creationId xmlns:a16="http://schemas.microsoft.com/office/drawing/2014/main" id="{B990FE66-6D3E-1B0F-F495-8C8D7DFBC86D}"/>
              </a:ext>
            </a:extLst>
          </p:cNvPr>
          <p:cNvSpPr txBox="1">
            <a:spLocks/>
          </p:cNvSpPr>
          <p:nvPr/>
        </p:nvSpPr>
        <p:spPr>
          <a:xfrm>
            <a:off x="1864804" y="4798238"/>
            <a:ext cx="9180117" cy="49949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rgbClr val="1C3140"/>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400" dirty="0"/>
              <a:t>Develop Reducers to Manage State</a:t>
            </a:r>
          </a:p>
        </p:txBody>
      </p:sp>
      <p:pic>
        <p:nvPicPr>
          <p:cNvPr id="8" name="Picture Placeholder 102" descr="A yellow bar with dots&#10;&#10;Description automatically generated with medium confidence">
            <a:extLst>
              <a:ext uri="{FF2B5EF4-FFF2-40B4-BE49-F238E27FC236}">
                <a16:creationId xmlns:a16="http://schemas.microsoft.com/office/drawing/2014/main" id="{C31E5E27-D8FC-1573-6D0E-44855CFE107A}"/>
              </a:ext>
            </a:extLst>
          </p:cNvPr>
          <p:cNvPicPr>
            <a:picLocks noChangeAspect="1"/>
          </p:cNvPicPr>
          <p:nvPr/>
        </p:nvPicPr>
        <p:blipFill>
          <a:blip r:embed="rId3"/>
          <a:srcRect l="91" r="91"/>
          <a:stretch>
            <a:fillRect/>
          </a:stretch>
        </p:blipFill>
        <p:spPr>
          <a:xfrm>
            <a:off x="1041234" y="2070941"/>
            <a:ext cx="666590" cy="667420"/>
          </a:xfrm>
          <a:prstGeom prst="ellipse">
            <a:avLst/>
          </a:prstGeom>
          <a:ln w="19050">
            <a:solidFill>
              <a:srgbClr val="F89219"/>
            </a:solidFill>
          </a:ln>
        </p:spPr>
      </p:pic>
      <p:pic>
        <p:nvPicPr>
          <p:cNvPr id="9" name="Picture Placeholder 102" descr="A yellow bar with dots&#10;&#10;Description automatically generated with medium confidence">
            <a:extLst>
              <a:ext uri="{FF2B5EF4-FFF2-40B4-BE49-F238E27FC236}">
                <a16:creationId xmlns:a16="http://schemas.microsoft.com/office/drawing/2014/main" id="{70BBCC9B-0778-34A3-A76A-B809D6C90421}"/>
              </a:ext>
            </a:extLst>
          </p:cNvPr>
          <p:cNvPicPr>
            <a:picLocks noChangeAspect="1"/>
          </p:cNvPicPr>
          <p:nvPr/>
        </p:nvPicPr>
        <p:blipFill>
          <a:blip r:embed="rId3"/>
          <a:srcRect l="91" r="91"/>
          <a:stretch>
            <a:fillRect/>
          </a:stretch>
        </p:blipFill>
        <p:spPr>
          <a:xfrm>
            <a:off x="1041234" y="2944196"/>
            <a:ext cx="666590" cy="667420"/>
          </a:xfrm>
          <a:prstGeom prst="ellipse">
            <a:avLst/>
          </a:prstGeom>
          <a:ln w="19050">
            <a:solidFill>
              <a:srgbClr val="F89219"/>
            </a:solidFill>
          </a:ln>
        </p:spPr>
      </p:pic>
      <p:pic>
        <p:nvPicPr>
          <p:cNvPr id="10" name="Picture Placeholder 102" descr="A yellow bar with dots&#10;&#10;Description automatically generated with medium confidence">
            <a:extLst>
              <a:ext uri="{FF2B5EF4-FFF2-40B4-BE49-F238E27FC236}">
                <a16:creationId xmlns:a16="http://schemas.microsoft.com/office/drawing/2014/main" id="{AB4601C7-A932-A8A0-F2AD-51D0BC753778}"/>
              </a:ext>
            </a:extLst>
          </p:cNvPr>
          <p:cNvPicPr>
            <a:picLocks noChangeAspect="1"/>
          </p:cNvPicPr>
          <p:nvPr/>
        </p:nvPicPr>
        <p:blipFill>
          <a:blip r:embed="rId3"/>
          <a:srcRect l="91" r="91"/>
          <a:stretch>
            <a:fillRect/>
          </a:stretch>
        </p:blipFill>
        <p:spPr>
          <a:xfrm>
            <a:off x="1041234" y="3816493"/>
            <a:ext cx="666590" cy="667420"/>
          </a:xfrm>
          <a:prstGeom prst="ellipse">
            <a:avLst/>
          </a:prstGeom>
          <a:ln w="19050">
            <a:solidFill>
              <a:srgbClr val="F89219"/>
            </a:solidFill>
          </a:ln>
        </p:spPr>
      </p:pic>
      <p:pic>
        <p:nvPicPr>
          <p:cNvPr id="11" name="Picture Placeholder 102" descr="A yellow bar with dots&#10;&#10;Description automatically generated with medium confidence">
            <a:extLst>
              <a:ext uri="{FF2B5EF4-FFF2-40B4-BE49-F238E27FC236}">
                <a16:creationId xmlns:a16="http://schemas.microsoft.com/office/drawing/2014/main" id="{26807EE1-0FBE-4155-5012-55C9FD485DD9}"/>
              </a:ext>
            </a:extLst>
          </p:cNvPr>
          <p:cNvPicPr>
            <a:picLocks noChangeAspect="1"/>
          </p:cNvPicPr>
          <p:nvPr/>
        </p:nvPicPr>
        <p:blipFill>
          <a:blip r:embed="rId3"/>
          <a:srcRect l="91" r="91"/>
          <a:stretch>
            <a:fillRect/>
          </a:stretch>
        </p:blipFill>
        <p:spPr>
          <a:xfrm>
            <a:off x="1041234" y="4682486"/>
            <a:ext cx="666590" cy="667420"/>
          </a:xfrm>
          <a:prstGeom prst="ellipse">
            <a:avLst/>
          </a:prstGeom>
          <a:ln w="19050">
            <a:solidFill>
              <a:srgbClr val="F89219"/>
            </a:solidFill>
          </a:ln>
        </p:spPr>
      </p:pic>
    </p:spTree>
    <p:extLst>
      <p:ext uri="{BB962C8B-B14F-4D97-AF65-F5344CB8AC3E}">
        <p14:creationId xmlns:p14="http://schemas.microsoft.com/office/powerpoint/2010/main" val="3569315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FA173-4917-43E5-B91C-3914C1A8D225}"/>
              </a:ext>
            </a:extLst>
          </p:cNvPr>
          <p:cNvSpPr>
            <a:spLocks noGrp="1"/>
          </p:cNvSpPr>
          <p:nvPr>
            <p:ph type="title"/>
          </p:nvPr>
        </p:nvSpPr>
        <p:spPr>
          <a:xfrm>
            <a:off x="928799" y="607100"/>
            <a:ext cx="9437171" cy="697044"/>
          </a:xfrm>
        </p:spPr>
        <p:txBody>
          <a:bodyPr>
            <a:normAutofit/>
          </a:bodyPr>
          <a:lstStyle/>
          <a:p>
            <a:r>
              <a:rPr lang="en-US" dirty="0"/>
              <a:t>Learning Objectives</a:t>
            </a:r>
            <a:endParaRPr lang="en-US" dirty="0">
              <a:latin typeface="Arial" panose="020B0604020202020204" pitchFamily="34" charset="0"/>
              <a:cs typeface="Arial" panose="020B0604020202020204" pitchFamily="34" charset="0"/>
            </a:endParaRPr>
          </a:p>
        </p:txBody>
      </p:sp>
      <p:sp>
        <p:nvSpPr>
          <p:cNvPr id="79" name="Text Placeholder 78">
            <a:extLst>
              <a:ext uri="{FF2B5EF4-FFF2-40B4-BE49-F238E27FC236}">
                <a16:creationId xmlns:a16="http://schemas.microsoft.com/office/drawing/2014/main" id="{AEFAB9CB-3077-8FC7-12E1-375B743FDFC0}"/>
              </a:ext>
            </a:extLst>
          </p:cNvPr>
          <p:cNvSpPr>
            <a:spLocks noGrp="1"/>
          </p:cNvSpPr>
          <p:nvPr>
            <p:ph type="body" sz="quarter" idx="14"/>
          </p:nvPr>
        </p:nvSpPr>
        <p:spPr/>
        <p:txBody>
          <a:bodyPr/>
          <a:lstStyle/>
          <a:p>
            <a:r>
              <a:rPr lang="en-US" dirty="0"/>
              <a:t>2024</a:t>
            </a:r>
          </a:p>
        </p:txBody>
      </p:sp>
      <p:sp>
        <p:nvSpPr>
          <p:cNvPr id="98" name="Footer Placeholder 3">
            <a:extLst>
              <a:ext uri="{FF2B5EF4-FFF2-40B4-BE49-F238E27FC236}">
                <a16:creationId xmlns:a16="http://schemas.microsoft.com/office/drawing/2014/main" id="{51C8F902-DC3F-0898-0FC2-84AEC0912BCA}"/>
              </a:ext>
            </a:extLst>
          </p:cNvPr>
          <p:cNvSpPr>
            <a:spLocks noGrp="1"/>
          </p:cNvSpPr>
          <p:nvPr>
            <p:ph type="ftr" sz="quarter" idx="11"/>
          </p:nvPr>
        </p:nvSpPr>
        <p:spPr>
          <a:xfrm>
            <a:off x="614873" y="6428605"/>
            <a:ext cx="3256673" cy="365125"/>
          </a:xfrm>
        </p:spPr>
        <p:txBody>
          <a:bodyPr/>
          <a:lstStyle/>
          <a:p>
            <a:r>
              <a:rPr lang="en-US" dirty="0">
                <a:latin typeface="Arial" panose="020B0604020202020204" pitchFamily="34" charset="0"/>
                <a:cs typeface="Arial" panose="020B0604020202020204" pitchFamily="34" charset="0"/>
              </a:rPr>
              <a:t>Redux</a:t>
            </a:r>
            <a:endParaRPr lang="en-US" dirty="0"/>
          </a:p>
        </p:txBody>
      </p:sp>
      <p:sp>
        <p:nvSpPr>
          <p:cNvPr id="99" name="Slide Number Placeholder 4">
            <a:extLst>
              <a:ext uri="{FF2B5EF4-FFF2-40B4-BE49-F238E27FC236}">
                <a16:creationId xmlns:a16="http://schemas.microsoft.com/office/drawing/2014/main" id="{5E13491A-27E9-1249-41B5-939A569D4CEB}"/>
              </a:ext>
            </a:extLst>
          </p:cNvPr>
          <p:cNvSpPr>
            <a:spLocks noGrp="1"/>
          </p:cNvSpPr>
          <p:nvPr>
            <p:ph type="sldNum" sz="quarter" idx="12"/>
          </p:nvPr>
        </p:nvSpPr>
        <p:spPr>
          <a:xfrm>
            <a:off x="8849751" y="6428605"/>
            <a:ext cx="2743200" cy="365125"/>
          </a:xfrm>
        </p:spPr>
        <p:txBody>
          <a:bodyPr/>
          <a:lstStyle/>
          <a:p>
            <a:fld id="{95CBEC59-7FF9-4688-98DF-89832A0C9025}" type="slidenum">
              <a:rPr lang="en-US" smtClean="0"/>
              <a:pPr/>
              <a:t>5</a:t>
            </a:fld>
            <a:endParaRPr lang="en-US" dirty="0"/>
          </a:p>
        </p:txBody>
      </p:sp>
      <p:sp>
        <p:nvSpPr>
          <p:cNvPr id="3" name="Text Placeholder 24">
            <a:extLst>
              <a:ext uri="{FF2B5EF4-FFF2-40B4-BE49-F238E27FC236}">
                <a16:creationId xmlns:a16="http://schemas.microsoft.com/office/drawing/2014/main" id="{C10DDD41-AC1E-3C2C-3EA6-20CDFB46E9BA}"/>
              </a:ext>
            </a:extLst>
          </p:cNvPr>
          <p:cNvSpPr txBox="1">
            <a:spLocks/>
          </p:cNvSpPr>
          <p:nvPr/>
        </p:nvSpPr>
        <p:spPr>
          <a:xfrm>
            <a:off x="928800" y="1403743"/>
            <a:ext cx="9180117" cy="4994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By the end of this module, you will be able to:</a:t>
            </a:r>
            <a:endParaRPr lang="en-US" dirty="0"/>
          </a:p>
        </p:txBody>
      </p:sp>
      <p:sp>
        <p:nvSpPr>
          <p:cNvPr id="4" name="Text Placeholder 7">
            <a:extLst>
              <a:ext uri="{FF2B5EF4-FFF2-40B4-BE49-F238E27FC236}">
                <a16:creationId xmlns:a16="http://schemas.microsoft.com/office/drawing/2014/main" id="{F600955F-7C80-DC69-71F2-C82BEF0858FC}"/>
              </a:ext>
            </a:extLst>
          </p:cNvPr>
          <p:cNvSpPr txBox="1">
            <a:spLocks/>
          </p:cNvSpPr>
          <p:nvPr/>
        </p:nvSpPr>
        <p:spPr>
          <a:xfrm>
            <a:off x="1856448" y="2187605"/>
            <a:ext cx="9188472" cy="49949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rgbClr val="C54528"/>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400" dirty="0">
                <a:solidFill>
                  <a:srgbClr val="1C3140"/>
                </a:solidFill>
              </a:rPr>
              <a:t>Connect Redux Store to React Components</a:t>
            </a:r>
          </a:p>
        </p:txBody>
      </p:sp>
      <p:sp>
        <p:nvSpPr>
          <p:cNvPr id="5" name="Text Placeholder 7">
            <a:extLst>
              <a:ext uri="{FF2B5EF4-FFF2-40B4-BE49-F238E27FC236}">
                <a16:creationId xmlns:a16="http://schemas.microsoft.com/office/drawing/2014/main" id="{220B3FCB-4458-569A-9C83-4083E5E5641A}"/>
              </a:ext>
            </a:extLst>
          </p:cNvPr>
          <p:cNvSpPr txBox="1">
            <a:spLocks/>
          </p:cNvSpPr>
          <p:nvPr/>
        </p:nvSpPr>
        <p:spPr>
          <a:xfrm>
            <a:off x="1856449" y="3068368"/>
            <a:ext cx="9188472" cy="49949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rgbClr val="C54528"/>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400" dirty="0">
                <a:solidFill>
                  <a:srgbClr val="1C3140"/>
                </a:solidFill>
              </a:rPr>
              <a:t>Handle Asynchronous Operations with Redux Thunk</a:t>
            </a:r>
          </a:p>
        </p:txBody>
      </p:sp>
      <p:sp>
        <p:nvSpPr>
          <p:cNvPr id="6" name="Text Placeholder 7">
            <a:extLst>
              <a:ext uri="{FF2B5EF4-FFF2-40B4-BE49-F238E27FC236}">
                <a16:creationId xmlns:a16="http://schemas.microsoft.com/office/drawing/2014/main" id="{95CC7BC4-7925-8D54-6ABC-4BBDD0CADACA}"/>
              </a:ext>
            </a:extLst>
          </p:cNvPr>
          <p:cNvSpPr txBox="1">
            <a:spLocks/>
          </p:cNvSpPr>
          <p:nvPr/>
        </p:nvSpPr>
        <p:spPr>
          <a:xfrm>
            <a:off x="1856448" y="3933303"/>
            <a:ext cx="9188473" cy="49949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rgbClr val="C54528"/>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400" dirty="0">
                <a:solidFill>
                  <a:srgbClr val="1C3140"/>
                </a:solidFill>
              </a:rPr>
              <a:t>Utilize Redux DevTools for Debugging</a:t>
            </a:r>
          </a:p>
        </p:txBody>
      </p:sp>
      <p:sp>
        <p:nvSpPr>
          <p:cNvPr id="7" name="Text Placeholder 12">
            <a:extLst>
              <a:ext uri="{FF2B5EF4-FFF2-40B4-BE49-F238E27FC236}">
                <a16:creationId xmlns:a16="http://schemas.microsoft.com/office/drawing/2014/main" id="{B990FE66-6D3E-1B0F-F495-8C8D7DFBC86D}"/>
              </a:ext>
            </a:extLst>
          </p:cNvPr>
          <p:cNvSpPr txBox="1">
            <a:spLocks/>
          </p:cNvSpPr>
          <p:nvPr/>
        </p:nvSpPr>
        <p:spPr>
          <a:xfrm>
            <a:off x="1864804" y="4798238"/>
            <a:ext cx="9180117" cy="49949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rgbClr val="1C3140"/>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400" dirty="0"/>
              <a:t>Apply Best Practices for Efficient State Management</a:t>
            </a:r>
          </a:p>
        </p:txBody>
      </p:sp>
      <p:pic>
        <p:nvPicPr>
          <p:cNvPr id="8" name="Picture Placeholder 102" descr="A yellow bar with dots&#10;&#10;Description automatically generated with medium confidence">
            <a:extLst>
              <a:ext uri="{FF2B5EF4-FFF2-40B4-BE49-F238E27FC236}">
                <a16:creationId xmlns:a16="http://schemas.microsoft.com/office/drawing/2014/main" id="{C31E5E27-D8FC-1573-6D0E-44855CFE107A}"/>
              </a:ext>
            </a:extLst>
          </p:cNvPr>
          <p:cNvPicPr>
            <a:picLocks noChangeAspect="1"/>
          </p:cNvPicPr>
          <p:nvPr/>
        </p:nvPicPr>
        <p:blipFill>
          <a:blip r:embed="rId3"/>
          <a:srcRect l="91" r="91"/>
          <a:stretch>
            <a:fillRect/>
          </a:stretch>
        </p:blipFill>
        <p:spPr>
          <a:xfrm>
            <a:off x="1041234" y="2070941"/>
            <a:ext cx="666590" cy="667420"/>
          </a:xfrm>
          <a:prstGeom prst="ellipse">
            <a:avLst/>
          </a:prstGeom>
          <a:ln w="19050">
            <a:solidFill>
              <a:srgbClr val="F89219"/>
            </a:solidFill>
          </a:ln>
        </p:spPr>
      </p:pic>
      <p:pic>
        <p:nvPicPr>
          <p:cNvPr id="9" name="Picture Placeholder 102" descr="A yellow bar with dots&#10;&#10;Description automatically generated with medium confidence">
            <a:extLst>
              <a:ext uri="{FF2B5EF4-FFF2-40B4-BE49-F238E27FC236}">
                <a16:creationId xmlns:a16="http://schemas.microsoft.com/office/drawing/2014/main" id="{70BBCC9B-0778-34A3-A76A-B809D6C90421}"/>
              </a:ext>
            </a:extLst>
          </p:cNvPr>
          <p:cNvPicPr>
            <a:picLocks noChangeAspect="1"/>
          </p:cNvPicPr>
          <p:nvPr/>
        </p:nvPicPr>
        <p:blipFill>
          <a:blip r:embed="rId3"/>
          <a:srcRect l="91" r="91"/>
          <a:stretch>
            <a:fillRect/>
          </a:stretch>
        </p:blipFill>
        <p:spPr>
          <a:xfrm>
            <a:off x="1041234" y="2944196"/>
            <a:ext cx="666590" cy="667420"/>
          </a:xfrm>
          <a:prstGeom prst="ellipse">
            <a:avLst/>
          </a:prstGeom>
          <a:ln w="19050">
            <a:solidFill>
              <a:srgbClr val="F89219"/>
            </a:solidFill>
          </a:ln>
        </p:spPr>
      </p:pic>
      <p:pic>
        <p:nvPicPr>
          <p:cNvPr id="10" name="Picture Placeholder 102" descr="A yellow bar with dots&#10;&#10;Description automatically generated with medium confidence">
            <a:extLst>
              <a:ext uri="{FF2B5EF4-FFF2-40B4-BE49-F238E27FC236}">
                <a16:creationId xmlns:a16="http://schemas.microsoft.com/office/drawing/2014/main" id="{AB4601C7-A932-A8A0-F2AD-51D0BC753778}"/>
              </a:ext>
            </a:extLst>
          </p:cNvPr>
          <p:cNvPicPr>
            <a:picLocks noChangeAspect="1"/>
          </p:cNvPicPr>
          <p:nvPr/>
        </p:nvPicPr>
        <p:blipFill>
          <a:blip r:embed="rId3"/>
          <a:srcRect l="91" r="91"/>
          <a:stretch>
            <a:fillRect/>
          </a:stretch>
        </p:blipFill>
        <p:spPr>
          <a:xfrm>
            <a:off x="1041234" y="3816493"/>
            <a:ext cx="666590" cy="667420"/>
          </a:xfrm>
          <a:prstGeom prst="ellipse">
            <a:avLst/>
          </a:prstGeom>
          <a:ln w="19050">
            <a:solidFill>
              <a:srgbClr val="F89219"/>
            </a:solidFill>
          </a:ln>
        </p:spPr>
      </p:pic>
      <p:pic>
        <p:nvPicPr>
          <p:cNvPr id="11" name="Picture Placeholder 102" descr="A yellow bar with dots&#10;&#10;Description automatically generated with medium confidence">
            <a:extLst>
              <a:ext uri="{FF2B5EF4-FFF2-40B4-BE49-F238E27FC236}">
                <a16:creationId xmlns:a16="http://schemas.microsoft.com/office/drawing/2014/main" id="{26807EE1-0FBE-4155-5012-55C9FD485DD9}"/>
              </a:ext>
            </a:extLst>
          </p:cNvPr>
          <p:cNvPicPr>
            <a:picLocks noChangeAspect="1"/>
          </p:cNvPicPr>
          <p:nvPr/>
        </p:nvPicPr>
        <p:blipFill>
          <a:blip r:embed="rId3"/>
          <a:srcRect l="91" r="91"/>
          <a:stretch>
            <a:fillRect/>
          </a:stretch>
        </p:blipFill>
        <p:spPr>
          <a:xfrm>
            <a:off x="1041234" y="4682486"/>
            <a:ext cx="666590" cy="667420"/>
          </a:xfrm>
          <a:prstGeom prst="ellipse">
            <a:avLst/>
          </a:prstGeom>
          <a:ln w="19050">
            <a:solidFill>
              <a:srgbClr val="F89219"/>
            </a:solidFill>
          </a:ln>
        </p:spPr>
      </p:pic>
    </p:spTree>
    <p:extLst>
      <p:ext uri="{BB962C8B-B14F-4D97-AF65-F5344CB8AC3E}">
        <p14:creationId xmlns:p14="http://schemas.microsoft.com/office/powerpoint/2010/main" val="2736302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D695E95-3245-38C3-D30F-C0F8FA5CF7F6}"/>
              </a:ext>
            </a:extLst>
          </p:cNvPr>
          <p:cNvSpPr>
            <a:spLocks noGrp="1"/>
          </p:cNvSpPr>
          <p:nvPr>
            <p:ph type="title"/>
          </p:nvPr>
        </p:nvSpPr>
        <p:spPr/>
        <p:txBody>
          <a:bodyPr/>
          <a:lstStyle/>
          <a:p>
            <a:r>
              <a:rPr lang="en-US" dirty="0"/>
              <a:t>What is Redux</a:t>
            </a:r>
          </a:p>
        </p:txBody>
      </p:sp>
      <p:sp>
        <p:nvSpPr>
          <p:cNvPr id="3" name="Footer Placeholder 2">
            <a:extLst>
              <a:ext uri="{FF2B5EF4-FFF2-40B4-BE49-F238E27FC236}">
                <a16:creationId xmlns:a16="http://schemas.microsoft.com/office/drawing/2014/main" id="{084CA3D3-3DFF-111B-9ADA-B914D9A6FB90}"/>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Redux</a:t>
            </a:r>
            <a:endParaRPr lang="en-US" b="1" dirty="0"/>
          </a:p>
        </p:txBody>
      </p:sp>
      <p:sp>
        <p:nvSpPr>
          <p:cNvPr id="4" name="Slide Number Placeholder 3">
            <a:extLst>
              <a:ext uri="{FF2B5EF4-FFF2-40B4-BE49-F238E27FC236}">
                <a16:creationId xmlns:a16="http://schemas.microsoft.com/office/drawing/2014/main" id="{A123FAD4-E63C-5821-989C-B3EBB112A4E6}"/>
              </a:ext>
            </a:extLst>
          </p:cNvPr>
          <p:cNvSpPr>
            <a:spLocks noGrp="1"/>
          </p:cNvSpPr>
          <p:nvPr>
            <p:ph type="sldNum" sz="quarter" idx="12"/>
          </p:nvPr>
        </p:nvSpPr>
        <p:spPr/>
        <p:txBody>
          <a:bodyPr/>
          <a:lstStyle/>
          <a:p>
            <a:fld id="{95CBEC59-7FF9-4688-98DF-89832A0C9025}" type="slidenum">
              <a:rPr lang="en-US" smtClean="0"/>
              <a:pPr/>
              <a:t>6</a:t>
            </a:fld>
            <a:endParaRPr lang="en-US" dirty="0"/>
          </a:p>
        </p:txBody>
      </p:sp>
      <p:sp>
        <p:nvSpPr>
          <p:cNvPr id="14" name="Text Placeholder 13">
            <a:extLst>
              <a:ext uri="{FF2B5EF4-FFF2-40B4-BE49-F238E27FC236}">
                <a16:creationId xmlns:a16="http://schemas.microsoft.com/office/drawing/2014/main" id="{EB0AC534-B8E4-EF52-7B26-C779B810E2D5}"/>
              </a:ext>
            </a:extLst>
          </p:cNvPr>
          <p:cNvSpPr>
            <a:spLocks noGrp="1"/>
          </p:cNvSpPr>
          <p:nvPr>
            <p:ph type="body" sz="quarter" idx="14"/>
          </p:nvPr>
        </p:nvSpPr>
        <p:spPr/>
        <p:txBody>
          <a:bodyPr/>
          <a:lstStyle/>
          <a:p>
            <a:r>
              <a:rPr lang="en-US" dirty="0"/>
              <a:t>2024</a:t>
            </a:r>
          </a:p>
        </p:txBody>
      </p:sp>
      <p:pic>
        <p:nvPicPr>
          <p:cNvPr id="5" name="Picture 4" descr="A purple logo with dots&#10;&#10;Description automatically generated">
            <a:extLst>
              <a:ext uri="{FF2B5EF4-FFF2-40B4-BE49-F238E27FC236}">
                <a16:creationId xmlns:a16="http://schemas.microsoft.com/office/drawing/2014/main" id="{2F61AB23-D748-CBF6-6E5D-757DBD1F5D4C}"/>
              </a:ext>
            </a:extLst>
          </p:cNvPr>
          <p:cNvPicPr>
            <a:picLocks noChangeAspect="1"/>
          </p:cNvPicPr>
          <p:nvPr/>
        </p:nvPicPr>
        <p:blipFill>
          <a:blip r:embed="rId2"/>
          <a:stretch>
            <a:fillRect/>
          </a:stretch>
        </p:blipFill>
        <p:spPr>
          <a:xfrm>
            <a:off x="6944877" y="1106825"/>
            <a:ext cx="4713723" cy="4260164"/>
          </a:xfrm>
          <a:prstGeom prst="rect">
            <a:avLst/>
          </a:prstGeom>
        </p:spPr>
      </p:pic>
    </p:spTree>
    <p:extLst>
      <p:ext uri="{BB962C8B-B14F-4D97-AF65-F5344CB8AC3E}">
        <p14:creationId xmlns:p14="http://schemas.microsoft.com/office/powerpoint/2010/main" val="119674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What is </a:t>
            </a:r>
            <a:r>
              <a:rPr lang="en-US" dirty="0">
                <a:latin typeface="Arial" panose="020B0604020202020204" pitchFamily="34" charset="0"/>
                <a:cs typeface="Arial" panose="020B0604020202020204" pitchFamily="34" charset="0"/>
              </a:rPr>
              <a:t>Redux</a:t>
            </a:r>
            <a:r>
              <a:rPr lang="en-US" dirty="0"/>
              <a:t>?</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lstStyle/>
          <a:p>
            <a:pPr marL="285750" indent="-285750">
              <a:buFont typeface="Arial" panose="020B0604020202020204" pitchFamily="34" charset="0"/>
              <a:buChar char="•"/>
            </a:pPr>
            <a:r>
              <a:rPr lang="en-US" b="1" dirty="0"/>
              <a:t>Definition:</a:t>
            </a:r>
          </a:p>
          <a:p>
            <a:pPr marL="742950" lvl="1" indent="-285750">
              <a:buFont typeface="Arial" panose="020B0604020202020204" pitchFamily="34" charset="0"/>
              <a:buChar char="•"/>
            </a:pPr>
            <a:r>
              <a:rPr lang="en-US" dirty="0"/>
              <a:t>A predictable state container for JavaScript applications.</a:t>
            </a:r>
          </a:p>
          <a:p>
            <a:pPr marL="285750" indent="-285750">
              <a:buFont typeface="Arial" panose="020B0604020202020204" pitchFamily="34" charset="0"/>
              <a:buChar char="•"/>
            </a:pPr>
            <a:r>
              <a:rPr lang="en-US" b="1" dirty="0"/>
              <a:t>Purpose:</a:t>
            </a:r>
          </a:p>
          <a:p>
            <a:pPr marL="742950" lvl="1" indent="-285750">
              <a:buFont typeface="Arial" panose="020B0604020202020204" pitchFamily="34" charset="0"/>
              <a:buChar char="•"/>
            </a:pPr>
            <a:r>
              <a:rPr lang="en-US" dirty="0"/>
              <a:t>Centralizes application state.</a:t>
            </a:r>
          </a:p>
          <a:p>
            <a:pPr marL="742950" lvl="1" indent="-285750">
              <a:buFont typeface="Arial" panose="020B0604020202020204" pitchFamily="34" charset="0"/>
              <a:buChar char="•"/>
            </a:pPr>
            <a:r>
              <a:rPr lang="en-US" dirty="0"/>
              <a:t>Facilitates predictable state transitions.</a:t>
            </a:r>
          </a:p>
          <a:p>
            <a:pPr marL="285750" indent="-285750">
              <a:buFont typeface="Arial" panose="020B0604020202020204" pitchFamily="34" charset="0"/>
              <a:buChar char="•"/>
            </a:pPr>
            <a:r>
              <a:rPr lang="en-US" b="1" dirty="0"/>
              <a:t>Core Principles:</a:t>
            </a:r>
          </a:p>
          <a:p>
            <a:pPr marL="742950" lvl="1" indent="-285750">
              <a:buFont typeface="Arial" panose="020B0604020202020204" pitchFamily="34" charset="0"/>
              <a:buChar char="•"/>
            </a:pPr>
            <a:r>
              <a:rPr lang="en-US" dirty="0"/>
              <a:t>Single Source of Truth: The entire state of the application is stored in a single object.</a:t>
            </a:r>
          </a:p>
          <a:p>
            <a:pPr marL="742950" lvl="1" indent="-285750">
              <a:buFont typeface="Arial" panose="020B0604020202020204" pitchFamily="34" charset="0"/>
              <a:buChar char="•"/>
            </a:pPr>
            <a:r>
              <a:rPr lang="en-US" dirty="0"/>
              <a:t>State is Read-Only: The only way to change the state is to emit an action.</a:t>
            </a:r>
          </a:p>
          <a:p>
            <a:pPr marL="742950" lvl="1" indent="-285750">
              <a:buFont typeface="Arial" panose="020B0604020202020204" pitchFamily="34" charset="0"/>
              <a:buChar char="•"/>
            </a:pPr>
            <a:r>
              <a:rPr lang="en-US" dirty="0"/>
              <a:t>Changes are Made with Pure Functions: Reducers specify how the state changes in response to actions.</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a:xfrm>
            <a:off x="614873" y="6428605"/>
            <a:ext cx="3256673" cy="365125"/>
          </a:xfrm>
        </p:spPr>
        <p:txBody>
          <a:bodyPr/>
          <a:lstStyle/>
          <a:p>
            <a:r>
              <a:rPr lang="en-US" dirty="0">
                <a:latin typeface="Arial" panose="020B0604020202020204" pitchFamily="34" charset="0"/>
                <a:cs typeface="Arial" panose="020B0604020202020204" pitchFamily="34" charset="0"/>
              </a:rPr>
              <a:t>Redux</a:t>
            </a:r>
            <a:endParaRPr lang="en-US" dirty="0"/>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a:xfrm>
            <a:off x="8849751" y="6428605"/>
            <a:ext cx="2743200" cy="365125"/>
          </a:xfrm>
        </p:spPr>
        <p:txBody>
          <a:bodyPr/>
          <a:lstStyle/>
          <a:p>
            <a:fld id="{95CBEC59-7FF9-4688-98DF-89832A0C9025}" type="slidenum">
              <a:rPr lang="en-US" smtClean="0"/>
              <a:pPr/>
              <a:t>7</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endParaRPr lang="en-US" dirty="0"/>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spTree>
    <p:extLst>
      <p:ext uri="{BB962C8B-B14F-4D97-AF65-F5344CB8AC3E}">
        <p14:creationId xmlns:p14="http://schemas.microsoft.com/office/powerpoint/2010/main" val="2593734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Core Concepts of Redux</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fontScale="92500" lnSpcReduction="10000"/>
          </a:bodyPr>
          <a:lstStyle/>
          <a:p>
            <a:pPr marL="285750" indent="-285750">
              <a:buFont typeface="Arial" panose="020B0604020202020204" pitchFamily="34" charset="0"/>
              <a:buChar char="•"/>
            </a:pPr>
            <a:r>
              <a:rPr lang="en-US" b="1" dirty="0"/>
              <a:t>Store:</a:t>
            </a:r>
          </a:p>
          <a:p>
            <a:pPr marL="742950" lvl="1" indent="-285750">
              <a:buFont typeface="Arial" panose="020B0604020202020204" pitchFamily="34" charset="0"/>
              <a:buChar char="•"/>
            </a:pPr>
            <a:r>
              <a:rPr lang="en-US" dirty="0"/>
              <a:t>Holds the entire state of the application.</a:t>
            </a:r>
          </a:p>
          <a:p>
            <a:pPr marL="742950" lvl="1" indent="-285750">
              <a:buFont typeface="Arial" panose="020B0604020202020204" pitchFamily="34" charset="0"/>
              <a:buChar char="•"/>
            </a:pPr>
            <a:r>
              <a:rPr lang="en-US" dirty="0"/>
              <a:t>Accessible to all components.</a:t>
            </a:r>
          </a:p>
          <a:p>
            <a:pPr marL="285750" indent="-285750">
              <a:buFont typeface="Arial" panose="020B0604020202020204" pitchFamily="34" charset="0"/>
              <a:buChar char="•"/>
            </a:pPr>
            <a:r>
              <a:rPr lang="en-US" b="1" dirty="0"/>
              <a:t>Actions:</a:t>
            </a:r>
          </a:p>
          <a:p>
            <a:pPr marL="742950" lvl="1" indent="-285750">
              <a:buFont typeface="Arial" panose="020B0604020202020204" pitchFamily="34" charset="0"/>
              <a:buChar char="•"/>
            </a:pPr>
            <a:r>
              <a:rPr lang="en-US" dirty="0"/>
              <a:t>Plain JavaScript objects describing what happened.</a:t>
            </a:r>
          </a:p>
          <a:p>
            <a:pPr marL="742950" lvl="1" indent="-285750">
              <a:buFont typeface="Arial" panose="020B0604020202020204" pitchFamily="34" charset="0"/>
              <a:buChar char="•"/>
            </a:pPr>
            <a:r>
              <a:rPr lang="en-US" dirty="0"/>
              <a:t>Must have a type property.</a:t>
            </a:r>
          </a:p>
          <a:p>
            <a:pPr marL="285750" indent="-285750">
              <a:buFont typeface="Arial" panose="020B0604020202020204" pitchFamily="34" charset="0"/>
              <a:buChar char="•"/>
            </a:pPr>
            <a:r>
              <a:rPr lang="en-US" b="1" dirty="0"/>
              <a:t>Reducers:</a:t>
            </a:r>
          </a:p>
          <a:p>
            <a:pPr marL="742950" lvl="1" indent="-285750">
              <a:buFont typeface="Arial" panose="020B0604020202020204" pitchFamily="34" charset="0"/>
              <a:buChar char="•"/>
            </a:pPr>
            <a:r>
              <a:rPr lang="en-US" dirty="0"/>
              <a:t>Pure functions that take the previous state and an action, and return the next state.</a:t>
            </a:r>
          </a:p>
          <a:p>
            <a:pPr marL="285750" indent="-285750">
              <a:buFont typeface="Arial" panose="020B0604020202020204" pitchFamily="34" charset="0"/>
              <a:buChar char="•"/>
            </a:pPr>
            <a:r>
              <a:rPr lang="en-US" b="1" dirty="0"/>
              <a:t>Dispatch:</a:t>
            </a:r>
          </a:p>
          <a:p>
            <a:pPr marL="742950" lvl="1" indent="-285750">
              <a:buFont typeface="Arial" panose="020B0604020202020204" pitchFamily="34" charset="0"/>
              <a:buChar char="•"/>
            </a:pPr>
            <a:r>
              <a:rPr lang="en-US" dirty="0"/>
              <a:t>The method used to send actions to the store.</a:t>
            </a:r>
          </a:p>
          <a:p>
            <a:pPr marL="285750" indent="-285750">
              <a:buFont typeface="Arial" panose="020B0604020202020204" pitchFamily="34" charset="0"/>
              <a:buChar char="•"/>
            </a:pPr>
            <a:r>
              <a:rPr lang="en-US" b="1" dirty="0"/>
              <a:t>Selectors:</a:t>
            </a:r>
          </a:p>
          <a:p>
            <a:pPr marL="742950" lvl="1" indent="-285750">
              <a:buFont typeface="Arial" panose="020B0604020202020204" pitchFamily="34" charset="0"/>
              <a:buChar char="•"/>
            </a:pPr>
            <a:r>
              <a:rPr lang="en-US" dirty="0"/>
              <a:t>Functions that extract specific pieces of state.</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a:xfrm>
            <a:off x="614873" y="6428605"/>
            <a:ext cx="3256673" cy="365125"/>
          </a:xfrm>
        </p:spPr>
        <p:txBody>
          <a:bodyPr/>
          <a:lstStyle/>
          <a:p>
            <a:r>
              <a:rPr lang="en-US" dirty="0">
                <a:latin typeface="Arial" panose="020B0604020202020204" pitchFamily="34" charset="0"/>
                <a:cs typeface="Arial" panose="020B0604020202020204" pitchFamily="34" charset="0"/>
              </a:rPr>
              <a:t>Redux</a:t>
            </a:r>
            <a:endParaRPr lang="en-US" dirty="0"/>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a:xfrm>
            <a:off x="8849751" y="6428605"/>
            <a:ext cx="2743200" cy="365125"/>
          </a:xfrm>
        </p:spPr>
        <p:txBody>
          <a:bodyPr/>
          <a:lstStyle/>
          <a:p>
            <a:fld id="{95CBEC59-7FF9-4688-98DF-89832A0C9025}" type="slidenum">
              <a:rPr lang="en-US" smtClean="0"/>
              <a:pPr/>
              <a:t>8</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endParaRPr lang="en-US" dirty="0"/>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spTree>
    <p:extLst>
      <p:ext uri="{BB962C8B-B14F-4D97-AF65-F5344CB8AC3E}">
        <p14:creationId xmlns:p14="http://schemas.microsoft.com/office/powerpoint/2010/main" val="3154431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Setting Up Redux in a React Application</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a:bodyPr>
          <a:lstStyle/>
          <a:p>
            <a:pPr marL="285750" indent="-285750">
              <a:buFont typeface="Arial" panose="020B0604020202020204" pitchFamily="34" charset="0"/>
              <a:buChar char="•"/>
            </a:pPr>
            <a:r>
              <a:rPr lang="en-US" b="1" dirty="0"/>
              <a:t>Prerequisites:</a:t>
            </a:r>
          </a:p>
          <a:p>
            <a:pPr marL="742950" lvl="1" indent="-285750">
              <a:buFont typeface="Arial" panose="020B0604020202020204" pitchFamily="34" charset="0"/>
              <a:buChar char="•"/>
            </a:pPr>
            <a:r>
              <a:rPr lang="en-US" dirty="0"/>
              <a:t>Basic knowledge of React.</a:t>
            </a:r>
          </a:p>
          <a:p>
            <a:pPr marL="742950" lvl="1" indent="-285750">
              <a:buFont typeface="Arial" panose="020B0604020202020204" pitchFamily="34" charset="0"/>
              <a:buChar char="•"/>
            </a:pPr>
            <a:r>
              <a:rPr lang="en-US" dirty="0"/>
              <a:t>Node.js and npm installed.</a:t>
            </a:r>
          </a:p>
          <a:p>
            <a:pPr marL="285750" indent="-285750">
              <a:buFont typeface="Arial" panose="020B0604020202020204" pitchFamily="34" charset="0"/>
              <a:buChar char="•"/>
            </a:pPr>
            <a:r>
              <a:rPr lang="en-US" b="1" dirty="0"/>
              <a:t>Installation Steps:</a:t>
            </a:r>
          </a:p>
          <a:p>
            <a:pPr marL="800100" lvl="1" indent="-342900">
              <a:buFont typeface="+mj-lt"/>
              <a:buAutoNum type="arabicPeriod"/>
            </a:pPr>
            <a:r>
              <a:rPr lang="en-US" dirty="0"/>
              <a:t>Install Redux and React-Redux:</a:t>
            </a:r>
          </a:p>
          <a:p>
            <a:pPr marL="800100" lvl="1" indent="-342900">
              <a:buFont typeface="+mj-lt"/>
              <a:buAutoNum type="arabicPeriod"/>
            </a:pPr>
            <a:r>
              <a:rPr lang="en-US" dirty="0"/>
              <a:t>Create Redux Store:</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a:xfrm>
            <a:off x="614873" y="6428605"/>
            <a:ext cx="3256673" cy="365125"/>
          </a:xfrm>
        </p:spPr>
        <p:txBody>
          <a:bodyPr/>
          <a:lstStyle/>
          <a:p>
            <a:r>
              <a:rPr lang="en-US" dirty="0">
                <a:latin typeface="Arial" panose="020B0604020202020204" pitchFamily="34" charset="0"/>
                <a:cs typeface="Arial" panose="020B0604020202020204" pitchFamily="34" charset="0"/>
              </a:rPr>
              <a:t>Redux</a:t>
            </a:r>
            <a:endParaRPr lang="en-US" dirty="0"/>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a:xfrm>
            <a:off x="8849751" y="6428605"/>
            <a:ext cx="2743200" cy="365125"/>
          </a:xfrm>
        </p:spPr>
        <p:txBody>
          <a:bodyPr/>
          <a:lstStyle/>
          <a:p>
            <a:fld id="{95CBEC59-7FF9-4688-98DF-89832A0C9025}" type="slidenum">
              <a:rPr lang="en-US" smtClean="0"/>
              <a:pPr/>
              <a:t>9</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endParaRPr lang="en-US" dirty="0"/>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pic>
        <p:nvPicPr>
          <p:cNvPr id="6" name="Picture 5">
            <a:extLst>
              <a:ext uri="{FF2B5EF4-FFF2-40B4-BE49-F238E27FC236}">
                <a16:creationId xmlns:a16="http://schemas.microsoft.com/office/drawing/2014/main" id="{86985FF4-3FC5-F90A-0530-703F8163BF9D}"/>
              </a:ext>
            </a:extLst>
          </p:cNvPr>
          <p:cNvPicPr>
            <a:picLocks noChangeAspect="1"/>
          </p:cNvPicPr>
          <p:nvPr/>
        </p:nvPicPr>
        <p:blipFill>
          <a:blip r:embed="rId3"/>
          <a:stretch>
            <a:fillRect/>
          </a:stretch>
        </p:blipFill>
        <p:spPr>
          <a:xfrm>
            <a:off x="5203334" y="3717607"/>
            <a:ext cx="3838575" cy="428625"/>
          </a:xfrm>
          <a:prstGeom prst="rect">
            <a:avLst/>
          </a:prstGeom>
        </p:spPr>
      </p:pic>
      <p:pic>
        <p:nvPicPr>
          <p:cNvPr id="10" name="Picture 9">
            <a:extLst>
              <a:ext uri="{FF2B5EF4-FFF2-40B4-BE49-F238E27FC236}">
                <a16:creationId xmlns:a16="http://schemas.microsoft.com/office/drawing/2014/main" id="{5E627C17-6FE5-C160-738D-F73C884ACAEA}"/>
              </a:ext>
            </a:extLst>
          </p:cNvPr>
          <p:cNvPicPr>
            <a:picLocks noChangeAspect="1"/>
          </p:cNvPicPr>
          <p:nvPr/>
        </p:nvPicPr>
        <p:blipFill>
          <a:blip r:embed="rId4"/>
          <a:stretch>
            <a:fillRect/>
          </a:stretch>
        </p:blipFill>
        <p:spPr>
          <a:xfrm>
            <a:off x="5203334" y="4214861"/>
            <a:ext cx="4813502" cy="1969970"/>
          </a:xfrm>
          <a:prstGeom prst="rect">
            <a:avLst/>
          </a:prstGeom>
        </p:spPr>
      </p:pic>
    </p:spTree>
    <p:extLst>
      <p:ext uri="{BB962C8B-B14F-4D97-AF65-F5344CB8AC3E}">
        <p14:creationId xmlns:p14="http://schemas.microsoft.com/office/powerpoint/2010/main" val="4097771935"/>
      </p:ext>
    </p:extLst>
  </p:cSld>
  <p:clrMapOvr>
    <a:masterClrMapping/>
  </p:clrMapOvr>
</p:sld>
</file>

<file path=ppt/theme/theme1.xml><?xml version="1.0" encoding="utf-8"?>
<a:theme xmlns:a="http://schemas.openxmlformats.org/drawingml/2006/main" name="Office Theme">
  <a:themeElements>
    <a:clrScheme name="ELT">
      <a:dk1>
        <a:sysClr val="windowText" lastClr="000000"/>
      </a:dk1>
      <a:lt1>
        <a:sysClr val="window" lastClr="FFFFFF"/>
      </a:lt1>
      <a:dk2>
        <a:srgbClr val="FFCD6B"/>
      </a:dk2>
      <a:lt2>
        <a:srgbClr val="BE005A"/>
      </a:lt2>
      <a:accent1>
        <a:srgbClr val="3B2CAC"/>
      </a:accent1>
      <a:accent2>
        <a:srgbClr val="0062FF"/>
      </a:accent2>
      <a:accent3>
        <a:srgbClr val="007A00"/>
      </a:accent3>
      <a:accent4>
        <a:srgbClr val="DE6600"/>
      </a:accent4>
      <a:accent5>
        <a:srgbClr val="AC0037"/>
      </a:accent5>
      <a:accent6>
        <a:srgbClr val="FFFF00"/>
      </a:accent6>
      <a:hlink>
        <a:srgbClr val="FFFFFF"/>
      </a:hlink>
      <a:folHlink>
        <a:srgbClr val="FFFFFF"/>
      </a:folHlink>
    </a:clrScheme>
    <a:fontScheme name="Custom 2">
      <a:majorFont>
        <a:latin typeface="Avenir Next LT Pro"/>
        <a:ea typeface=""/>
        <a:cs typeface=""/>
      </a:majorFont>
      <a:minorFont>
        <a:latin typeface="Speak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bg2">
                <a:alpha val="85000"/>
              </a:schemeClr>
            </a:gs>
            <a:gs pos="100000">
              <a:schemeClr val="accent1">
                <a:alpha val="85000"/>
              </a:schemeClr>
            </a:gs>
          </a:gsLst>
          <a:lin ang="0" scaled="1"/>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LT_Template_ModernBoldSophisticated_MO -v5" id="{DF46818F-9661-49C4-BAE8-F3223317B502}" vid="{463BCE77-CCA7-43EE-ABCB-1B1D536A66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4F5DC0-7B0F-411B-A0C5-A1B1D5EB33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42AFFF-C96F-4C05-9045-3240A5329ECA}">
  <ds:schemaRefs>
    <ds:schemaRef ds:uri="http://purl.org/dc/dcmitype/"/>
    <ds:schemaRef ds:uri="71af3243-3dd4-4a8d-8c0d-dd76da1f02a5"/>
    <ds:schemaRef ds:uri="16c05727-aa75-4e4a-9b5f-8a80a1165891"/>
    <ds:schemaRef ds:uri="http://purl.org/dc/elements/1.1/"/>
    <ds:schemaRef ds:uri="http://www.w3.org/XML/1998/namespace"/>
    <ds:schemaRef ds:uri="http://schemas.microsoft.com/office/2006/metadata/properties"/>
    <ds:schemaRef ds:uri="http://schemas.microsoft.com/office/2006/documentManagement/types"/>
    <ds:schemaRef ds:uri="http://purl.org/dc/term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817F9CC6-F7CA-41EA-81DA-97EFF19429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bold sophisticated presentation</Template>
  <TotalTime>1232</TotalTime>
  <Words>1778</Words>
  <Application>Microsoft Office PowerPoint</Application>
  <PresentationFormat>Widescreen</PresentationFormat>
  <Paragraphs>288</Paragraphs>
  <Slides>27</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React &amp; Redux &amp; Git Covers Software Testing and CI Using GITHUB Platform</vt:lpstr>
      <vt:lpstr>Our Partner</vt:lpstr>
      <vt:lpstr>Module Outcome</vt:lpstr>
      <vt:lpstr>Learning Objectives</vt:lpstr>
      <vt:lpstr>Learning Objectives</vt:lpstr>
      <vt:lpstr>What is Redux</vt:lpstr>
      <vt:lpstr>What is Redux?</vt:lpstr>
      <vt:lpstr>Core Concepts of Redux</vt:lpstr>
      <vt:lpstr>Setting Up Redux in a React Application</vt:lpstr>
      <vt:lpstr>Setting Up Redux in a React Application</vt:lpstr>
      <vt:lpstr>Creating and Dispatching Actions</vt:lpstr>
      <vt:lpstr>Creating and Dispatching Actions</vt:lpstr>
      <vt:lpstr>Developing Reducers to Manage State</vt:lpstr>
      <vt:lpstr>Developing Reducers to Manage State</vt:lpstr>
      <vt:lpstr>Connecting Redux with React</vt:lpstr>
      <vt:lpstr>Connecting Redux with React</vt:lpstr>
      <vt:lpstr>Managing State with Redux</vt:lpstr>
      <vt:lpstr>Managing State with Redux</vt:lpstr>
      <vt:lpstr>Managing State with Redux</vt:lpstr>
      <vt:lpstr>Redux Thunk</vt:lpstr>
      <vt:lpstr>Redux Thunk</vt:lpstr>
      <vt:lpstr>Redux DevTools for Debugging</vt:lpstr>
      <vt:lpstr>Redux DevTools for Debugging</vt:lpstr>
      <vt:lpstr>Best Practices for Using Redux</vt:lpstr>
      <vt:lpstr>Resources and References</vt:lpstr>
      <vt:lpstr>Questions &amp; Answers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Saad Alafandi</dc:creator>
  <cp:lastModifiedBy>Saad Alafandi</cp:lastModifiedBy>
  <cp:revision>114</cp:revision>
  <dcterms:created xsi:type="dcterms:W3CDTF">2024-10-06T06:47:03Z</dcterms:created>
  <dcterms:modified xsi:type="dcterms:W3CDTF">2024-10-20T10:04:29Z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