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package/2006/relationships/metadata/core-properties" Target="docProps/core.xml"></Relationship><Relationship Id="rId2" Type="http://schemas.openxmlformats.org/officeDocument/2006/relationships/extended-properties" Target="docProps/app.xml"></Relationship><Relationship Id="rId3" Type="http://schemas.openxmlformats.org/officeDocument/2006/relationships/officeDocument" Target="ppt/presentation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59875" cy="6870065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굴림"/>
        <a:ea typeface="굴림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6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slide" Target="slides/slide2.xml"></Relationship><Relationship Id="rId4" Type="http://schemas.openxmlformats.org/officeDocument/2006/relationships/slide" Target="slides/slide3.xml"></Relationship><Relationship Id="rId5" Type="http://schemas.openxmlformats.org/officeDocument/2006/relationships/slide" Target="slides/slide4.xml"></Relationship><Relationship Id="rId6" Type="http://schemas.openxmlformats.org/officeDocument/2006/relationships/slide" Target="slides/slide5.xml"></Relationship><Relationship Id="rId7" Type="http://schemas.openxmlformats.org/officeDocument/2006/relationships/slide" Target="slides/slide6.xml"></Relationship><Relationship Id="rId8" Type="http://schemas.openxmlformats.org/officeDocument/2006/relationships/slide" Target="slides/slide7.xml"></Relationship><Relationship Id="rId9" Type="http://schemas.openxmlformats.org/officeDocument/2006/relationships/slide" Target="slides/slide8.xml"></Relationship><Relationship Id="rId10" Type="http://schemas.openxmlformats.org/officeDocument/2006/relationships/slide" Target="slides/slide9.xml"></Relationship><Relationship Id="rId11" Type="http://schemas.openxmlformats.org/officeDocument/2006/relationships/slide" Target="slides/slide10.xml"></Relationship><Relationship Id="rId12" Type="http://schemas.openxmlformats.org/officeDocument/2006/relationships/slide" Target="slides/slide11.xml"></Relationship><Relationship Id="rId13" Type="http://schemas.openxmlformats.org/officeDocument/2006/relationships/slide" Target="slides/slide12.xml"></Relationship><Relationship Id="rId14" Type="http://schemas.openxmlformats.org/officeDocument/2006/relationships/theme" Target="theme/theme1.xml"></Relationship><Relationship Id="rId15" Type="http://schemas.openxmlformats.org/officeDocument/2006/relationships/presProps" Target="presProps.xml"></Relationship><Relationship Id="rId16" Type="http://schemas.openxmlformats.org/officeDocument/2006/relationships/viewProps" Target="viewProps.xml"></Relationship><Relationship Id="rId17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marL="0" indent="0">
              <a:buNone/>
              <a:defRPr>
                <a:solidFill>
                  <a:srgbClr val="000000"/>
                </a:solidFill>
              </a:defRPr>
            </a:lvl1pPr>
            <a:lvl2pPr algn="ctr" marL="457200" indent="0">
              <a:buNone/>
              <a:defRPr>
                <a:solidFill>
                  <a:srgbClr val="000000"/>
                </a:solidFill>
              </a:defRPr>
            </a:lvl2pPr>
            <a:lvl3pPr algn="ctr" marL="914400" indent="0">
              <a:buNone/>
              <a:defRPr>
                <a:solidFill>
                  <a:srgbClr val="000000"/>
                </a:solidFill>
              </a:defRPr>
            </a:lvl3pPr>
            <a:lvl4pPr algn="ctr" marL="1371600" indent="0">
              <a:buNone/>
              <a:defRPr>
                <a:solidFill>
                  <a:srgbClr val="000000"/>
                </a:solidFill>
              </a:defRPr>
            </a:lvl4pPr>
            <a:lvl5pPr algn="ctr" marL="1828800" indent="0">
              <a:buNone/>
              <a:defRPr>
                <a:solidFill>
                  <a:srgbClr val="000000"/>
                </a:solidFill>
              </a:defRPr>
            </a:lvl5pPr>
            <a:lvl6pPr algn="ctr" marL="2286000" indent="0">
              <a:buNone/>
              <a:defRPr>
                <a:solidFill>
                  <a:srgbClr val="000000"/>
                </a:solidFill>
              </a:defRPr>
            </a:lvl6pPr>
            <a:lvl7pPr algn="ctr" marL="2743200" indent="0">
              <a:buNone/>
              <a:defRPr>
                <a:solidFill>
                  <a:srgbClr val="000000"/>
                </a:solidFill>
              </a:defRPr>
            </a:lvl7pPr>
            <a:lvl8pPr algn="ctr" marL="3200400" indent="0">
              <a:buNone/>
              <a:defRPr>
                <a:solidFill>
                  <a:srgbClr val="000000"/>
                </a:solidFill>
              </a:defRPr>
            </a:lvl8pPr>
            <a:lvl9pPr algn="ctr" marL="3657600" indent="0"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ko-KR" altLang="en-US" dirty="0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0640-D55D-49AB-BE71-95CE015E007B}" type="datetimeFigureOut">
              <a:rPr lang="ko-KR" altLang="en-US" dirty="0" smtClean="0"/>
              <a:t>2007-07-13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CFA0-BEA7-45D1-BB8F-060EF80CCB2E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 smtClean="0"/>
              <a:t>Click to edit Master text styles</a:t>
            </a:r>
          </a:p>
          <a:p>
            <a:pPr lvl="1"/>
            <a:r>
              <a:rPr lang="ko-KR" altLang="en-US" dirty="0" smtClean="0"/>
              <a:t>Second level</a:t>
            </a:r>
          </a:p>
          <a:p>
            <a:pPr lvl="2"/>
            <a:r>
              <a:rPr lang="ko-KR" altLang="en-US" dirty="0" smtClean="0"/>
              <a:t>Third level</a:t>
            </a:r>
          </a:p>
          <a:p>
            <a:pPr lvl="3"/>
            <a:r>
              <a:rPr lang="ko-KR" altLang="en-US" dirty="0" smtClean="0"/>
              <a:t>Fourth level</a:t>
            </a:r>
          </a:p>
          <a:p>
            <a:pPr lvl="4"/>
            <a:r>
              <a:rPr lang="ko-KR" altLang="en-US" dirty="0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0640-D55D-49AB-BE71-95CE015E007B}" type="datetimeFigureOut">
              <a:rPr lang="ko-KR" altLang="en-US" dirty="0" smtClean="0"/>
              <a:t>2007-07-13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CFA0-BEA7-45D1-BB8F-060EF80CCB2E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dirty="0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dirty="0" smtClean="0"/>
              <a:t>Click to edit Master text styles</a:t>
            </a:r>
          </a:p>
          <a:p>
            <a:pPr lvl="1"/>
            <a:r>
              <a:rPr lang="ko-KR" altLang="en-US" dirty="0" smtClean="0"/>
              <a:t>Second level</a:t>
            </a:r>
          </a:p>
          <a:p>
            <a:pPr lvl="2"/>
            <a:r>
              <a:rPr lang="ko-KR" altLang="en-US" dirty="0" smtClean="0"/>
              <a:t>Third level</a:t>
            </a:r>
          </a:p>
          <a:p>
            <a:pPr lvl="3"/>
            <a:r>
              <a:rPr lang="ko-KR" altLang="en-US" dirty="0" smtClean="0"/>
              <a:t>Fourth level</a:t>
            </a:r>
          </a:p>
          <a:p>
            <a:pPr lvl="4"/>
            <a:r>
              <a:rPr lang="ko-KR" altLang="en-US" dirty="0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0640-D55D-49AB-BE71-95CE015E007B}" type="datetimeFigureOut">
              <a:rPr lang="ko-KR" altLang="en-US" dirty="0" smtClean="0"/>
              <a:t>2007-07-13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CFA0-BEA7-45D1-BB8F-060EF80CCB2E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 dirty="0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ko-KR" altLang="en-US" dirty="0" smtClean="0"/>
              <a:t>Click to edit Master text styles</a:t>
            </a:r>
          </a:p>
          <a:p>
            <a:pPr lvl="1"/>
            <a:r>
              <a:rPr lang="ko-KR" altLang="en-US" dirty="0" smtClean="0"/>
              <a:t>Second level</a:t>
            </a:r>
          </a:p>
          <a:p>
            <a:pPr lvl="2"/>
            <a:r>
              <a:rPr lang="ko-KR" altLang="en-US" dirty="0" smtClean="0"/>
              <a:t>Third level</a:t>
            </a:r>
          </a:p>
          <a:p>
            <a:pPr lvl="3"/>
            <a:r>
              <a:rPr lang="ko-KR" altLang="en-US" dirty="0" smtClean="0"/>
              <a:t>Fourth level</a:t>
            </a:r>
          </a:p>
          <a:p>
            <a:pPr lvl="4"/>
            <a:r>
              <a:rPr lang="ko-KR" altLang="en-US" dirty="0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2A0640-D55D-49AB-BE71-95CE015E007B}" type="datetimeFigureOut">
              <a:rPr lang="ko-KR" altLang="en-US" dirty="0" smtClean="0"/>
              <a:t>2007-07-13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2ECFA0-BEA7-45D1-BB8F-060EF80CCB2E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buNone/>
              <a:defRPr sz="4000" cap="all"/>
            </a:lvl1pPr>
          </a:lstStyle>
          <a:p>
            <a:r>
              <a:rPr lang="ko-KR" altLang="en-US" dirty="0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rgbClr val="000000"/>
                </a:solidFill>
              </a:defRPr>
            </a:lvl3pPr>
            <a:lvl4pPr marL="1371600" indent="0">
              <a:buNone/>
              <a:defRPr sz="1400">
                <a:solidFill>
                  <a:srgbClr val="000000"/>
                </a:solidFill>
              </a:defRPr>
            </a:lvl4pPr>
            <a:lvl5pPr marL="1828800" indent="0">
              <a:buNone/>
              <a:defRPr sz="1400">
                <a:solidFill>
                  <a:srgbClr val="000000"/>
                </a:solidFill>
              </a:defRPr>
            </a:lvl5pPr>
            <a:lvl6pPr marL="2286000" indent="0">
              <a:buNone/>
              <a:defRPr sz="1400">
                <a:solidFill>
                  <a:srgbClr val="000000"/>
                </a:solidFill>
              </a:defRPr>
            </a:lvl6pPr>
            <a:lvl7pPr marL="2743200" indent="0">
              <a:buNone/>
              <a:defRPr sz="1400">
                <a:solidFill>
                  <a:srgbClr val="000000"/>
                </a:solidFill>
              </a:defRPr>
            </a:lvl7pPr>
            <a:lvl8pPr marL="3200400" indent="0">
              <a:buNone/>
              <a:defRPr sz="1400">
                <a:solidFill>
                  <a:srgbClr val="000000"/>
                </a:solidFill>
              </a:defRPr>
            </a:lvl8pPr>
            <a:lvl9pPr marL="3657600" indent="0">
              <a:buNone/>
              <a:defRPr sz="1400">
                <a:solidFill>
                  <a:srgbClr val="000000"/>
                </a:solidFill>
              </a:defRPr>
            </a:lvl9pPr>
          </a:lstStyle>
          <a:p>
            <a:pPr lvl="0"/>
            <a:r>
              <a:rPr lang="ko-KR" alt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0640-D55D-49AB-BE71-95CE015E007B}" type="datetimeFigureOut">
              <a:rPr lang="ko-KR" altLang="en-US" dirty="0" smtClean="0"/>
              <a:t>2007-07-13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CFA0-BEA7-45D1-BB8F-060EF80CCB2E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defTabSz="0">
              <a:defRPr sz="2800"/>
            </a:lvl1pPr>
            <a:lvl2pPr marL="0" defTabSz="0">
              <a:defRPr sz="2400"/>
            </a:lvl2pPr>
            <a:lvl3pPr marL="0" defTabSz="0">
              <a:defRPr sz="2000"/>
            </a:lvl3pPr>
            <a:lvl4pPr marL="0" defTabSz="0">
              <a:defRPr sz="1800"/>
            </a:lvl4pPr>
            <a:lvl5pPr marL="0" defTabSz="0">
              <a:defRPr sz="1800"/>
            </a:lvl5pPr>
            <a:lvl6pPr marL="0" defTabSz="0">
              <a:defRPr sz="1800"/>
            </a:lvl6pPr>
            <a:lvl7pPr marL="0" defTabSz="0">
              <a:defRPr sz="1800"/>
            </a:lvl7pPr>
            <a:lvl8pPr marL="0" defTabSz="0">
              <a:defRPr sz="1800"/>
            </a:lvl8pPr>
            <a:lvl9pPr marL="0" defTabSz="0">
              <a:defRPr sz="1800"/>
            </a:lvl9pPr>
          </a:lstStyle>
          <a:p>
            <a:pPr lvl="0"/>
            <a:r>
              <a:rPr lang="ko-KR" altLang="en-US" dirty="0" smtClean="0"/>
              <a:t>Click to edit Master text styles</a:t>
            </a:r>
          </a:p>
          <a:p>
            <a:pPr lvl="1"/>
            <a:r>
              <a:rPr lang="ko-KR" altLang="en-US" dirty="0" smtClean="0"/>
              <a:t>Second level</a:t>
            </a:r>
          </a:p>
          <a:p>
            <a:pPr lvl="2"/>
            <a:r>
              <a:rPr lang="ko-KR" altLang="en-US" dirty="0" smtClean="0"/>
              <a:t>Third level</a:t>
            </a:r>
          </a:p>
          <a:p>
            <a:pPr lvl="3"/>
            <a:r>
              <a:rPr lang="ko-KR" altLang="en-US" dirty="0" smtClean="0"/>
              <a:t>Fourth level</a:t>
            </a:r>
          </a:p>
          <a:p>
            <a:pPr lvl="4"/>
            <a:r>
              <a:rPr lang="ko-KR" altLang="en-US" dirty="0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defTabSz="0">
              <a:defRPr sz="2800"/>
            </a:lvl1pPr>
            <a:lvl2pPr marL="0" defTabSz="0">
              <a:defRPr sz="2400"/>
            </a:lvl2pPr>
            <a:lvl3pPr marL="0" defTabSz="0">
              <a:defRPr sz="2000"/>
            </a:lvl3pPr>
            <a:lvl4pPr marL="0" defTabSz="0">
              <a:defRPr sz="1800"/>
            </a:lvl4pPr>
            <a:lvl5pPr marL="0" defTabSz="0">
              <a:defRPr sz="1800"/>
            </a:lvl5pPr>
            <a:lvl6pPr marL="0" defTabSz="0">
              <a:defRPr sz="1800"/>
            </a:lvl6pPr>
            <a:lvl7pPr marL="0" defTabSz="0">
              <a:defRPr sz="1800"/>
            </a:lvl7pPr>
            <a:lvl8pPr marL="0" defTabSz="0">
              <a:defRPr sz="1800"/>
            </a:lvl8pPr>
            <a:lvl9pPr marL="0" defTabSz="0">
              <a:defRPr sz="1800"/>
            </a:lvl9pPr>
          </a:lstStyle>
          <a:p>
            <a:pPr lvl="0"/>
            <a:r>
              <a:rPr lang="ko-KR" altLang="en-US" dirty="0" smtClean="0"/>
              <a:t>Click to edit Master text styles</a:t>
            </a:r>
          </a:p>
          <a:p>
            <a:pPr lvl="1"/>
            <a:r>
              <a:rPr lang="ko-KR" altLang="en-US" dirty="0" smtClean="0"/>
              <a:t>Second level</a:t>
            </a:r>
          </a:p>
          <a:p>
            <a:pPr lvl="2"/>
            <a:r>
              <a:rPr lang="ko-KR" altLang="en-US" dirty="0" smtClean="0"/>
              <a:t>Third level</a:t>
            </a:r>
          </a:p>
          <a:p>
            <a:pPr lvl="3"/>
            <a:r>
              <a:rPr lang="ko-KR" altLang="en-US" dirty="0" smtClean="0"/>
              <a:t>Fourth level</a:t>
            </a:r>
          </a:p>
          <a:p>
            <a:pPr lvl="4"/>
            <a:r>
              <a:rPr lang="ko-KR" altLang="en-US" dirty="0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0640-D55D-49AB-BE71-95CE015E007B}" type="datetimeFigureOut">
              <a:rPr lang="ko-KR" altLang="en-US" dirty="0" smtClean="0"/>
              <a:t>2007-07-13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CFA0-BEA7-45D1-BB8F-060EF80CCB2E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marL="0" defTabSz="0">
              <a:defRPr/>
            </a:lvl1pPr>
          </a:lstStyle>
          <a:p>
            <a:r>
              <a:rPr lang="ko-KR" altLang="en-US" dirty="0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0" defTabSz="0">
              <a:defRPr sz="2400"/>
            </a:lvl1pPr>
            <a:lvl2pPr marL="0" defTabSz="0">
              <a:defRPr sz="2000"/>
            </a:lvl2pPr>
            <a:lvl3pPr marL="0" defTabSz="0">
              <a:defRPr sz="1800"/>
            </a:lvl3pPr>
            <a:lvl4pPr marL="0" defTabSz="0">
              <a:defRPr sz="1600"/>
            </a:lvl4pPr>
            <a:lvl5pPr marL="0" defTabSz="0">
              <a:defRPr sz="1600"/>
            </a:lvl5pPr>
            <a:lvl6pPr marL="0" defTabSz="0">
              <a:defRPr sz="1600"/>
            </a:lvl6pPr>
            <a:lvl7pPr marL="0" defTabSz="0">
              <a:defRPr sz="1600"/>
            </a:lvl7pPr>
            <a:lvl8pPr marL="0" defTabSz="0">
              <a:defRPr sz="1600"/>
            </a:lvl8pPr>
            <a:lvl9pPr marL="0" defTabSz="0">
              <a:defRPr sz="1600"/>
            </a:lvl9pPr>
          </a:lstStyle>
          <a:p>
            <a:pPr lvl="0"/>
            <a:r>
              <a:rPr lang="ko-KR" altLang="en-US" dirty="0" smtClean="0"/>
              <a:t>Click to edit Master text styles</a:t>
            </a:r>
          </a:p>
          <a:p>
            <a:pPr lvl="1"/>
            <a:r>
              <a:rPr lang="ko-KR" altLang="en-US" dirty="0" smtClean="0"/>
              <a:t>Second level</a:t>
            </a:r>
          </a:p>
          <a:p>
            <a:pPr lvl="2"/>
            <a:r>
              <a:rPr lang="ko-KR" altLang="en-US" dirty="0" smtClean="0"/>
              <a:t>Third level</a:t>
            </a:r>
          </a:p>
          <a:p>
            <a:pPr lvl="3"/>
            <a:r>
              <a:rPr lang="ko-KR" altLang="en-US" dirty="0" smtClean="0"/>
              <a:t>Fourth level</a:t>
            </a:r>
          </a:p>
          <a:p>
            <a:pPr lvl="4"/>
            <a:r>
              <a:rPr lang="ko-KR" altLang="en-US" dirty="0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0" defTabSz="0">
              <a:defRPr sz="2400"/>
            </a:lvl1pPr>
            <a:lvl2pPr marL="0" defTabSz="0">
              <a:defRPr sz="2000"/>
            </a:lvl2pPr>
            <a:lvl3pPr marL="0" defTabSz="0">
              <a:defRPr sz="1800"/>
            </a:lvl3pPr>
            <a:lvl4pPr marL="0" defTabSz="0">
              <a:defRPr sz="1600"/>
            </a:lvl4pPr>
            <a:lvl5pPr marL="0" defTabSz="0">
              <a:defRPr sz="1600"/>
            </a:lvl5pPr>
            <a:lvl6pPr marL="0" defTabSz="0">
              <a:defRPr sz="1600"/>
            </a:lvl6pPr>
            <a:lvl7pPr marL="0" defTabSz="0">
              <a:defRPr sz="1600"/>
            </a:lvl7pPr>
            <a:lvl8pPr marL="0" defTabSz="0">
              <a:defRPr sz="1600"/>
            </a:lvl8pPr>
            <a:lvl9pPr marL="0" defTabSz="0">
              <a:defRPr sz="1600"/>
            </a:lvl9pPr>
          </a:lstStyle>
          <a:p>
            <a:pPr lvl="0"/>
            <a:r>
              <a:rPr lang="ko-KR" altLang="en-US" dirty="0" smtClean="0"/>
              <a:t>Click to edit Master text styles</a:t>
            </a:r>
          </a:p>
          <a:p>
            <a:pPr lvl="1"/>
            <a:r>
              <a:rPr lang="ko-KR" altLang="en-US" dirty="0" smtClean="0"/>
              <a:t>Second level</a:t>
            </a:r>
          </a:p>
          <a:p>
            <a:pPr lvl="2"/>
            <a:r>
              <a:rPr lang="ko-KR" altLang="en-US" dirty="0" smtClean="0"/>
              <a:t>Third level</a:t>
            </a:r>
          </a:p>
          <a:p>
            <a:pPr lvl="3"/>
            <a:r>
              <a:rPr lang="ko-KR" altLang="en-US" dirty="0" smtClean="0"/>
              <a:t>Fourth level</a:t>
            </a:r>
          </a:p>
          <a:p>
            <a:pPr lvl="4"/>
            <a:r>
              <a:rPr lang="ko-KR" altLang="en-US" dirty="0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0640-D55D-49AB-BE71-95CE015E007B}" type="datetimeFigureOut">
              <a:rPr lang="ko-KR" altLang="en-US" dirty="0" smtClean="0"/>
              <a:t>2007-07-13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CFA0-BEA7-45D1-BB8F-060EF80CCB2E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0640-D55D-49AB-BE71-95CE015E007B}" type="datetimeFigureOut">
              <a:rPr lang="ko-KR" altLang="en-US" dirty="0" smtClean="0"/>
              <a:t>2007-07-13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CFA0-BEA7-45D1-BB8F-060EF80CCB2E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2A0640-D55D-49AB-BE71-95CE015E007B}" type="datetimeFigureOut">
              <a:rPr lang="ko-KR" altLang="en-US" dirty="0" smtClean="0"/>
              <a:t>2007-07-13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2ECFA0-BEA7-45D1-BB8F-060EF80CCB2E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dirty="0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type="pic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0" defTabSz="0">
              <a:defRPr sz="3200"/>
            </a:lvl1pPr>
            <a:lvl2pPr marL="0" defTabSz="0">
              <a:defRPr sz="2800"/>
            </a:lvl2pPr>
            <a:lvl3pPr marL="0" defTabSz="0">
              <a:defRPr sz="2400"/>
            </a:lvl3pPr>
            <a:lvl4pPr marL="0" defTabSz="0">
              <a:defRPr sz="2000"/>
            </a:lvl4pPr>
            <a:lvl5pPr marL="0" defTabSz="0">
              <a:defRPr sz="2000"/>
            </a:lvl5pPr>
            <a:lvl6pPr marL="0" defTabSz="0">
              <a:defRPr sz="2000"/>
            </a:lvl6pPr>
            <a:lvl7pPr marL="0" defTabSz="0">
              <a:defRPr sz="2000"/>
            </a:lvl7pPr>
            <a:lvl8pPr marL="0" defTabSz="0">
              <a:defRPr sz="2000"/>
            </a:lvl8pPr>
            <a:lvl9pPr marL="0" defTabSz="0">
              <a:defRPr sz="2000"/>
            </a:lvl9pPr>
          </a:lstStyle>
          <a:p>
            <a:pPr lvl="0"/>
            <a:r>
              <a:rPr lang="ko-KR" altLang="en-US" dirty="0" smtClean="0"/>
              <a:t>Click to edit Master text styles</a:t>
            </a:r>
          </a:p>
          <a:p>
            <a:pPr lvl="1"/>
            <a:r>
              <a:rPr lang="ko-KR" altLang="en-US" dirty="0" smtClean="0"/>
              <a:t>Second level</a:t>
            </a:r>
          </a:p>
          <a:p>
            <a:pPr lvl="2"/>
            <a:r>
              <a:rPr lang="ko-KR" altLang="en-US" dirty="0" smtClean="0"/>
              <a:t>Third level</a:t>
            </a:r>
          </a:p>
          <a:p>
            <a:pPr lvl="3"/>
            <a:r>
              <a:rPr lang="ko-KR" altLang="en-US" dirty="0" smtClean="0"/>
              <a:t>Fourth level</a:t>
            </a:r>
          </a:p>
          <a:p>
            <a:pPr lvl="4"/>
            <a:r>
              <a:rPr lang="ko-KR" altLang="en-US" dirty="0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0640-D55D-49AB-BE71-95CE015E007B}" type="datetimeFigureOut">
              <a:rPr lang="ko-KR" altLang="en-US" dirty="0" smtClean="0"/>
              <a:t>2007-07-13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CFA0-BEA7-45D1-BB8F-060EF80CCB2E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0640-D55D-49AB-BE71-95CE015E007B}" type="datetimeFigureOut">
              <a:rPr lang="ko-KR" altLang="en-US" dirty="0" smtClean="0"/>
              <a:t>2007-07-13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CFA0-BEA7-45D1-BB8F-060EF80CCB2E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Click to edit Master text styles</a:t>
            </a:r>
          </a:p>
          <a:p>
            <a:pPr lvl="1"/>
            <a:r>
              <a:rPr lang="ko-KR" altLang="en-US" dirty="0" smtClean="0"/>
              <a:t>Second level</a:t>
            </a:r>
          </a:p>
          <a:p>
            <a:pPr lvl="2"/>
            <a:r>
              <a:rPr lang="ko-KR" altLang="en-US" dirty="0" smtClean="0"/>
              <a:t>Third level</a:t>
            </a:r>
          </a:p>
          <a:p>
            <a:pPr lvl="3"/>
            <a:r>
              <a:rPr lang="ko-KR" altLang="en-US" dirty="0" smtClean="0"/>
              <a:t>Fourth level</a:t>
            </a:r>
          </a:p>
          <a:p>
            <a:pPr lvl="4"/>
            <a:r>
              <a:rPr lang="ko-KR" altLang="en-US" dirty="0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5C1A2B81-1DA3-497E-83CD-70D401AD2C06}" type="datetimeFigureOut">
              <a:rPr lang="ko-KR" altLang="en-US" dirty="0" smtClean="0"/>
              <a:t>2007-07-13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9CD56DC7-0AF8-4C3E-9120-C82FF52A6C0B}" type="slidenum">
              <a:rPr lang="ko-KR" altLang="en-US" dirty="0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marL="0" indent="0" defTabSz="914400">
        <a:buNone/>
        <a:defRPr lang="ko-KR" smtClean="0" sz="4400" baseline="0">
          <a:solidFill>
            <a:srgbClr val="000000"/>
          </a:solidFill>
          <a:latin typeface="굴림"/>
          <a:ea typeface="굴림"/>
        </a:defRPr>
      </a:lvl1pPr>
    </p:titleStyle>
    <p:bodyStyle>
      <a:lvl1pPr algn="l" marL="342900" indent="-342900" defTabSz="914400">
        <a:spcBef>
          <a:spcPct val="20000"/>
        </a:spcBef>
        <a:buFont typeface="굴림"/>
        <a:buChar char="•"/>
        <a:defRPr lang="ko-KR" smtClean="0" sz="2800" baseline="0">
          <a:solidFill>
            <a:srgbClr val="000000"/>
          </a:solidFill>
          <a:latin typeface="굴림"/>
          <a:ea typeface="굴림"/>
        </a:defRPr>
      </a:lvl1pPr>
      <a:lvl2pPr lvl="1" marL="742950" indent="-285750" defTabSz="914400">
        <a:buChar char="-"/>
        <a:defRPr lang="ko-KR" smtClean="0" sz="2400"/>
      </a:lvl2pPr>
      <a:lvl3pPr lvl="2" marL="1143000" indent="-228600" defTabSz="914400">
        <a:buChar char="•"/>
        <a:defRPr lang="ko-KR" smtClean="0" sz="2000"/>
      </a:lvl3pPr>
      <a:lvl4pPr lvl="3" marL="1600200" indent="-228600" defTabSz="914400">
        <a:buChar char="-"/>
        <a:defRPr lang="ko-KR" smtClean="0" sz="1800"/>
      </a:lvl4pPr>
      <a:lvl5pPr lvl="4" marL="2057400" indent="-228600" defTabSz="914400">
        <a:buChar char="»"/>
        <a:defRPr lang="ko-KR" smtClean="0" sz="1800"/>
      </a:lvl5pPr>
    </p:bodyStyle>
    <p:otherStyle>
      <a:lvl1pPr algn="l" marL="0" indent="0" defTabSz="914400">
        <a:buNone/>
        <a:defRPr lang="ko-KR" smtClean="0" sz="1800" baseline="0">
          <a:solidFill>
            <a:srgbClr val="000000"/>
          </a:solidFill>
          <a:latin typeface="굴림"/>
          <a:ea typeface="굴림"/>
        </a:defRPr>
      </a:lvl1pPr>
      <a:lvl2pPr lvl="1" marL="457200" indent="0" defTabSz="914400">
        <a:defRPr lang="ko-KR" smtClean="0"/>
      </a:lvl2pPr>
      <a:lvl3pPr lvl="2" marL="914400" indent="0" defTabSz="914400">
        <a:defRPr lang="ko-KR" smtClean="0"/>
      </a:lvl3pPr>
      <a:lvl4pPr lvl="3" marL="1371600" indent="0" defTabSz="914400">
        <a:defRPr lang="ko-KR" smtClean="0"/>
      </a:lvl4pPr>
      <a:lvl5pPr lvl="4" marL="1828800" indent="0" defTabSz="914400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285133.png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846715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404016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875817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653918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70825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18028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511439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3693811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6456912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3381013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10051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/storage/emulated/0/.polarisOffice5/polarisTemp/fImage3285133.png"/>
          <p:cNvPicPr>
            <a:picLocks noChangeAspect="1"/>
          </p:cNvPicPr>
          <p:nvPr>
            <p:ph type="obj"/>
          </p:nvPr>
        </p:nvPicPr>
        <p:blipFill>
          <a:blip r:embed="rId2"/>
          <a:srcRect/>
          <a:stretch>
            <a:fillRect/>
          </a:stretch>
        </p:blipFill>
        <p:spPr>
          <a:xfrm rot="0">
            <a:off x="55880" y="3175"/>
            <a:ext cx="9040495" cy="6866890"/>
          </a:xfrm>
          <a:prstGeom prst="rect"/>
          <a:noFill/>
          <a:ln w="0" cap="flat" cmpd="sng">
            <a:noFill/>
            <a:prstDash/>
            <a:miter lim="800000"/>
          </a:ln>
        </p:spPr>
      </p:pic>
      <p:sp>
        <p:nvSpPr>
          <p:cNvPr id="3" name="Rect 3"/>
          <p:cNvSpPr>
            <a:spLocks noChangeArrowheads="1" noGrp="1"/>
          </p:cNvSpPr>
          <p:nvPr/>
        </p:nvSpPr>
        <p:spPr>
          <a:xfrm rot="0">
            <a:off x="2950845" y="2374265"/>
            <a:ext cx="4288155" cy="795020"/>
          </a:xfrm>
          <a:prstGeom prst="rect"/>
          <a:ln w="0" cap="flat" cmpd="sng">
            <a:noFill/>
            <a:prstDash/>
            <a:miter lim="800000"/>
          </a:ln>
        </p:spPr>
        <p:txBody>
          <a:bodyPr wrap="square" lIns="89535" tIns="46355" rIns="89535" bIns="46355" anchor="t">
            <a:spAutoFit/>
          </a:bodyPr>
          <a:lstStyle/>
          <a:p>
            <a:pPr marL="0" indent="0" rtl="1" algn="ctr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 b="1">
                <a:solidFill>
                  <a:srgbClr val="FFFFFF"/>
                </a:solidFill>
                <a:latin typeface="Times New Roman" pitchFamily="0" charset="0"/>
              </a:rPr>
              <a:t>Naive  Bayes </a:t>
            </a:r>
            <a:endParaRPr lang="ko-KR" altLang="en-US" sz="4400" dirty="0" smtClean="0" b="1">
              <a:latin typeface="Times New Roman" pitchFamily="0" charset="0"/>
            </a:endParaRPr>
          </a:p>
        </p:txBody>
      </p:sp>
      <p:sp>
        <p:nvSpPr>
          <p:cNvPr id="4" name="Rect 4"/>
          <p:cNvSpPr>
            <a:spLocks noChangeArrowheads="1" noGrp="1"/>
          </p:cNvSpPr>
          <p:nvPr/>
        </p:nvSpPr>
        <p:spPr>
          <a:xfrm rot="0">
            <a:off x="3081020" y="3783330"/>
            <a:ext cx="4034155" cy="459105"/>
          </a:xfrm>
          <a:prstGeom prst="rect"/>
          <a:ln w="0" cap="flat" cmpd="sng">
            <a:noFill/>
            <a:prstDash/>
            <a:miter lim="800000"/>
          </a:ln>
        </p:spPr>
        <p:txBody>
          <a:bodyPr wrap="square" lIns="89535" tIns="46355" rIns="89535" bIns="46355" anchor="t">
            <a:spAutoFit/>
          </a:bodyPr>
          <a:lstStyle/>
          <a:p>
            <a:pPr marL="0" indent="0" rtl="1" algn="r" defTabSz="50800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ar-SA" altLang="ko-KR" sz="2400" dirty="0" smtClean="0">
                <a:solidFill>
                  <a:srgbClr val="FFFFFF"/>
                </a:solidFill>
                <a:latin typeface="Times New Roman" pitchFamily="0" charset="0"/>
              </a:rPr>
              <a:t>وفاء عبد الخالق عبد اللطيف عبد الجبار</a:t>
            </a:r>
            <a:r>
              <a:rPr lang="ar-SA" altLang="ko-KR" sz="1800" dirty="0" smtClean="0">
                <a:solidFill>
                  <a:srgbClr val="000000"/>
                </a:solidFill>
                <a:latin typeface="Times New Roman" pitchFamily="0" charset="0"/>
              </a:rPr>
              <a:t> </a:t>
            </a:r>
            <a:endParaRPr lang="ko-KR" altLang="en-US" sz="1800" dirty="0" smtClean="0">
              <a:latin typeface="Times New Roman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" descr="/storage/emulated/0/.polarisOffice5/polarisTemp/fImage16846715.png"/>
          <p:cNvPicPr>
            <a:picLocks noChangeAspect="1"/>
          </p:cNvPicPr>
          <p:nvPr>
            <p:ph type="obj"/>
          </p:nvPr>
        </p:nvPicPr>
        <p:blipFill>
          <a:blip r:embed="rId2"/>
          <a:srcRect/>
          <a:stretch>
            <a:fillRect/>
          </a:stretch>
        </p:blipFill>
        <p:spPr>
          <a:xfrm rot="0">
            <a:off x="36195" y="635"/>
            <a:ext cx="9014460" cy="6866255"/>
          </a:xfrm>
          <a:prstGeom prst="rect"/>
          <a:noFill/>
          <a:ln w="0" cap="flat" cmpd="sng">
            <a:noFill/>
            <a:prstDash/>
            <a:miter lim="800000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1" descr="/storage/emulated/0/.polarisOffice5/polarisTemp/fImage20404016.png"/>
          <p:cNvPicPr>
            <a:picLocks noChangeAspect="1"/>
          </p:cNvPicPr>
          <p:nvPr>
            <p:ph type="obj"/>
          </p:nvPr>
        </p:nvPicPr>
        <p:blipFill>
          <a:blip r:embed="rId2"/>
          <a:srcRect/>
          <a:stretch>
            <a:fillRect/>
          </a:stretch>
        </p:blipFill>
        <p:spPr>
          <a:xfrm rot="0">
            <a:off x="106045" y="635"/>
            <a:ext cx="8849995" cy="6866255"/>
          </a:xfrm>
          <a:prstGeom prst="rect"/>
          <a:noFill/>
          <a:ln w="0" cap="flat" cmpd="sng">
            <a:noFill/>
            <a:prstDash/>
            <a:miter lim="800000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 descr="/storage/emulated/0/.polarisOffice5/polarisTemp/fImage30875817.png"/>
          <p:cNvPicPr>
            <a:picLocks noChangeAspect="1"/>
          </p:cNvPicPr>
          <p:nvPr>
            <p:ph type="obj"/>
          </p:nvPr>
        </p:nvPicPr>
        <p:blipFill>
          <a:blip r:embed="rId2"/>
          <a:srcRect/>
          <a:stretch>
            <a:fillRect/>
          </a:stretch>
        </p:blipFill>
        <p:spPr>
          <a:xfrm rot="0">
            <a:off x="62229" y="635"/>
            <a:ext cx="8893810" cy="6866255"/>
          </a:xfrm>
          <a:prstGeom prst="rect"/>
          <a:noFill/>
          <a:ln w="0" cap="flat" cmpd="sng">
            <a:noFill/>
            <a:prstDash/>
            <a:miter lim="800000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/storage/emulated/0/.polarisOffice5/polarisTemp/fImage27653918.png"/>
          <p:cNvPicPr>
            <a:picLocks noChangeAspect="1"/>
          </p:cNvPicPr>
          <p:nvPr>
            <p:ph type="obj"/>
          </p:nvPr>
        </p:nvPicPr>
        <p:blipFill>
          <a:blip r:embed="rId2"/>
          <a:srcRect/>
          <a:stretch>
            <a:fillRect/>
          </a:stretch>
        </p:blipFill>
        <p:spPr>
          <a:xfrm rot="0">
            <a:off x="29845" y="3175"/>
            <a:ext cx="9129395" cy="6866255"/>
          </a:xfrm>
          <a:prstGeom prst="rect"/>
          <a:noFill/>
          <a:ln w="0" cap="flat" cmpd="sng">
            <a:noFill/>
            <a:prstDash/>
            <a:miter lim="800000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/storage/emulated/0/.polarisOffice5/polarisTemp/fImage2370825.png"/>
          <p:cNvPicPr>
            <a:picLocks noChangeAspect="1"/>
          </p:cNvPicPr>
          <p:nvPr>
            <p:ph type="obj"/>
          </p:nvPr>
        </p:nvPicPr>
        <p:blipFill>
          <a:blip r:embed="rId2"/>
          <a:srcRect/>
          <a:stretch>
            <a:fillRect/>
          </a:stretch>
        </p:blipFill>
        <p:spPr>
          <a:xfrm rot="0">
            <a:off x="53975" y="-1905"/>
            <a:ext cx="9100820" cy="6866255"/>
          </a:xfrm>
          <a:prstGeom prst="rect"/>
          <a:noFill/>
          <a:ln w="0" cap="flat" cmpd="sng">
            <a:noFill/>
            <a:prstDash/>
            <a:miter lim="800000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/storage/emulated/0/.polarisOffice5/polarisTemp/fImage3018028.png"/>
          <p:cNvPicPr>
            <a:picLocks noChangeAspect="1"/>
          </p:cNvPicPr>
          <p:nvPr>
            <p:ph type="obj"/>
          </p:nvPr>
        </p:nvPicPr>
        <p:blipFill>
          <a:blip r:embed="rId2"/>
          <a:srcRect/>
          <a:stretch>
            <a:fillRect/>
          </a:stretch>
        </p:blipFill>
        <p:spPr>
          <a:xfrm rot="0">
            <a:off x="58419" y="-11430"/>
            <a:ext cx="8962390" cy="6875145"/>
          </a:xfrm>
          <a:prstGeom prst="rect"/>
          <a:noFill/>
          <a:ln w="0" cap="flat" cmpd="sng">
            <a:noFill/>
            <a:prstDash/>
            <a:miter lim="800000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/storage/emulated/0/.polarisOffice5/polarisTemp/fImage3511439.png"/>
          <p:cNvPicPr>
            <a:picLocks noChangeAspect="1"/>
          </p:cNvPicPr>
          <p:nvPr>
            <p:ph type="obj"/>
          </p:nvPr>
        </p:nvPicPr>
        <p:blipFill>
          <a:blip r:embed="rId2"/>
          <a:srcRect/>
          <a:stretch>
            <a:fillRect/>
          </a:stretch>
        </p:blipFill>
        <p:spPr>
          <a:xfrm rot="0">
            <a:off x="58419" y="10160"/>
            <a:ext cx="8962390" cy="6858000"/>
          </a:xfrm>
          <a:prstGeom prst="rect"/>
          <a:noFill/>
          <a:ln w="0" cap="flat" cmpd="sng">
            <a:noFill/>
            <a:prstDash/>
            <a:miter lim="800000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/storage/emulated/0/.polarisOffice5/polarisTemp/fImage33693811.png"/>
          <p:cNvPicPr>
            <a:picLocks noChangeAspect="1"/>
          </p:cNvPicPr>
          <p:nvPr>
            <p:ph type="obj"/>
          </p:nvPr>
        </p:nvPicPr>
        <p:blipFill>
          <a:blip r:embed="rId2"/>
          <a:srcRect/>
          <a:stretch>
            <a:fillRect/>
          </a:stretch>
        </p:blipFill>
        <p:spPr>
          <a:xfrm rot="0">
            <a:off x="62229" y="635"/>
            <a:ext cx="8893810" cy="6866255"/>
          </a:xfrm>
          <a:prstGeom prst="rect"/>
          <a:noFill/>
          <a:ln w="0" cap="flat" cmpd="sng">
            <a:noFill/>
            <a:prstDash/>
            <a:miter lim="800000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/storage/emulated/0/.polarisOffice5/polarisTemp/fImage26456912.png"/>
          <p:cNvPicPr>
            <a:picLocks noChangeAspect="1"/>
          </p:cNvPicPr>
          <p:nvPr>
            <p:ph type="obj"/>
          </p:nvPr>
        </p:nvPicPr>
        <p:blipFill>
          <a:blip r:embed="rId2"/>
          <a:srcRect/>
          <a:stretch>
            <a:fillRect/>
          </a:stretch>
        </p:blipFill>
        <p:spPr>
          <a:xfrm rot="0">
            <a:off x="60960" y="635"/>
            <a:ext cx="8936990" cy="6866255"/>
          </a:xfrm>
          <a:prstGeom prst="rect"/>
          <a:noFill/>
          <a:ln w="0" cap="flat" cmpd="sng">
            <a:noFill/>
            <a:prstDash/>
            <a:miter lim="800000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/storage/emulated/0/.polarisOffice5/polarisTemp/fImage33381013.png"/>
          <p:cNvPicPr>
            <a:picLocks noChangeAspect="1"/>
          </p:cNvPicPr>
          <p:nvPr>
            <p:ph type="obj"/>
          </p:nvPr>
        </p:nvPicPr>
        <p:blipFill>
          <a:blip r:embed="rId2"/>
          <a:srcRect/>
          <a:stretch>
            <a:fillRect/>
          </a:stretch>
        </p:blipFill>
        <p:spPr>
          <a:xfrm rot="0">
            <a:off x="62229" y="635"/>
            <a:ext cx="8893810" cy="6866890"/>
          </a:xfrm>
          <a:prstGeom prst="rect"/>
          <a:noFill/>
          <a:ln w="0" cap="flat" cmpd="sng">
            <a:noFill/>
            <a:prstDash/>
            <a:miter lim="8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9" descr="/storage/emulated/0/.polarisOffice5/polarisTemp/fImage20100514.png"/>
          <p:cNvPicPr>
            <a:picLocks noChangeAspect="1"/>
          </p:cNvPicPr>
          <p:nvPr>
            <p:ph type="obj"/>
          </p:nvPr>
        </p:nvPicPr>
        <p:blipFill>
          <a:blip r:embed="rId2"/>
          <a:srcRect/>
          <a:stretch>
            <a:fillRect/>
          </a:stretch>
        </p:blipFill>
        <p:spPr>
          <a:xfrm rot="0">
            <a:off x="62229" y="1905"/>
            <a:ext cx="8893810" cy="6866255"/>
          </a:xfrm>
          <a:prstGeom prst="rect"/>
          <a:noFill/>
          <a:ln w="0" cap="flat" cmpd="sng">
            <a:noFill/>
            <a:prstDash/>
            <a:miter lim="800000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</cp:coreProperties>
</file>