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322" r:id="rId2"/>
    <p:sldId id="31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7E"/>
    <a:srgbClr val="D30000"/>
    <a:srgbClr val="F6C9C5"/>
    <a:srgbClr val="82E3D3"/>
    <a:srgbClr val="FFE9B1"/>
    <a:srgbClr val="E09315"/>
    <a:srgbClr val="F5A1CF"/>
    <a:srgbClr val="82D0E3"/>
    <a:srgbClr val="F41919"/>
    <a:srgbClr val="078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86447"/>
  </p:normalViewPr>
  <p:slideViewPr>
    <p:cSldViewPr snapToGrid="0" snapToObjects="1">
      <p:cViewPr varScale="1">
        <p:scale>
          <a:sx n="90" d="100"/>
          <a:sy n="90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burn%20up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4800" b="1" dirty="0"/>
              <a:t>Burn up chart</a:t>
            </a:r>
          </a:p>
        </c:rich>
      </c:tx>
      <c:layout>
        <c:manualLayout>
          <c:xMode val="edge"/>
          <c:yMode val="edge"/>
          <c:x val="0.324004819358217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Project Total  points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Feuil1!$A$2:$A$11</c:f>
              <c:strCache>
                <c:ptCount val="10"/>
                <c:pt idx="0">
                  <c:v>04/10/2022-12/10/2022</c:v>
                </c:pt>
                <c:pt idx="1">
                  <c:v>12/10/2022-15/10/2022</c:v>
                </c:pt>
                <c:pt idx="2">
                  <c:v>15/10/2022-18/10/2022</c:v>
                </c:pt>
                <c:pt idx="3">
                  <c:v> 18/10/2022-20/10/2022</c:v>
                </c:pt>
                <c:pt idx="4">
                  <c:v> 20/10/2022-24/10/2022</c:v>
                </c:pt>
                <c:pt idx="5">
                  <c:v>24/10/2022-26/10/2022</c:v>
                </c:pt>
                <c:pt idx="6">
                  <c:v>  26/10/2022-28/10/2022</c:v>
                </c:pt>
                <c:pt idx="7">
                  <c:v>  26/10/2022-28/10/2023</c:v>
                </c:pt>
                <c:pt idx="8">
                  <c:v> 28/10/2022-30/10/2023</c:v>
                </c:pt>
                <c:pt idx="9">
                  <c:v>04/11/2022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4-4ADB-A62B-77ACF4D5592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Cumulative Completed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Feuil1!$A$2:$A$11</c:f>
              <c:strCache>
                <c:ptCount val="10"/>
                <c:pt idx="0">
                  <c:v>04/10/2022-12/10/2022</c:v>
                </c:pt>
                <c:pt idx="1">
                  <c:v>12/10/2022-15/10/2022</c:v>
                </c:pt>
                <c:pt idx="2">
                  <c:v>15/10/2022-18/10/2022</c:v>
                </c:pt>
                <c:pt idx="3">
                  <c:v> 18/10/2022-20/10/2022</c:v>
                </c:pt>
                <c:pt idx="4">
                  <c:v> 20/10/2022-24/10/2022</c:v>
                </c:pt>
                <c:pt idx="5">
                  <c:v>24/10/2022-26/10/2022</c:v>
                </c:pt>
                <c:pt idx="6">
                  <c:v>  26/10/2022-28/10/2022</c:v>
                </c:pt>
                <c:pt idx="7">
                  <c:v>  26/10/2022-28/10/2023</c:v>
                </c:pt>
                <c:pt idx="8">
                  <c:v> 28/10/2022-30/10/2023</c:v>
                </c:pt>
                <c:pt idx="9">
                  <c:v>04/11/2022</c:v>
                </c:pt>
              </c:strCache>
            </c:strRef>
          </c:cat>
          <c:val>
            <c:numRef>
              <c:f>Feuil1!$C$2:$C$11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8</c:v>
                </c:pt>
                <c:pt idx="4">
                  <c:v>10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  <c:pt idx="8">
                  <c:v>20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4-4ADB-A62B-77ACF4D5592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Estimated Trajectory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Feuil1!$A$2:$A$11</c:f>
              <c:strCache>
                <c:ptCount val="10"/>
                <c:pt idx="0">
                  <c:v>04/10/2022-12/10/2022</c:v>
                </c:pt>
                <c:pt idx="1">
                  <c:v>12/10/2022-15/10/2022</c:v>
                </c:pt>
                <c:pt idx="2">
                  <c:v>15/10/2022-18/10/2022</c:v>
                </c:pt>
                <c:pt idx="3">
                  <c:v> 18/10/2022-20/10/2022</c:v>
                </c:pt>
                <c:pt idx="4">
                  <c:v> 20/10/2022-24/10/2022</c:v>
                </c:pt>
                <c:pt idx="5">
                  <c:v>24/10/2022-26/10/2022</c:v>
                </c:pt>
                <c:pt idx="6">
                  <c:v>  26/10/2022-28/10/2022</c:v>
                </c:pt>
                <c:pt idx="7">
                  <c:v>  26/10/2022-28/10/2023</c:v>
                </c:pt>
                <c:pt idx="8">
                  <c:v> 28/10/2022-30/10/2023</c:v>
                </c:pt>
                <c:pt idx="9">
                  <c:v>04/11/2022</c:v>
                </c:pt>
              </c:strCache>
            </c:strRef>
          </c:cat>
          <c:val>
            <c:numRef>
              <c:f>Feuil1!$D$2:$D$11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D4-4ADB-A62B-77ACF4D55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5219023"/>
        <c:axId val="1700278271"/>
      </c:lineChart>
      <c:catAx>
        <c:axId val="176521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0278271"/>
        <c:crosses val="autoZero"/>
        <c:auto val="1"/>
        <c:lblAlgn val="ctr"/>
        <c:lblOffset val="100"/>
        <c:noMultiLvlLbl val="0"/>
      </c:catAx>
      <c:valAx>
        <c:axId val="170027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521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14F7-35BE-F0F1-9A22-D1A5995C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FB71-B31C-0C11-5C61-15059D31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96AD-00EF-FD8C-7312-D28A13B3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CA0C-C392-E744-43FF-1FD520DE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7397-26CA-E748-5D8B-08D16BE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1C0-070A-BE2D-2C72-734D7054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C3092-FFE5-83E8-FABA-7E043545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8EDF-2CE1-E930-5A9C-CE3CA61B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3838-1EEF-90CC-18BC-1D3E3A3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EFBD-5B4F-D1D6-F9A1-B5E8A7A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2F2BA-5395-4488-D97F-FE27A93B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CAA7-04BF-3F87-53E0-961FD20A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F3A-6BC9-D945-CB84-441B1BA1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7D99-1160-7860-2302-3DBB89AB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2F11-558F-2991-9EE4-8B72B8AD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0990-B5B5-93FF-A56C-FD75DEF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61B3-EDA6-4C0B-DD36-BD9F78A8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9A5-BF9C-CDD7-481E-AD2FFA70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9CB1-5095-E570-25C7-B0B5171F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E28A-DD91-7823-937E-0E96C5A6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9A9-C58D-4C0D-3CDA-2D5F93CB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6A01-4D2E-7FE5-8127-76956990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6695-0AEB-C3B5-560B-8D9EABB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8261-2B52-CA9E-3DD2-673DBD4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E4E4-F68D-9C3E-BE7E-F082AAE6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122-9910-CB82-6B31-6F7C9DA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A26-B66A-AFBD-F304-B6C267FF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58DD-F2B4-1EC4-4C03-02B23F92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A721-9494-E666-F616-5B8D337D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65E0-9632-68AA-487B-8C6C1F78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6860-3BD4-0766-DB84-3483B1D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66F8-864D-41FB-782B-CD2B1327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A50B-81BE-70DF-EC16-90BE834E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3882-851A-BC7C-0F18-FB9EECD7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C237D-ED83-99D4-A722-B63E6AE9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5354D-EED7-D300-9EA5-7937F971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7EBE3-032E-9B18-D5E1-FC4A109E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3D389-CED3-98C3-30DD-693C7D6E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23782-C2F7-4EC7-D13A-027F5A2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3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8B7E-FF7A-9DF6-3935-D91E97E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95F1A-A24B-404A-DBD0-85A1A3C7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3290F-E030-1D5C-4C6D-584C6161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0FA24-FA4F-1262-2AE9-81C8946C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575A5-242B-91B6-8CC8-B64DAC8B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9B2C3-D355-CF7E-FF19-04A57AE5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726B-A5A0-791D-49F5-7BE998F7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190-B903-0667-891C-0C6BC02C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04E6-5550-6077-82B9-F7CD8157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DECB-D136-0722-6E69-417B1BBF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7CDFC-C063-DB0E-099E-DBAA6561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30A0-6E6A-6250-7DAD-C3CDC2C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934B-6330-FB3D-A627-197C46C2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0F2-45DA-058B-AA2B-96F6F668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EBEDC-ED6B-43F3-8A80-8BB48441A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6BF1A-FE6C-2068-35B5-9960157C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16D1-8894-71DE-0D05-55FE759A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CFD1-A5D5-0A1D-3ABA-EC7D6B2F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8406-10B3-3C5F-DCE6-9C4C2CC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8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6C407-2F89-FFCB-A73E-FD25814A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E2F4-4D5C-F9F3-A2CE-B8F42633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5173-39E1-0C85-320D-5DE0D90C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E564-FC03-15B2-5450-3364D24A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4689-8EF0-7353-2884-88B4A92F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CEA-4D69-9598-4D3F-BE7B1C55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695451"/>
            <a:ext cx="10515600" cy="93345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Projet TDLOG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Bataille navale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🎓 Ecole Centrale Casablanca - Fiche Ecole | Les Sherpas">
            <a:extLst>
              <a:ext uri="{FF2B5EF4-FFF2-40B4-BE49-F238E27FC236}">
                <a16:creationId xmlns:a16="http://schemas.microsoft.com/office/drawing/2014/main" id="{E050B5DC-4AF8-9F29-EE37-49B6E94A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1047929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82CF2-7165-813D-D020-04E288A86944}"/>
              </a:ext>
            </a:extLst>
          </p:cNvPr>
          <p:cNvSpPr txBox="1"/>
          <p:nvPr/>
        </p:nvSpPr>
        <p:spPr>
          <a:xfrm>
            <a:off x="5148550" y="2617358"/>
            <a:ext cx="143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05.11.2022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B249919-6AF7-4DFF-B102-9EAB6AB0B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0368"/>
              </p:ext>
            </p:extLst>
          </p:nvPr>
        </p:nvGraphicFramePr>
        <p:xfrm>
          <a:off x="2821171" y="3527111"/>
          <a:ext cx="654965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4829">
                  <a:extLst>
                    <a:ext uri="{9D8B030D-6E8A-4147-A177-3AD203B41FA5}">
                      <a16:colId xmlns:a16="http://schemas.microsoft.com/office/drawing/2014/main" val="1413708597"/>
                    </a:ext>
                  </a:extLst>
                </a:gridCol>
                <a:gridCol w="3274829">
                  <a:extLst>
                    <a:ext uri="{9D8B030D-6E8A-4147-A177-3AD203B41FA5}">
                      <a16:colId xmlns:a16="http://schemas.microsoft.com/office/drawing/2014/main" val="144488318"/>
                    </a:ext>
                  </a:extLst>
                </a:gridCol>
              </a:tblGrid>
              <a:tr h="31561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Membre d’équipe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8396"/>
                  </a:ext>
                </a:extLst>
              </a:tr>
              <a:tr h="315614">
                <a:tc>
                  <a:txBody>
                    <a:bodyPr/>
                    <a:lstStyle/>
                    <a:p>
                      <a:r>
                        <a:rPr lang="fr-FR" dirty="0"/>
                        <a:t>BENHAMZA 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Développeuse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16420"/>
                  </a:ext>
                </a:extLst>
              </a:tr>
              <a:tr h="315614">
                <a:tc>
                  <a:txBody>
                    <a:bodyPr/>
                    <a:lstStyle/>
                    <a:p>
                      <a:r>
                        <a:rPr lang="fr-FR" dirty="0"/>
                        <a:t>EL HOUSSAINI SOUMAYA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23978"/>
                  </a:ext>
                </a:extLst>
              </a:tr>
              <a:tr h="315614">
                <a:tc>
                  <a:txBody>
                    <a:bodyPr/>
                    <a:lstStyle/>
                    <a:p>
                      <a:r>
                        <a:rPr lang="fr-FR" dirty="0"/>
                        <a:t>SOUKI 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10039"/>
                  </a:ext>
                </a:extLst>
              </a:tr>
              <a:tr h="552325">
                <a:tc>
                  <a:txBody>
                    <a:bodyPr/>
                    <a:lstStyle/>
                    <a:p>
                      <a:r>
                        <a:rPr lang="fr-FR" dirty="0"/>
                        <a:t>ZILAOUI WAFAE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Développeuse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7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019FEEF-18C2-1D6E-13A5-87EE76AD6346}"/>
              </a:ext>
            </a:extLst>
          </p:cNvPr>
          <p:cNvSpPr/>
          <p:nvPr/>
        </p:nvSpPr>
        <p:spPr>
          <a:xfrm>
            <a:off x="0" y="6479366"/>
            <a:ext cx="12192000" cy="384048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710 h 524646"/>
              <a:gd name="connsiteX1" fmla="*/ 11054576 w 12192000"/>
              <a:gd name="connsiteY1" fmla="*/ 539 h 524646"/>
              <a:gd name="connsiteX2" fmla="*/ 11296185 w 12192000"/>
              <a:gd name="connsiteY2" fmla="*/ 160375 h 524646"/>
              <a:gd name="connsiteX3" fmla="*/ 11784284 w 12192000"/>
              <a:gd name="connsiteY3" fmla="*/ 0 h 524646"/>
              <a:gd name="connsiteX4" fmla="*/ 12192000 w 12192000"/>
              <a:gd name="connsiteY4" fmla="*/ 3710 h 524646"/>
              <a:gd name="connsiteX5" fmla="*/ 12192000 w 12192000"/>
              <a:gd name="connsiteY5" fmla="*/ 524646 h 524646"/>
              <a:gd name="connsiteX6" fmla="*/ 0 w 12192000"/>
              <a:gd name="connsiteY6" fmla="*/ 524646 h 524646"/>
              <a:gd name="connsiteX7" fmla="*/ 0 w 12192000"/>
              <a:gd name="connsiteY7" fmla="*/ 3710 h 52464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38547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626385 w 12192000"/>
              <a:gd name="connsiteY2" fmla="*/ 172609 h 524107"/>
              <a:gd name="connsiteX3" fmla="*/ 11825559 w 12192000"/>
              <a:gd name="connsiteY3" fmla="*/ 3719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1825559 w 12192000"/>
              <a:gd name="connsiteY2" fmla="*/ 3719 h 524107"/>
              <a:gd name="connsiteX3" fmla="*/ 12192000 w 12192000"/>
              <a:gd name="connsiteY3" fmla="*/ 3171 h 524107"/>
              <a:gd name="connsiteX4" fmla="*/ 12192000 w 12192000"/>
              <a:gd name="connsiteY4" fmla="*/ 524107 h 524107"/>
              <a:gd name="connsiteX5" fmla="*/ 0 w 12192000"/>
              <a:gd name="connsiteY5" fmla="*/ 524107 h 524107"/>
              <a:gd name="connsiteX6" fmla="*/ 0 w 12192000"/>
              <a:gd name="connsiteY6" fmla="*/ 3171 h 524107"/>
              <a:gd name="connsiteX0" fmla="*/ 0 w 12192000"/>
              <a:gd name="connsiteY0" fmla="*/ 3171 h 524107"/>
              <a:gd name="connsiteX1" fmla="*/ 1142922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20936">
                <a:moveTo>
                  <a:pt x="0" y="0"/>
                </a:moveTo>
                <a:lnTo>
                  <a:pt x="12192000" y="0"/>
                </a:lnTo>
                <a:lnTo>
                  <a:pt x="12192000" y="520936"/>
                </a:lnTo>
                <a:lnTo>
                  <a:pt x="0" y="5209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38065518-2CD3-7424-5FD8-885AAE262B29}"/>
              </a:ext>
            </a:extLst>
          </p:cNvPr>
          <p:cNvSpPr/>
          <p:nvPr/>
        </p:nvSpPr>
        <p:spPr>
          <a:xfrm>
            <a:off x="11793977" y="6479366"/>
            <a:ext cx="397211" cy="384048"/>
          </a:xfrm>
          <a:prstGeom prst="parallelogram">
            <a:avLst>
              <a:gd name="adj" fmla="val 65219"/>
            </a:avLst>
          </a:prstGeom>
          <a:solidFill>
            <a:srgbClr val="F0A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0B7C6-BD99-19EE-479C-7710883742D2}"/>
              </a:ext>
            </a:extLst>
          </p:cNvPr>
          <p:cNvSpPr txBox="1"/>
          <p:nvPr/>
        </p:nvSpPr>
        <p:spPr>
          <a:xfrm>
            <a:off x="4800046" y="6477000"/>
            <a:ext cx="65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entury Gothic" panose="020B0502020202020204" pitchFamily="34" charset="0"/>
                <a:ea typeface="Arial" charset="0"/>
                <a:cs typeface="Arial" charset="0"/>
              </a:rPr>
              <a:t>Burn Up Chart - 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37D8-8034-7878-92BB-EBF165CEFBF8}"/>
              </a:ext>
            </a:extLst>
          </p:cNvPr>
          <p:cNvSpPr txBox="1"/>
          <p:nvPr/>
        </p:nvSpPr>
        <p:spPr>
          <a:xfrm>
            <a:off x="546653" y="6479366"/>
            <a:ext cx="2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671F86E-CBBF-4C53-9345-2E9F0AA61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108120"/>
              </p:ext>
            </p:extLst>
          </p:nvPr>
        </p:nvGraphicFramePr>
        <p:xfrm>
          <a:off x="1424763" y="542260"/>
          <a:ext cx="10100930" cy="545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52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29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Projet TDLOG Bataille navale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Ragazhinskaya</dc:creator>
  <cp:lastModifiedBy>SOUMAYA ELHOUSSAINI</cp:lastModifiedBy>
  <cp:revision>7</cp:revision>
  <cp:lastPrinted>2020-08-31T22:23:58Z</cp:lastPrinted>
  <dcterms:created xsi:type="dcterms:W3CDTF">2021-09-02T17:04:50Z</dcterms:created>
  <dcterms:modified xsi:type="dcterms:W3CDTF">2022-11-05T00:14:14Z</dcterms:modified>
</cp:coreProperties>
</file>