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CCF84-DAE2-4CF3-8924-7A4E704D8A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44713A-1098-440C-AABA-B5D576912330}">
      <dgm:prSet/>
      <dgm:spPr/>
      <dgm:t>
        <a:bodyPr/>
        <a:lstStyle/>
        <a:p>
          <a:r>
            <a:rPr lang="en-GB" dirty="0"/>
            <a:t>Created a GitHub repo where all the material relevant to the project will be maintained.</a:t>
          </a:r>
          <a:endParaRPr lang="en-US" dirty="0"/>
        </a:p>
      </dgm:t>
    </dgm:pt>
    <dgm:pt modelId="{4EC34B15-5062-4700-A704-DA52498833C8}" type="parTrans" cxnId="{2A914F49-907A-48DC-BD8F-900537B512A7}">
      <dgm:prSet/>
      <dgm:spPr/>
      <dgm:t>
        <a:bodyPr/>
        <a:lstStyle/>
        <a:p>
          <a:endParaRPr lang="en-US"/>
        </a:p>
      </dgm:t>
    </dgm:pt>
    <dgm:pt modelId="{7F8C5E80-983E-4AF2-9042-7235477A8FAE}" type="sibTrans" cxnId="{2A914F49-907A-48DC-BD8F-900537B512A7}">
      <dgm:prSet/>
      <dgm:spPr/>
      <dgm:t>
        <a:bodyPr/>
        <a:lstStyle/>
        <a:p>
          <a:endParaRPr lang="en-US"/>
        </a:p>
      </dgm:t>
    </dgm:pt>
    <dgm:pt modelId="{53C059DA-269A-48BF-A7FB-420C453B0388}">
      <dgm:prSet/>
      <dgm:spPr/>
      <dgm:t>
        <a:bodyPr/>
        <a:lstStyle/>
        <a:p>
          <a:r>
            <a:rPr lang="en-GB"/>
            <a:t>Brief research on bad code smells.</a:t>
          </a:r>
          <a:endParaRPr lang="en-US"/>
        </a:p>
      </dgm:t>
    </dgm:pt>
    <dgm:pt modelId="{E6225CDA-1375-4957-A839-829E701C7ADB}" type="parTrans" cxnId="{49044C66-F2A1-474C-B06C-37432FF0479C}">
      <dgm:prSet/>
      <dgm:spPr/>
      <dgm:t>
        <a:bodyPr/>
        <a:lstStyle/>
        <a:p>
          <a:endParaRPr lang="en-US"/>
        </a:p>
      </dgm:t>
    </dgm:pt>
    <dgm:pt modelId="{365255B2-BDCC-40EF-B95F-58BAA38E50F4}" type="sibTrans" cxnId="{49044C66-F2A1-474C-B06C-37432FF0479C}">
      <dgm:prSet/>
      <dgm:spPr/>
      <dgm:t>
        <a:bodyPr/>
        <a:lstStyle/>
        <a:p>
          <a:endParaRPr lang="en-US"/>
        </a:p>
      </dgm:t>
    </dgm:pt>
    <dgm:pt modelId="{98558D00-1E7F-4183-ACC0-84B152382114}" type="pres">
      <dgm:prSet presAssocID="{11ECCF84-DAE2-4CF3-8924-7A4E704D8A35}" presName="root" presStyleCnt="0">
        <dgm:presLayoutVars>
          <dgm:dir/>
          <dgm:resizeHandles val="exact"/>
        </dgm:presLayoutVars>
      </dgm:prSet>
      <dgm:spPr/>
    </dgm:pt>
    <dgm:pt modelId="{C768C9E9-5137-48CB-9B4C-A422F7A0E59A}" type="pres">
      <dgm:prSet presAssocID="{2944713A-1098-440C-AABA-B5D576912330}" presName="compNode" presStyleCnt="0"/>
      <dgm:spPr/>
    </dgm:pt>
    <dgm:pt modelId="{DA930723-4F52-4551-A475-CE39AE762653}" type="pres">
      <dgm:prSet presAssocID="{2944713A-1098-440C-AABA-B5D576912330}" presName="bgRect" presStyleLbl="bgShp" presStyleIdx="0" presStyleCnt="2"/>
      <dgm:spPr/>
    </dgm:pt>
    <dgm:pt modelId="{AD4F29C7-BF9E-4FD6-949E-B850D3647306}" type="pres">
      <dgm:prSet presAssocID="{2944713A-1098-440C-AABA-B5D5769123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12BAD82A-19E9-4BED-87AA-A5254FECD55C}" type="pres">
      <dgm:prSet presAssocID="{2944713A-1098-440C-AABA-B5D576912330}" presName="spaceRect" presStyleCnt="0"/>
      <dgm:spPr/>
    </dgm:pt>
    <dgm:pt modelId="{52CB0D78-8ADC-4D00-861A-AE964225588A}" type="pres">
      <dgm:prSet presAssocID="{2944713A-1098-440C-AABA-B5D576912330}" presName="parTx" presStyleLbl="revTx" presStyleIdx="0" presStyleCnt="2">
        <dgm:presLayoutVars>
          <dgm:chMax val="0"/>
          <dgm:chPref val="0"/>
        </dgm:presLayoutVars>
      </dgm:prSet>
      <dgm:spPr/>
    </dgm:pt>
    <dgm:pt modelId="{4DE4CACC-0D06-4056-98D5-E2DC293F8EF6}" type="pres">
      <dgm:prSet presAssocID="{7F8C5E80-983E-4AF2-9042-7235477A8FAE}" presName="sibTrans" presStyleCnt="0"/>
      <dgm:spPr/>
    </dgm:pt>
    <dgm:pt modelId="{158F154E-F3A9-4BFC-AB10-1ED4C8177262}" type="pres">
      <dgm:prSet presAssocID="{53C059DA-269A-48BF-A7FB-420C453B0388}" presName="compNode" presStyleCnt="0"/>
      <dgm:spPr/>
    </dgm:pt>
    <dgm:pt modelId="{14B29D67-C5AB-4F09-AC3A-45750A5C1F6C}" type="pres">
      <dgm:prSet presAssocID="{53C059DA-269A-48BF-A7FB-420C453B0388}" presName="bgRect" presStyleLbl="bgShp" presStyleIdx="1" presStyleCnt="2"/>
      <dgm:spPr/>
    </dgm:pt>
    <dgm:pt modelId="{43A27732-1FE6-4FA4-BEED-A199AC0EE55E}" type="pres">
      <dgm:prSet presAssocID="{53C059DA-269A-48BF-A7FB-420C453B03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se"/>
        </a:ext>
      </dgm:extLst>
    </dgm:pt>
    <dgm:pt modelId="{0A400897-C639-4CBB-B604-4E0E7570EC9C}" type="pres">
      <dgm:prSet presAssocID="{53C059DA-269A-48BF-A7FB-420C453B0388}" presName="spaceRect" presStyleCnt="0"/>
      <dgm:spPr/>
    </dgm:pt>
    <dgm:pt modelId="{767D030A-D838-4C96-9713-B72A62CBD451}" type="pres">
      <dgm:prSet presAssocID="{53C059DA-269A-48BF-A7FB-420C453B038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0938F37-FF4F-4399-A973-00CDB82E31FD}" type="presOf" srcId="{2944713A-1098-440C-AABA-B5D576912330}" destId="{52CB0D78-8ADC-4D00-861A-AE964225588A}" srcOrd="0" destOrd="0" presId="urn:microsoft.com/office/officeart/2018/2/layout/IconVerticalSolidList"/>
    <dgm:cxn modelId="{0F226C64-CD94-48A0-BD9D-990CFC9E4D21}" type="presOf" srcId="{11ECCF84-DAE2-4CF3-8924-7A4E704D8A35}" destId="{98558D00-1E7F-4183-ACC0-84B152382114}" srcOrd="0" destOrd="0" presId="urn:microsoft.com/office/officeart/2018/2/layout/IconVerticalSolidList"/>
    <dgm:cxn modelId="{49044C66-F2A1-474C-B06C-37432FF0479C}" srcId="{11ECCF84-DAE2-4CF3-8924-7A4E704D8A35}" destId="{53C059DA-269A-48BF-A7FB-420C453B0388}" srcOrd="1" destOrd="0" parTransId="{E6225CDA-1375-4957-A839-829E701C7ADB}" sibTransId="{365255B2-BDCC-40EF-B95F-58BAA38E50F4}"/>
    <dgm:cxn modelId="{2A914F49-907A-48DC-BD8F-900537B512A7}" srcId="{11ECCF84-DAE2-4CF3-8924-7A4E704D8A35}" destId="{2944713A-1098-440C-AABA-B5D576912330}" srcOrd="0" destOrd="0" parTransId="{4EC34B15-5062-4700-A704-DA52498833C8}" sibTransId="{7F8C5E80-983E-4AF2-9042-7235477A8FAE}"/>
    <dgm:cxn modelId="{681481C4-60D8-4895-B71F-4483982015B1}" type="presOf" srcId="{53C059DA-269A-48BF-A7FB-420C453B0388}" destId="{767D030A-D838-4C96-9713-B72A62CBD451}" srcOrd="0" destOrd="0" presId="urn:microsoft.com/office/officeart/2018/2/layout/IconVerticalSolidList"/>
    <dgm:cxn modelId="{34CDE1C4-0CA0-410F-9E93-B23D18910B0E}" type="presParOf" srcId="{98558D00-1E7F-4183-ACC0-84B152382114}" destId="{C768C9E9-5137-48CB-9B4C-A422F7A0E59A}" srcOrd="0" destOrd="0" presId="urn:microsoft.com/office/officeart/2018/2/layout/IconVerticalSolidList"/>
    <dgm:cxn modelId="{61CFFA11-C593-4672-AFD9-7794F7FD5598}" type="presParOf" srcId="{C768C9E9-5137-48CB-9B4C-A422F7A0E59A}" destId="{DA930723-4F52-4551-A475-CE39AE762653}" srcOrd="0" destOrd="0" presId="urn:microsoft.com/office/officeart/2018/2/layout/IconVerticalSolidList"/>
    <dgm:cxn modelId="{61E2F148-F040-4AB1-A204-1CBB578133D3}" type="presParOf" srcId="{C768C9E9-5137-48CB-9B4C-A422F7A0E59A}" destId="{AD4F29C7-BF9E-4FD6-949E-B850D3647306}" srcOrd="1" destOrd="0" presId="urn:microsoft.com/office/officeart/2018/2/layout/IconVerticalSolidList"/>
    <dgm:cxn modelId="{C10E25C7-8836-4A53-8C57-94F5D78E8724}" type="presParOf" srcId="{C768C9E9-5137-48CB-9B4C-A422F7A0E59A}" destId="{12BAD82A-19E9-4BED-87AA-A5254FECD55C}" srcOrd="2" destOrd="0" presId="urn:microsoft.com/office/officeart/2018/2/layout/IconVerticalSolidList"/>
    <dgm:cxn modelId="{F253BAC5-DE8D-4925-B39E-DE62FF29108F}" type="presParOf" srcId="{C768C9E9-5137-48CB-9B4C-A422F7A0E59A}" destId="{52CB0D78-8ADC-4D00-861A-AE964225588A}" srcOrd="3" destOrd="0" presId="urn:microsoft.com/office/officeart/2018/2/layout/IconVerticalSolidList"/>
    <dgm:cxn modelId="{364525BD-B70A-4443-B07B-9649E5DACBF0}" type="presParOf" srcId="{98558D00-1E7F-4183-ACC0-84B152382114}" destId="{4DE4CACC-0D06-4056-98D5-E2DC293F8EF6}" srcOrd="1" destOrd="0" presId="urn:microsoft.com/office/officeart/2018/2/layout/IconVerticalSolidList"/>
    <dgm:cxn modelId="{D0CCA2C1-F71A-4C42-96CA-CB27F901C379}" type="presParOf" srcId="{98558D00-1E7F-4183-ACC0-84B152382114}" destId="{158F154E-F3A9-4BFC-AB10-1ED4C8177262}" srcOrd="2" destOrd="0" presId="urn:microsoft.com/office/officeart/2018/2/layout/IconVerticalSolidList"/>
    <dgm:cxn modelId="{DCA3DA51-2E4C-4DD5-BA21-3136F6342EBE}" type="presParOf" srcId="{158F154E-F3A9-4BFC-AB10-1ED4C8177262}" destId="{14B29D67-C5AB-4F09-AC3A-45750A5C1F6C}" srcOrd="0" destOrd="0" presId="urn:microsoft.com/office/officeart/2018/2/layout/IconVerticalSolidList"/>
    <dgm:cxn modelId="{55B3A134-83F3-4AC1-B04D-1B82946CB95D}" type="presParOf" srcId="{158F154E-F3A9-4BFC-AB10-1ED4C8177262}" destId="{43A27732-1FE6-4FA4-BEED-A199AC0EE55E}" srcOrd="1" destOrd="0" presId="urn:microsoft.com/office/officeart/2018/2/layout/IconVerticalSolidList"/>
    <dgm:cxn modelId="{8935BFCE-CF83-4553-AC00-4E767E5FBD56}" type="presParOf" srcId="{158F154E-F3A9-4BFC-AB10-1ED4C8177262}" destId="{0A400897-C639-4CBB-B604-4E0E7570EC9C}" srcOrd="2" destOrd="0" presId="urn:microsoft.com/office/officeart/2018/2/layout/IconVerticalSolidList"/>
    <dgm:cxn modelId="{AF127145-80DC-413E-BDFC-35D0DF3F4E0F}" type="presParOf" srcId="{158F154E-F3A9-4BFC-AB10-1ED4C8177262}" destId="{767D030A-D838-4C96-9713-B72A62CBD4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E44DFF-63EE-4073-AA0F-29315FAD78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ADA72D-01E9-4F6E-83CA-09E47D4EE9CB}">
      <dgm:prSet/>
      <dgm:spPr/>
      <dgm:t>
        <a:bodyPr/>
        <a:lstStyle/>
        <a:p>
          <a:r>
            <a:rPr lang="en-GB"/>
            <a:t>Create a rough plan for the rest of semester possibly incorporating the definition of done.</a:t>
          </a:r>
          <a:endParaRPr lang="en-US"/>
        </a:p>
      </dgm:t>
    </dgm:pt>
    <dgm:pt modelId="{0FA1304F-5BD0-48A4-A43F-1BCE53C55045}" type="parTrans" cxnId="{7F928DA9-5215-4E0E-B588-58D6F83B9170}">
      <dgm:prSet/>
      <dgm:spPr/>
      <dgm:t>
        <a:bodyPr/>
        <a:lstStyle/>
        <a:p>
          <a:endParaRPr lang="en-US"/>
        </a:p>
      </dgm:t>
    </dgm:pt>
    <dgm:pt modelId="{3A85CC15-E072-4E78-801C-0E2360F5F631}" type="sibTrans" cxnId="{7F928DA9-5215-4E0E-B588-58D6F83B9170}">
      <dgm:prSet/>
      <dgm:spPr/>
      <dgm:t>
        <a:bodyPr/>
        <a:lstStyle/>
        <a:p>
          <a:endParaRPr lang="en-US"/>
        </a:p>
      </dgm:t>
    </dgm:pt>
    <dgm:pt modelId="{22B37642-18B6-4AEE-84A4-C3041CD3D6D0}">
      <dgm:prSet/>
      <dgm:spPr/>
      <dgm:t>
        <a:bodyPr/>
        <a:lstStyle/>
        <a:p>
          <a:r>
            <a:rPr lang="en-GB"/>
            <a:t>More research!</a:t>
          </a:r>
          <a:endParaRPr lang="en-US"/>
        </a:p>
      </dgm:t>
    </dgm:pt>
    <dgm:pt modelId="{AA463E73-4C24-46A9-9A6C-A145838D387C}" type="parTrans" cxnId="{D36FF2BB-21FD-4F1B-B34E-25C01B794EF0}">
      <dgm:prSet/>
      <dgm:spPr/>
      <dgm:t>
        <a:bodyPr/>
        <a:lstStyle/>
        <a:p>
          <a:endParaRPr lang="en-US"/>
        </a:p>
      </dgm:t>
    </dgm:pt>
    <dgm:pt modelId="{07D4E10D-D5CD-4195-AB16-09D29B103098}" type="sibTrans" cxnId="{D36FF2BB-21FD-4F1B-B34E-25C01B794EF0}">
      <dgm:prSet/>
      <dgm:spPr/>
      <dgm:t>
        <a:bodyPr/>
        <a:lstStyle/>
        <a:p>
          <a:endParaRPr lang="en-US"/>
        </a:p>
      </dgm:t>
    </dgm:pt>
    <dgm:pt modelId="{BE342FAB-9C44-4D30-AE4F-E7E36BBDB7E8}" type="pres">
      <dgm:prSet presAssocID="{B3E44DFF-63EE-4073-AA0F-29315FAD7818}" presName="root" presStyleCnt="0">
        <dgm:presLayoutVars>
          <dgm:dir/>
          <dgm:resizeHandles val="exact"/>
        </dgm:presLayoutVars>
      </dgm:prSet>
      <dgm:spPr/>
    </dgm:pt>
    <dgm:pt modelId="{32FFCC85-5F80-4369-886C-5BBA70CED775}" type="pres">
      <dgm:prSet presAssocID="{86ADA72D-01E9-4F6E-83CA-09E47D4EE9CB}" presName="compNode" presStyleCnt="0"/>
      <dgm:spPr/>
    </dgm:pt>
    <dgm:pt modelId="{2D8C3CB3-DC6B-408D-9EED-207AB28DFFB1}" type="pres">
      <dgm:prSet presAssocID="{86ADA72D-01E9-4F6E-83CA-09E47D4EE9CB}" presName="bgRect" presStyleLbl="bgShp" presStyleIdx="0" presStyleCnt="2"/>
      <dgm:spPr/>
    </dgm:pt>
    <dgm:pt modelId="{10D121FB-79F5-4B53-9965-F689D312BCB8}" type="pres">
      <dgm:prSet presAssocID="{86ADA72D-01E9-4F6E-83CA-09E47D4EE9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9DE7981A-D285-47C2-9686-9F54B3EA08C7}" type="pres">
      <dgm:prSet presAssocID="{86ADA72D-01E9-4F6E-83CA-09E47D4EE9CB}" presName="spaceRect" presStyleCnt="0"/>
      <dgm:spPr/>
    </dgm:pt>
    <dgm:pt modelId="{33F65DE9-34D8-4E7A-8BE6-4621CCE47CA8}" type="pres">
      <dgm:prSet presAssocID="{86ADA72D-01E9-4F6E-83CA-09E47D4EE9CB}" presName="parTx" presStyleLbl="revTx" presStyleIdx="0" presStyleCnt="2">
        <dgm:presLayoutVars>
          <dgm:chMax val="0"/>
          <dgm:chPref val="0"/>
        </dgm:presLayoutVars>
      </dgm:prSet>
      <dgm:spPr/>
    </dgm:pt>
    <dgm:pt modelId="{7757A3CA-4FFC-4EF4-9EC5-2057304F0C7B}" type="pres">
      <dgm:prSet presAssocID="{3A85CC15-E072-4E78-801C-0E2360F5F631}" presName="sibTrans" presStyleCnt="0"/>
      <dgm:spPr/>
    </dgm:pt>
    <dgm:pt modelId="{830A001E-08A0-4552-82E6-07FF74475DCE}" type="pres">
      <dgm:prSet presAssocID="{22B37642-18B6-4AEE-84A4-C3041CD3D6D0}" presName="compNode" presStyleCnt="0"/>
      <dgm:spPr/>
    </dgm:pt>
    <dgm:pt modelId="{86943E5D-27AB-4268-9838-FF46108892D4}" type="pres">
      <dgm:prSet presAssocID="{22B37642-18B6-4AEE-84A4-C3041CD3D6D0}" presName="bgRect" presStyleLbl="bgShp" presStyleIdx="1" presStyleCnt="2"/>
      <dgm:spPr/>
    </dgm:pt>
    <dgm:pt modelId="{BBFE2EEF-8D0A-4541-B147-BEBE1A66C0DC}" type="pres">
      <dgm:prSet presAssocID="{22B37642-18B6-4AEE-84A4-C3041CD3D6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7D35E97-1BAD-447F-863F-228BD52811FA}" type="pres">
      <dgm:prSet presAssocID="{22B37642-18B6-4AEE-84A4-C3041CD3D6D0}" presName="spaceRect" presStyleCnt="0"/>
      <dgm:spPr/>
    </dgm:pt>
    <dgm:pt modelId="{F03AF489-D16C-4F47-8C44-1918195478B6}" type="pres">
      <dgm:prSet presAssocID="{22B37642-18B6-4AEE-84A4-C3041CD3D6D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3A7073E-137F-4D52-A1CF-AD310ECF63C0}" type="presOf" srcId="{22B37642-18B6-4AEE-84A4-C3041CD3D6D0}" destId="{F03AF489-D16C-4F47-8C44-1918195478B6}" srcOrd="0" destOrd="0" presId="urn:microsoft.com/office/officeart/2018/2/layout/IconVerticalSolidList"/>
    <dgm:cxn modelId="{5F446D62-AC82-4142-855B-EE855B03E2EB}" type="presOf" srcId="{86ADA72D-01E9-4F6E-83CA-09E47D4EE9CB}" destId="{33F65DE9-34D8-4E7A-8BE6-4621CCE47CA8}" srcOrd="0" destOrd="0" presId="urn:microsoft.com/office/officeart/2018/2/layout/IconVerticalSolidList"/>
    <dgm:cxn modelId="{7F928DA9-5215-4E0E-B588-58D6F83B9170}" srcId="{B3E44DFF-63EE-4073-AA0F-29315FAD7818}" destId="{86ADA72D-01E9-4F6E-83CA-09E47D4EE9CB}" srcOrd="0" destOrd="0" parTransId="{0FA1304F-5BD0-48A4-A43F-1BCE53C55045}" sibTransId="{3A85CC15-E072-4E78-801C-0E2360F5F631}"/>
    <dgm:cxn modelId="{D36FF2BB-21FD-4F1B-B34E-25C01B794EF0}" srcId="{B3E44DFF-63EE-4073-AA0F-29315FAD7818}" destId="{22B37642-18B6-4AEE-84A4-C3041CD3D6D0}" srcOrd="1" destOrd="0" parTransId="{AA463E73-4C24-46A9-9A6C-A145838D387C}" sibTransId="{07D4E10D-D5CD-4195-AB16-09D29B103098}"/>
    <dgm:cxn modelId="{56A978C0-E4B5-4C25-AE62-6802C6E0C6DA}" type="presOf" srcId="{B3E44DFF-63EE-4073-AA0F-29315FAD7818}" destId="{BE342FAB-9C44-4D30-AE4F-E7E36BBDB7E8}" srcOrd="0" destOrd="0" presId="urn:microsoft.com/office/officeart/2018/2/layout/IconVerticalSolidList"/>
    <dgm:cxn modelId="{03E63716-128B-45F2-A405-9E8596DDB882}" type="presParOf" srcId="{BE342FAB-9C44-4D30-AE4F-E7E36BBDB7E8}" destId="{32FFCC85-5F80-4369-886C-5BBA70CED775}" srcOrd="0" destOrd="0" presId="urn:microsoft.com/office/officeart/2018/2/layout/IconVerticalSolidList"/>
    <dgm:cxn modelId="{7EC12118-8599-424D-9B79-F71847FB4B14}" type="presParOf" srcId="{32FFCC85-5F80-4369-886C-5BBA70CED775}" destId="{2D8C3CB3-DC6B-408D-9EED-207AB28DFFB1}" srcOrd="0" destOrd="0" presId="urn:microsoft.com/office/officeart/2018/2/layout/IconVerticalSolidList"/>
    <dgm:cxn modelId="{A9E2ECB5-936D-4F47-8960-68C8ABB3A765}" type="presParOf" srcId="{32FFCC85-5F80-4369-886C-5BBA70CED775}" destId="{10D121FB-79F5-4B53-9965-F689D312BCB8}" srcOrd="1" destOrd="0" presId="urn:microsoft.com/office/officeart/2018/2/layout/IconVerticalSolidList"/>
    <dgm:cxn modelId="{6F6A1C44-C7A0-46F3-ADA0-5CD6B6D39F70}" type="presParOf" srcId="{32FFCC85-5F80-4369-886C-5BBA70CED775}" destId="{9DE7981A-D285-47C2-9686-9F54B3EA08C7}" srcOrd="2" destOrd="0" presId="urn:microsoft.com/office/officeart/2018/2/layout/IconVerticalSolidList"/>
    <dgm:cxn modelId="{A1EA92A6-586E-4BBD-B7F9-E85EC3B4A213}" type="presParOf" srcId="{32FFCC85-5F80-4369-886C-5BBA70CED775}" destId="{33F65DE9-34D8-4E7A-8BE6-4621CCE47CA8}" srcOrd="3" destOrd="0" presId="urn:microsoft.com/office/officeart/2018/2/layout/IconVerticalSolidList"/>
    <dgm:cxn modelId="{E940D5A8-6803-4231-B52E-795A958C330D}" type="presParOf" srcId="{BE342FAB-9C44-4D30-AE4F-E7E36BBDB7E8}" destId="{7757A3CA-4FFC-4EF4-9EC5-2057304F0C7B}" srcOrd="1" destOrd="0" presId="urn:microsoft.com/office/officeart/2018/2/layout/IconVerticalSolidList"/>
    <dgm:cxn modelId="{AA2E0B5A-9143-4D98-AAA0-09C4173136F1}" type="presParOf" srcId="{BE342FAB-9C44-4D30-AE4F-E7E36BBDB7E8}" destId="{830A001E-08A0-4552-82E6-07FF74475DCE}" srcOrd="2" destOrd="0" presId="urn:microsoft.com/office/officeart/2018/2/layout/IconVerticalSolidList"/>
    <dgm:cxn modelId="{3520228E-1F70-47D7-A80A-612576CBF17D}" type="presParOf" srcId="{830A001E-08A0-4552-82E6-07FF74475DCE}" destId="{86943E5D-27AB-4268-9838-FF46108892D4}" srcOrd="0" destOrd="0" presId="urn:microsoft.com/office/officeart/2018/2/layout/IconVerticalSolidList"/>
    <dgm:cxn modelId="{1309A67D-8CF9-4ED6-B30C-F272D71926ED}" type="presParOf" srcId="{830A001E-08A0-4552-82E6-07FF74475DCE}" destId="{BBFE2EEF-8D0A-4541-B147-BEBE1A66C0DC}" srcOrd="1" destOrd="0" presId="urn:microsoft.com/office/officeart/2018/2/layout/IconVerticalSolidList"/>
    <dgm:cxn modelId="{8E7591D7-2EBD-44B3-A907-6063F89F183C}" type="presParOf" srcId="{830A001E-08A0-4552-82E6-07FF74475DCE}" destId="{17D35E97-1BAD-447F-863F-228BD52811FA}" srcOrd="2" destOrd="0" presId="urn:microsoft.com/office/officeart/2018/2/layout/IconVerticalSolidList"/>
    <dgm:cxn modelId="{83C5D851-7C24-496B-9CFB-D43B2307A817}" type="presParOf" srcId="{830A001E-08A0-4552-82E6-07FF74475DCE}" destId="{F03AF489-D16C-4F47-8C44-1918195478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30723-4F52-4551-A475-CE39AE762653}">
      <dsp:nvSpPr>
        <dsp:cNvPr id="0" name=""/>
        <dsp:cNvSpPr/>
      </dsp:nvSpPr>
      <dsp:spPr>
        <a:xfrm>
          <a:off x="0" y="949585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F29C7-BF9E-4FD6-949E-B850D3647306}">
      <dsp:nvSpPr>
        <dsp:cNvPr id="0" name=""/>
        <dsp:cNvSpPr/>
      </dsp:nvSpPr>
      <dsp:spPr>
        <a:xfrm>
          <a:off x="530307" y="1344029"/>
          <a:ext cx="964194" cy="964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B0D78-8ADC-4D00-861A-AE964225588A}">
      <dsp:nvSpPr>
        <dsp:cNvPr id="0" name=""/>
        <dsp:cNvSpPr/>
      </dsp:nvSpPr>
      <dsp:spPr>
        <a:xfrm>
          <a:off x="2024809" y="949585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Created a GitHub repo where all the material relevant to the project will be maintained.</a:t>
          </a:r>
          <a:endParaRPr lang="en-US" sz="2500" kern="1200" dirty="0"/>
        </a:p>
      </dsp:txBody>
      <dsp:txXfrm>
        <a:off x="2024809" y="949585"/>
        <a:ext cx="4978967" cy="1753081"/>
      </dsp:txXfrm>
    </dsp:sp>
    <dsp:sp modelId="{14B29D67-C5AB-4F09-AC3A-45750A5C1F6C}">
      <dsp:nvSpPr>
        <dsp:cNvPr id="0" name=""/>
        <dsp:cNvSpPr/>
      </dsp:nvSpPr>
      <dsp:spPr>
        <a:xfrm>
          <a:off x="0" y="3140937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27732-1FE6-4FA4-BEED-A199AC0EE55E}">
      <dsp:nvSpPr>
        <dsp:cNvPr id="0" name=""/>
        <dsp:cNvSpPr/>
      </dsp:nvSpPr>
      <dsp:spPr>
        <a:xfrm>
          <a:off x="530307" y="3535381"/>
          <a:ext cx="964194" cy="964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D030A-D838-4C96-9713-B72A62CBD451}">
      <dsp:nvSpPr>
        <dsp:cNvPr id="0" name=""/>
        <dsp:cNvSpPr/>
      </dsp:nvSpPr>
      <dsp:spPr>
        <a:xfrm>
          <a:off x="2024809" y="3140937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Brief research on bad code smells.</a:t>
          </a:r>
          <a:endParaRPr lang="en-US" sz="2500" kern="1200"/>
        </a:p>
      </dsp:txBody>
      <dsp:txXfrm>
        <a:off x="2024809" y="3140937"/>
        <a:ext cx="4978967" cy="1753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3CB3-DC6B-408D-9EED-207AB28DFFB1}">
      <dsp:nvSpPr>
        <dsp:cNvPr id="0" name=""/>
        <dsp:cNvSpPr/>
      </dsp:nvSpPr>
      <dsp:spPr>
        <a:xfrm>
          <a:off x="0" y="949585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121FB-79F5-4B53-9965-F689D312BCB8}">
      <dsp:nvSpPr>
        <dsp:cNvPr id="0" name=""/>
        <dsp:cNvSpPr/>
      </dsp:nvSpPr>
      <dsp:spPr>
        <a:xfrm>
          <a:off x="530307" y="1344029"/>
          <a:ext cx="964194" cy="964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65DE9-34D8-4E7A-8BE6-4621CCE47CA8}">
      <dsp:nvSpPr>
        <dsp:cNvPr id="0" name=""/>
        <dsp:cNvSpPr/>
      </dsp:nvSpPr>
      <dsp:spPr>
        <a:xfrm>
          <a:off x="2024809" y="949585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Create a rough plan for the rest of semester possibly incorporating the definition of done.</a:t>
          </a:r>
          <a:endParaRPr lang="en-US" sz="2400" kern="1200"/>
        </a:p>
      </dsp:txBody>
      <dsp:txXfrm>
        <a:off x="2024809" y="949585"/>
        <a:ext cx="4978967" cy="1753081"/>
      </dsp:txXfrm>
    </dsp:sp>
    <dsp:sp modelId="{86943E5D-27AB-4268-9838-FF46108892D4}">
      <dsp:nvSpPr>
        <dsp:cNvPr id="0" name=""/>
        <dsp:cNvSpPr/>
      </dsp:nvSpPr>
      <dsp:spPr>
        <a:xfrm>
          <a:off x="0" y="3140937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E2EEF-8D0A-4541-B147-BEBE1A66C0DC}">
      <dsp:nvSpPr>
        <dsp:cNvPr id="0" name=""/>
        <dsp:cNvSpPr/>
      </dsp:nvSpPr>
      <dsp:spPr>
        <a:xfrm>
          <a:off x="530307" y="3535381"/>
          <a:ext cx="964194" cy="964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AF489-D16C-4F47-8C44-1918195478B6}">
      <dsp:nvSpPr>
        <dsp:cNvPr id="0" name=""/>
        <dsp:cNvSpPr/>
      </dsp:nvSpPr>
      <dsp:spPr>
        <a:xfrm>
          <a:off x="2024809" y="3140937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More research!</a:t>
          </a:r>
          <a:endParaRPr lang="en-US" sz="2400" kern="1200"/>
        </a:p>
      </dsp:txBody>
      <dsp:txXfrm>
        <a:off x="2024809" y="3140937"/>
        <a:ext cx="4978967" cy="175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2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6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8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9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7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88D60E0A-F795-4B10-812C-1750EDB39E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8734" r="-1" b="15013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830BC-5334-4367-9791-8FEB4CB7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GB" sz="5200">
                <a:solidFill>
                  <a:srgbClr val="FFFFFF"/>
                </a:solidFill>
              </a:rPr>
              <a:t>Is doubling/mocking hiding bad code smells?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CF8F1-E4DF-48DB-BA7E-A7DE59E0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GB" sz="2200" dirty="0">
                <a:solidFill>
                  <a:srgbClr val="FFFFFF"/>
                </a:solidFill>
              </a:rPr>
              <a:t>Project Supervisor: Derek Somerville</a:t>
            </a:r>
          </a:p>
          <a:p>
            <a:r>
              <a:rPr lang="en-GB" sz="2200" dirty="0">
                <a:solidFill>
                  <a:srgbClr val="FFFFFF"/>
                </a:solidFill>
              </a:rPr>
              <a:t>Student: Wafa Khan Tareen</a:t>
            </a:r>
          </a:p>
          <a:p>
            <a:r>
              <a:rPr lang="en-GB" sz="2200" dirty="0">
                <a:solidFill>
                  <a:srgbClr val="FFFFFF"/>
                </a:solidFill>
              </a:rPr>
              <a:t>Date: 04/10/2021</a:t>
            </a:r>
          </a:p>
        </p:txBody>
      </p:sp>
    </p:spTree>
    <p:extLst>
      <p:ext uri="{BB962C8B-B14F-4D97-AF65-F5344CB8AC3E}">
        <p14:creationId xmlns:p14="http://schemas.microsoft.com/office/powerpoint/2010/main" val="5036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5C1695-31DA-4DBA-B3CE-FCE8CBA5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GB" sz="4000"/>
              <a:t>Progress since last meeting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9C15CE1-3F2C-4231-BA95-78CEEB79F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695010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378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BAD3AD-188D-4189-B3B7-0977B33F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24" y="744909"/>
            <a:ext cx="9906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What am I working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8A3F-02A4-4037-B6AE-2E3463CE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25" y="4074784"/>
            <a:ext cx="9905999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/>
              <a:t>Researching – Code smells, doubling, mocking.</a:t>
            </a:r>
          </a:p>
        </p:txBody>
      </p:sp>
    </p:spTree>
    <p:extLst>
      <p:ext uri="{BB962C8B-B14F-4D97-AF65-F5344CB8AC3E}">
        <p14:creationId xmlns:p14="http://schemas.microsoft.com/office/powerpoint/2010/main" val="420430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E03078-D8DC-456A-898B-883A2C72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GB" sz="4000"/>
              <a:t>Plans for this week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B042E5-003C-4BDD-8CEE-C9FFF8251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096083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104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62BFBC-0E19-4E6F-B0C7-CD5C519B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735E0-CE0A-4DAB-A8DA-5FC6739BF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7EB623-F40E-4D11-8B7D-2C6C93477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E03346-FEF6-4EAC-BEF4-22AF5A5D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1" name="Rectangle 15">
            <a:extLst>
              <a:ext uri="{FF2B5EF4-FFF2-40B4-BE49-F238E27FC236}">
                <a16:creationId xmlns:a16="http://schemas.microsoft.com/office/drawing/2014/main" id="{B453545A-B2D3-41EE-A91C-DBF43402D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9692A-498B-417E-AA79-80538A9E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318" y="914400"/>
            <a:ext cx="4952681" cy="5105400"/>
          </a:xfrm>
        </p:spPr>
        <p:txBody>
          <a:bodyPr anchor="ctr">
            <a:normAutofit/>
          </a:bodyPr>
          <a:lstStyle/>
          <a:p>
            <a:r>
              <a:rPr lang="en-GB"/>
              <a:t>Issues/Blockers</a:t>
            </a:r>
            <a:endParaRPr lang="en-GB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C224E36-F759-4CE6-B4D4-F211E14A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1" y="914400"/>
            <a:ext cx="4648200" cy="5105400"/>
          </a:xfrm>
        </p:spPr>
        <p:txBody>
          <a:bodyPr anchor="ctr">
            <a:normAutofit/>
          </a:bodyPr>
          <a:lstStyle/>
          <a:p>
            <a:r>
              <a:rPr lang="en-GB" sz="1800" dirty="0"/>
              <a:t>Definition of done for the research part?</a:t>
            </a:r>
          </a:p>
          <a:p>
            <a:r>
              <a:rPr lang="en-GB" sz="1800" dirty="0"/>
              <a:t>The how-to-guide is basically the dissertation?</a:t>
            </a:r>
          </a:p>
          <a:p>
            <a:r>
              <a:rPr lang="en-GB" sz="1800" dirty="0"/>
              <a:t>When can it be started?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3050431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30241B"/>
      </a:dk2>
      <a:lt2>
        <a:srgbClr val="F0F1F3"/>
      </a:lt2>
      <a:accent1>
        <a:srgbClr val="C88924"/>
      </a:accent1>
      <a:accent2>
        <a:srgbClr val="DA5736"/>
      </a:accent2>
      <a:accent3>
        <a:srgbClr val="A4A829"/>
      </a:accent3>
      <a:accent4>
        <a:srgbClr val="284AC9"/>
      </a:accent4>
      <a:accent5>
        <a:srgbClr val="5736DA"/>
      </a:accent5>
      <a:accent6>
        <a:srgbClr val="8A24C8"/>
      </a:accent6>
      <a:hlink>
        <a:srgbClr val="3F70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Sabon Next LT</vt:lpstr>
      <vt:lpstr>DappledVTI</vt:lpstr>
      <vt:lpstr>Is doubling/mocking hiding bad code smells?</vt:lpstr>
      <vt:lpstr>Progress since last meeting</vt:lpstr>
      <vt:lpstr>What am I working on?</vt:lpstr>
      <vt:lpstr>Plans for this week</vt:lpstr>
      <vt:lpstr>Issues/Blockers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doubling/mocking hiding bad code smells?</dc:title>
  <dc:creator>Wafa Khan Tareen (student)</dc:creator>
  <cp:lastModifiedBy>Wafa Khan Tareen (student)</cp:lastModifiedBy>
  <cp:revision>2</cp:revision>
  <dcterms:created xsi:type="dcterms:W3CDTF">2021-10-03T20:22:29Z</dcterms:created>
  <dcterms:modified xsi:type="dcterms:W3CDTF">2021-10-03T22:23:55Z</dcterms:modified>
</cp:coreProperties>
</file>