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9D608-979F-4D7B-84CA-1C5D723D776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25C1FD-A3C1-4A18-9185-45A08DB2D133}">
      <dgm:prSet/>
      <dgm:spPr>
        <a:solidFill>
          <a:srgbClr val="008A9E"/>
        </a:solidFill>
      </dgm:spPr>
      <dgm:t>
        <a:bodyPr/>
        <a:lstStyle/>
        <a:p>
          <a:r>
            <a:rPr lang="en-US" b="1" i="0" dirty="0">
              <a:solidFill>
                <a:schemeClr val="bg1"/>
              </a:solidFill>
            </a:rPr>
            <a:t>NoSQL vs. SQL Databases:</a:t>
          </a:r>
          <a:endParaRPr lang="en-US" dirty="0">
            <a:solidFill>
              <a:schemeClr val="bg1"/>
            </a:solidFill>
          </a:endParaRPr>
        </a:p>
      </dgm:t>
    </dgm:pt>
    <dgm:pt modelId="{B73B1450-C3DC-4FC7-8479-F64BFF1E48E3}" type="parTrans" cxnId="{F2F643CD-D3F0-4DD2-9FEE-CE17F6291C2F}">
      <dgm:prSet/>
      <dgm:spPr/>
      <dgm:t>
        <a:bodyPr/>
        <a:lstStyle/>
        <a:p>
          <a:endParaRPr lang="en-US"/>
        </a:p>
      </dgm:t>
    </dgm:pt>
    <dgm:pt modelId="{0D0D73FA-CEDE-427D-B999-6F8044193F49}" type="sibTrans" cxnId="{F2F643CD-D3F0-4DD2-9FEE-CE17F6291C2F}">
      <dgm:prSet/>
      <dgm:spPr/>
      <dgm:t>
        <a:bodyPr/>
        <a:lstStyle/>
        <a:p>
          <a:endParaRPr lang="en-US"/>
        </a:p>
      </dgm:t>
    </dgm:pt>
    <dgm:pt modelId="{C47F08EA-C92D-43F6-87AD-C2445E2E51A1}">
      <dgm:prSet/>
      <dgm:spPr/>
      <dgm:t>
        <a:bodyPr/>
        <a:lstStyle/>
        <a:p>
          <a:r>
            <a:rPr lang="en-US" b="0" i="0"/>
            <a:t>NoSQL and SQL are distinct database management systems with differing data structure, scalability, and query language approaches.</a:t>
          </a:r>
          <a:endParaRPr lang="en-US"/>
        </a:p>
      </dgm:t>
    </dgm:pt>
    <dgm:pt modelId="{16D311E6-7E02-429D-8DE3-DBB7E4EAE887}" type="parTrans" cxnId="{89D41EFD-E887-429E-81F3-DADFB8617033}">
      <dgm:prSet/>
      <dgm:spPr/>
      <dgm:t>
        <a:bodyPr/>
        <a:lstStyle/>
        <a:p>
          <a:endParaRPr lang="en-US"/>
        </a:p>
      </dgm:t>
    </dgm:pt>
    <dgm:pt modelId="{778A9808-4A42-43DC-996C-292F7911C95A}" type="sibTrans" cxnId="{89D41EFD-E887-429E-81F3-DADFB8617033}">
      <dgm:prSet/>
      <dgm:spPr/>
      <dgm:t>
        <a:bodyPr/>
        <a:lstStyle/>
        <a:p>
          <a:endParaRPr lang="en-US"/>
        </a:p>
      </dgm:t>
    </dgm:pt>
    <dgm:pt modelId="{A3A730A6-AFC8-4D8B-A5F7-38F7C6290CC2}">
      <dgm:prSet/>
      <dgm:spPr/>
      <dgm:t>
        <a:bodyPr/>
        <a:lstStyle/>
        <a:p>
          <a:r>
            <a:rPr lang="en-US" b="0" i="0"/>
            <a:t>NoSQL databases excel in flexibility and managing unstructured data, while SQL databases are structured and handle structured data efficiently.</a:t>
          </a:r>
          <a:endParaRPr lang="en-US"/>
        </a:p>
      </dgm:t>
    </dgm:pt>
    <dgm:pt modelId="{AB8E6BFE-CD09-49E6-8D77-DFB900168009}" type="parTrans" cxnId="{0C716E15-3228-4BDC-B75E-E3E938AECFEE}">
      <dgm:prSet/>
      <dgm:spPr/>
      <dgm:t>
        <a:bodyPr/>
        <a:lstStyle/>
        <a:p>
          <a:endParaRPr lang="en-US"/>
        </a:p>
      </dgm:t>
    </dgm:pt>
    <dgm:pt modelId="{BF7E02D6-CA52-41D8-98D3-D1F002A15963}" type="sibTrans" cxnId="{0C716E15-3228-4BDC-B75E-E3E938AECFEE}">
      <dgm:prSet/>
      <dgm:spPr/>
      <dgm:t>
        <a:bodyPr/>
        <a:lstStyle/>
        <a:p>
          <a:endParaRPr lang="en-US"/>
        </a:p>
      </dgm:t>
    </dgm:pt>
    <dgm:pt modelId="{D66147FC-57E1-4E02-AE79-891C466BD826}">
      <dgm:prSet/>
      <dgm:spPr/>
      <dgm:t>
        <a:bodyPr/>
        <a:lstStyle/>
        <a:p>
          <a:r>
            <a:rPr lang="en-US" b="0" i="0"/>
            <a:t>Both database types possess unique strengths and limitations, requiring selection based on project or organizational requirements.</a:t>
          </a:r>
          <a:endParaRPr lang="en-US"/>
        </a:p>
      </dgm:t>
    </dgm:pt>
    <dgm:pt modelId="{1331FF6D-EA07-4A9D-877C-E604F86B3966}" type="parTrans" cxnId="{F3082007-51FD-48C3-90D4-0BD9E377000A}">
      <dgm:prSet/>
      <dgm:spPr/>
      <dgm:t>
        <a:bodyPr/>
        <a:lstStyle/>
        <a:p>
          <a:endParaRPr lang="en-US"/>
        </a:p>
      </dgm:t>
    </dgm:pt>
    <dgm:pt modelId="{25A71FBB-CB18-4B77-89C3-0472CECA5EB2}" type="sibTrans" cxnId="{F3082007-51FD-48C3-90D4-0BD9E377000A}">
      <dgm:prSet/>
      <dgm:spPr/>
      <dgm:t>
        <a:bodyPr/>
        <a:lstStyle/>
        <a:p>
          <a:endParaRPr lang="en-US"/>
        </a:p>
      </dgm:t>
    </dgm:pt>
    <dgm:pt modelId="{F3BEAFBA-7D5B-42A6-B626-E469EC2EB53E}">
      <dgm:prSet/>
      <dgm:spPr>
        <a:solidFill>
          <a:srgbClr val="008A9E"/>
        </a:solidFill>
      </dgm:spPr>
      <dgm:t>
        <a:bodyPr/>
        <a:lstStyle/>
        <a:p>
          <a:r>
            <a:rPr lang="en-US" b="1" i="0" dirty="0"/>
            <a:t>NoSQL Database Usage:</a:t>
          </a:r>
          <a:endParaRPr lang="en-US" dirty="0"/>
        </a:p>
      </dgm:t>
    </dgm:pt>
    <dgm:pt modelId="{72AAA44F-F194-4BAB-A188-CF5DEE7A756E}" type="parTrans" cxnId="{CD358D4C-3E07-4D14-9E62-38FC9DA8FC2A}">
      <dgm:prSet/>
      <dgm:spPr/>
      <dgm:t>
        <a:bodyPr/>
        <a:lstStyle/>
        <a:p>
          <a:endParaRPr lang="en-US"/>
        </a:p>
      </dgm:t>
    </dgm:pt>
    <dgm:pt modelId="{00E2E083-8822-4462-A318-0202F7D48C65}" type="sibTrans" cxnId="{CD358D4C-3E07-4D14-9E62-38FC9DA8FC2A}">
      <dgm:prSet/>
      <dgm:spPr/>
      <dgm:t>
        <a:bodyPr/>
        <a:lstStyle/>
        <a:p>
          <a:endParaRPr lang="en-US"/>
        </a:p>
      </dgm:t>
    </dgm:pt>
    <dgm:pt modelId="{34E812FE-7D4F-4BE9-8F97-04D28892D573}">
      <dgm:prSet/>
      <dgm:spPr/>
      <dgm:t>
        <a:bodyPr/>
        <a:lstStyle/>
        <a:p>
          <a:r>
            <a:rPr lang="en-US" b="0" i="0"/>
            <a:t>NoSQL databases suit web applications, offering rapid and adaptable data storage and retrieval.</a:t>
          </a:r>
          <a:endParaRPr lang="en-US"/>
        </a:p>
      </dgm:t>
    </dgm:pt>
    <dgm:pt modelId="{194135D6-2BB4-47C9-A3BD-AC0B16AAA53C}" type="parTrans" cxnId="{EA3DAB20-E968-4E52-B907-D8B8322F323F}">
      <dgm:prSet/>
      <dgm:spPr/>
      <dgm:t>
        <a:bodyPr/>
        <a:lstStyle/>
        <a:p>
          <a:endParaRPr lang="en-US"/>
        </a:p>
      </dgm:t>
    </dgm:pt>
    <dgm:pt modelId="{803F61E0-E65C-4C60-BB9D-AFF504F374DB}" type="sibTrans" cxnId="{EA3DAB20-E968-4E52-B907-D8B8322F323F}">
      <dgm:prSet/>
      <dgm:spPr/>
      <dgm:t>
        <a:bodyPr/>
        <a:lstStyle/>
        <a:p>
          <a:endParaRPr lang="en-US"/>
        </a:p>
      </dgm:t>
    </dgm:pt>
    <dgm:pt modelId="{890463F9-D990-46AA-8051-758F291973ED}">
      <dgm:prSet/>
      <dgm:spPr/>
      <dgm:t>
        <a:bodyPr/>
        <a:lstStyle/>
        <a:p>
          <a:r>
            <a:rPr lang="en-US" b="0" i="0"/>
            <a:t>They thrive in big data contexts, managing vast data volumes that could overwhelm traditional SQL databases.</a:t>
          </a:r>
          <a:endParaRPr lang="en-US"/>
        </a:p>
      </dgm:t>
    </dgm:pt>
    <dgm:pt modelId="{00731D17-73A9-4278-89D0-62759F56A8A9}" type="parTrans" cxnId="{CEDC5A01-D9C7-4BC7-B391-3AE0BDC4A75F}">
      <dgm:prSet/>
      <dgm:spPr/>
      <dgm:t>
        <a:bodyPr/>
        <a:lstStyle/>
        <a:p>
          <a:endParaRPr lang="en-US"/>
        </a:p>
      </dgm:t>
    </dgm:pt>
    <dgm:pt modelId="{FE24D2E4-EAD3-4B00-AD3D-87D9ABB94495}" type="sibTrans" cxnId="{CEDC5A01-D9C7-4BC7-B391-3AE0BDC4A75F}">
      <dgm:prSet/>
      <dgm:spPr/>
      <dgm:t>
        <a:bodyPr/>
        <a:lstStyle/>
        <a:p>
          <a:endParaRPr lang="en-US"/>
        </a:p>
      </dgm:t>
    </dgm:pt>
    <dgm:pt modelId="{94FD2245-A680-459D-A063-DD4745C2BFD4}">
      <dgm:prSet/>
      <dgm:spPr>
        <a:solidFill>
          <a:srgbClr val="008A9E"/>
        </a:solidFill>
      </dgm:spPr>
      <dgm:t>
        <a:bodyPr/>
        <a:lstStyle/>
        <a:p>
          <a:r>
            <a:rPr lang="en-US" b="1" i="0" dirty="0"/>
            <a:t>SQL Database Usage:</a:t>
          </a:r>
          <a:endParaRPr lang="en-US" dirty="0"/>
        </a:p>
      </dgm:t>
    </dgm:pt>
    <dgm:pt modelId="{B85E7E1E-9928-4DCD-9C74-D7D9566FBB83}" type="parTrans" cxnId="{1BA500F5-25C6-46FE-9FAB-0988B164B145}">
      <dgm:prSet/>
      <dgm:spPr/>
      <dgm:t>
        <a:bodyPr/>
        <a:lstStyle/>
        <a:p>
          <a:endParaRPr lang="en-US"/>
        </a:p>
      </dgm:t>
    </dgm:pt>
    <dgm:pt modelId="{DE02626D-FADB-4BE7-AF95-39FFDE76E82B}" type="sibTrans" cxnId="{1BA500F5-25C6-46FE-9FAB-0988B164B145}">
      <dgm:prSet/>
      <dgm:spPr/>
      <dgm:t>
        <a:bodyPr/>
        <a:lstStyle/>
        <a:p>
          <a:endParaRPr lang="en-US"/>
        </a:p>
      </dgm:t>
    </dgm:pt>
    <dgm:pt modelId="{AA4A017D-2B90-431E-BC6C-848979B76A77}">
      <dgm:prSet/>
      <dgm:spPr/>
      <dgm:t>
        <a:bodyPr/>
        <a:lstStyle/>
        <a:p>
          <a:r>
            <a:rPr lang="en-US" b="0" i="0"/>
            <a:t>SQL databases find utility in industries like finance and healthcare, prioritizing data accuracy and consistency.</a:t>
          </a:r>
          <a:endParaRPr lang="en-US"/>
        </a:p>
      </dgm:t>
    </dgm:pt>
    <dgm:pt modelId="{26ECBBAF-6283-441C-A4DA-F821614D4DE6}" type="parTrans" cxnId="{F8311440-AD39-4E73-AC6A-6E0FF53FE9CE}">
      <dgm:prSet/>
      <dgm:spPr/>
      <dgm:t>
        <a:bodyPr/>
        <a:lstStyle/>
        <a:p>
          <a:endParaRPr lang="en-US"/>
        </a:p>
      </dgm:t>
    </dgm:pt>
    <dgm:pt modelId="{BF9AB486-2618-476A-9496-EED957BDCC69}" type="sibTrans" cxnId="{F8311440-AD39-4E73-AC6A-6E0FF53FE9CE}">
      <dgm:prSet/>
      <dgm:spPr/>
      <dgm:t>
        <a:bodyPr/>
        <a:lstStyle/>
        <a:p>
          <a:endParaRPr lang="en-US"/>
        </a:p>
      </dgm:t>
    </dgm:pt>
    <dgm:pt modelId="{F007F39B-BBD7-4DB5-AF9E-2957D0BC49E5}">
      <dgm:prSet/>
      <dgm:spPr/>
      <dgm:t>
        <a:bodyPr/>
        <a:lstStyle/>
        <a:p>
          <a:r>
            <a:rPr lang="en-US" b="0" i="0"/>
            <a:t>Prevalent when dealing with intricate queries due to the robust and standardized SQL query language.</a:t>
          </a:r>
          <a:endParaRPr lang="en-US"/>
        </a:p>
      </dgm:t>
    </dgm:pt>
    <dgm:pt modelId="{1B58DD6E-7913-43D7-9B2E-AE4ACF749DBE}" type="parTrans" cxnId="{FC3A1B81-B657-4BEC-8CA7-93BE905A4995}">
      <dgm:prSet/>
      <dgm:spPr/>
      <dgm:t>
        <a:bodyPr/>
        <a:lstStyle/>
        <a:p>
          <a:endParaRPr lang="en-US"/>
        </a:p>
      </dgm:t>
    </dgm:pt>
    <dgm:pt modelId="{4C3321C9-77D6-4AC0-8678-9EB9A95641DB}" type="sibTrans" cxnId="{FC3A1B81-B657-4BEC-8CA7-93BE905A4995}">
      <dgm:prSet/>
      <dgm:spPr/>
      <dgm:t>
        <a:bodyPr/>
        <a:lstStyle/>
        <a:p>
          <a:endParaRPr lang="en-US"/>
        </a:p>
      </dgm:t>
    </dgm:pt>
    <dgm:pt modelId="{88925F65-1FEE-4988-AE31-2FDD37A57C01}" type="pres">
      <dgm:prSet presAssocID="{6EA9D608-979F-4D7B-84CA-1C5D723D7762}" presName="Name0" presStyleCnt="0">
        <dgm:presLayoutVars>
          <dgm:dir/>
          <dgm:animLvl val="lvl"/>
          <dgm:resizeHandles val="exact"/>
        </dgm:presLayoutVars>
      </dgm:prSet>
      <dgm:spPr/>
    </dgm:pt>
    <dgm:pt modelId="{51C3474B-49EA-4F29-97DF-F7499F24B39E}" type="pres">
      <dgm:prSet presAssocID="{5C25C1FD-A3C1-4A18-9185-45A08DB2D133}" presName="linNode" presStyleCnt="0"/>
      <dgm:spPr/>
    </dgm:pt>
    <dgm:pt modelId="{5165AA30-1F61-4916-AC83-6EC57562BC1A}" type="pres">
      <dgm:prSet presAssocID="{5C25C1FD-A3C1-4A18-9185-45A08DB2D1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102C030-DE19-43DD-A250-633879661367}" type="pres">
      <dgm:prSet presAssocID="{5C25C1FD-A3C1-4A18-9185-45A08DB2D133}" presName="descendantText" presStyleLbl="alignAccFollowNode1" presStyleIdx="0" presStyleCnt="3">
        <dgm:presLayoutVars>
          <dgm:bulletEnabled val="1"/>
        </dgm:presLayoutVars>
      </dgm:prSet>
      <dgm:spPr/>
    </dgm:pt>
    <dgm:pt modelId="{46369C0D-10D4-44C2-99AB-109C4A861E75}" type="pres">
      <dgm:prSet presAssocID="{0D0D73FA-CEDE-427D-B999-6F8044193F49}" presName="sp" presStyleCnt="0"/>
      <dgm:spPr/>
    </dgm:pt>
    <dgm:pt modelId="{F83E0A04-1474-4D78-98D2-F5FF59A2A464}" type="pres">
      <dgm:prSet presAssocID="{F3BEAFBA-7D5B-42A6-B626-E469EC2EB53E}" presName="linNode" presStyleCnt="0"/>
      <dgm:spPr/>
    </dgm:pt>
    <dgm:pt modelId="{2626420A-1273-4040-A569-AB51B8897EC1}" type="pres">
      <dgm:prSet presAssocID="{F3BEAFBA-7D5B-42A6-B626-E469EC2EB5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77B5DB-1BC6-41F6-BF13-A5ADB126C72C}" type="pres">
      <dgm:prSet presAssocID="{F3BEAFBA-7D5B-42A6-B626-E469EC2EB53E}" presName="descendantText" presStyleLbl="alignAccFollowNode1" presStyleIdx="1" presStyleCnt="3">
        <dgm:presLayoutVars>
          <dgm:bulletEnabled val="1"/>
        </dgm:presLayoutVars>
      </dgm:prSet>
      <dgm:spPr/>
    </dgm:pt>
    <dgm:pt modelId="{3597AD92-D5B7-421F-AD88-119BBD0EAC42}" type="pres">
      <dgm:prSet presAssocID="{00E2E083-8822-4462-A318-0202F7D48C65}" presName="sp" presStyleCnt="0"/>
      <dgm:spPr/>
    </dgm:pt>
    <dgm:pt modelId="{8E693EBB-ABC7-4FAD-A6F5-6E28C6BCBC4E}" type="pres">
      <dgm:prSet presAssocID="{94FD2245-A680-459D-A063-DD4745C2BFD4}" presName="linNode" presStyleCnt="0"/>
      <dgm:spPr/>
    </dgm:pt>
    <dgm:pt modelId="{860236A1-8422-4221-960C-54F8E5EE58C3}" type="pres">
      <dgm:prSet presAssocID="{94FD2245-A680-459D-A063-DD4745C2BFD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0D52992-DBEC-4466-B303-BD9F3FA25CD1}" type="pres">
      <dgm:prSet presAssocID="{94FD2245-A680-459D-A063-DD4745C2BFD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EDC5A01-D9C7-4BC7-B391-3AE0BDC4A75F}" srcId="{F3BEAFBA-7D5B-42A6-B626-E469EC2EB53E}" destId="{890463F9-D990-46AA-8051-758F291973ED}" srcOrd="1" destOrd="0" parTransId="{00731D17-73A9-4278-89D0-62759F56A8A9}" sibTransId="{FE24D2E4-EAD3-4B00-AD3D-87D9ABB94495}"/>
    <dgm:cxn modelId="{D9B22E04-8976-4431-8063-D2343CFD24AE}" type="presOf" srcId="{890463F9-D990-46AA-8051-758F291973ED}" destId="{AE77B5DB-1BC6-41F6-BF13-A5ADB126C72C}" srcOrd="0" destOrd="1" presId="urn:microsoft.com/office/officeart/2005/8/layout/vList5"/>
    <dgm:cxn modelId="{F3082007-51FD-48C3-90D4-0BD9E377000A}" srcId="{5C25C1FD-A3C1-4A18-9185-45A08DB2D133}" destId="{D66147FC-57E1-4E02-AE79-891C466BD826}" srcOrd="2" destOrd="0" parTransId="{1331FF6D-EA07-4A9D-877C-E604F86B3966}" sibTransId="{25A71FBB-CB18-4B77-89C3-0472CECA5EB2}"/>
    <dgm:cxn modelId="{0C716E15-3228-4BDC-B75E-E3E938AECFEE}" srcId="{5C25C1FD-A3C1-4A18-9185-45A08DB2D133}" destId="{A3A730A6-AFC8-4D8B-A5F7-38F7C6290CC2}" srcOrd="1" destOrd="0" parTransId="{AB8E6BFE-CD09-49E6-8D77-DFB900168009}" sibTransId="{BF7E02D6-CA52-41D8-98D3-D1F002A15963}"/>
    <dgm:cxn modelId="{ED576F18-B2ED-48B7-B6A9-CD87C56AA842}" type="presOf" srcId="{34E812FE-7D4F-4BE9-8F97-04D28892D573}" destId="{AE77B5DB-1BC6-41F6-BF13-A5ADB126C72C}" srcOrd="0" destOrd="0" presId="urn:microsoft.com/office/officeart/2005/8/layout/vList5"/>
    <dgm:cxn modelId="{85318A1B-1E05-4775-85EE-632AB6195B14}" type="presOf" srcId="{C47F08EA-C92D-43F6-87AD-C2445E2E51A1}" destId="{7102C030-DE19-43DD-A250-633879661367}" srcOrd="0" destOrd="0" presId="urn:microsoft.com/office/officeart/2005/8/layout/vList5"/>
    <dgm:cxn modelId="{EA3DAB20-E968-4E52-B907-D8B8322F323F}" srcId="{F3BEAFBA-7D5B-42A6-B626-E469EC2EB53E}" destId="{34E812FE-7D4F-4BE9-8F97-04D28892D573}" srcOrd="0" destOrd="0" parTransId="{194135D6-2BB4-47C9-A3BD-AC0B16AAA53C}" sibTransId="{803F61E0-E65C-4C60-BB9D-AFF504F374DB}"/>
    <dgm:cxn modelId="{F8311440-AD39-4E73-AC6A-6E0FF53FE9CE}" srcId="{94FD2245-A680-459D-A063-DD4745C2BFD4}" destId="{AA4A017D-2B90-431E-BC6C-848979B76A77}" srcOrd="0" destOrd="0" parTransId="{26ECBBAF-6283-441C-A4DA-F821614D4DE6}" sibTransId="{BF9AB486-2618-476A-9496-EED957BDCC69}"/>
    <dgm:cxn modelId="{7EE5835F-53BE-4739-B942-B846942C19C3}" type="presOf" srcId="{A3A730A6-AFC8-4D8B-A5F7-38F7C6290CC2}" destId="{7102C030-DE19-43DD-A250-633879661367}" srcOrd="0" destOrd="1" presId="urn:microsoft.com/office/officeart/2005/8/layout/vList5"/>
    <dgm:cxn modelId="{CD358D4C-3E07-4D14-9E62-38FC9DA8FC2A}" srcId="{6EA9D608-979F-4D7B-84CA-1C5D723D7762}" destId="{F3BEAFBA-7D5B-42A6-B626-E469EC2EB53E}" srcOrd="1" destOrd="0" parTransId="{72AAA44F-F194-4BAB-A188-CF5DEE7A756E}" sibTransId="{00E2E083-8822-4462-A318-0202F7D48C65}"/>
    <dgm:cxn modelId="{84B6DF80-CCD4-4746-81CF-D7BD826EA7DF}" type="presOf" srcId="{D66147FC-57E1-4E02-AE79-891C466BD826}" destId="{7102C030-DE19-43DD-A250-633879661367}" srcOrd="0" destOrd="2" presId="urn:microsoft.com/office/officeart/2005/8/layout/vList5"/>
    <dgm:cxn modelId="{FC3A1B81-B657-4BEC-8CA7-93BE905A4995}" srcId="{94FD2245-A680-459D-A063-DD4745C2BFD4}" destId="{F007F39B-BBD7-4DB5-AF9E-2957D0BC49E5}" srcOrd="1" destOrd="0" parTransId="{1B58DD6E-7913-43D7-9B2E-AE4ACF749DBE}" sibTransId="{4C3321C9-77D6-4AC0-8678-9EB9A95641DB}"/>
    <dgm:cxn modelId="{DDEC2B82-605E-4BF4-B562-D4A3AFA90772}" type="presOf" srcId="{5C25C1FD-A3C1-4A18-9185-45A08DB2D133}" destId="{5165AA30-1F61-4916-AC83-6EC57562BC1A}" srcOrd="0" destOrd="0" presId="urn:microsoft.com/office/officeart/2005/8/layout/vList5"/>
    <dgm:cxn modelId="{3DD834AC-5274-4464-BA02-30D27B7088C5}" type="presOf" srcId="{94FD2245-A680-459D-A063-DD4745C2BFD4}" destId="{860236A1-8422-4221-960C-54F8E5EE58C3}" srcOrd="0" destOrd="0" presId="urn:microsoft.com/office/officeart/2005/8/layout/vList5"/>
    <dgm:cxn modelId="{CF1228AE-B43E-4EA0-B731-605E6062FC09}" type="presOf" srcId="{F007F39B-BBD7-4DB5-AF9E-2957D0BC49E5}" destId="{20D52992-DBEC-4466-B303-BD9F3FA25CD1}" srcOrd="0" destOrd="1" presId="urn:microsoft.com/office/officeart/2005/8/layout/vList5"/>
    <dgm:cxn modelId="{6E0455B1-64F4-4582-8B6A-9F7E46C314BE}" type="presOf" srcId="{F3BEAFBA-7D5B-42A6-B626-E469EC2EB53E}" destId="{2626420A-1273-4040-A569-AB51B8897EC1}" srcOrd="0" destOrd="0" presId="urn:microsoft.com/office/officeart/2005/8/layout/vList5"/>
    <dgm:cxn modelId="{C3639FC1-69C0-4079-9A34-AE6AE0DA1679}" type="presOf" srcId="{AA4A017D-2B90-431E-BC6C-848979B76A77}" destId="{20D52992-DBEC-4466-B303-BD9F3FA25CD1}" srcOrd="0" destOrd="0" presId="urn:microsoft.com/office/officeart/2005/8/layout/vList5"/>
    <dgm:cxn modelId="{7E3BD4C8-BCCF-4E1A-B52E-0C9E4C00ADEB}" type="presOf" srcId="{6EA9D608-979F-4D7B-84CA-1C5D723D7762}" destId="{88925F65-1FEE-4988-AE31-2FDD37A57C01}" srcOrd="0" destOrd="0" presId="urn:microsoft.com/office/officeart/2005/8/layout/vList5"/>
    <dgm:cxn modelId="{F2F643CD-D3F0-4DD2-9FEE-CE17F6291C2F}" srcId="{6EA9D608-979F-4D7B-84CA-1C5D723D7762}" destId="{5C25C1FD-A3C1-4A18-9185-45A08DB2D133}" srcOrd="0" destOrd="0" parTransId="{B73B1450-C3DC-4FC7-8479-F64BFF1E48E3}" sibTransId="{0D0D73FA-CEDE-427D-B999-6F8044193F49}"/>
    <dgm:cxn modelId="{1BA500F5-25C6-46FE-9FAB-0988B164B145}" srcId="{6EA9D608-979F-4D7B-84CA-1C5D723D7762}" destId="{94FD2245-A680-459D-A063-DD4745C2BFD4}" srcOrd="2" destOrd="0" parTransId="{B85E7E1E-9928-4DCD-9C74-D7D9566FBB83}" sibTransId="{DE02626D-FADB-4BE7-AF95-39FFDE76E82B}"/>
    <dgm:cxn modelId="{89D41EFD-E887-429E-81F3-DADFB8617033}" srcId="{5C25C1FD-A3C1-4A18-9185-45A08DB2D133}" destId="{C47F08EA-C92D-43F6-87AD-C2445E2E51A1}" srcOrd="0" destOrd="0" parTransId="{16D311E6-7E02-429D-8DE3-DBB7E4EAE887}" sibTransId="{778A9808-4A42-43DC-996C-292F7911C95A}"/>
    <dgm:cxn modelId="{9EC0FA79-A71D-4968-9CFD-DFC61C770124}" type="presParOf" srcId="{88925F65-1FEE-4988-AE31-2FDD37A57C01}" destId="{51C3474B-49EA-4F29-97DF-F7499F24B39E}" srcOrd="0" destOrd="0" presId="urn:microsoft.com/office/officeart/2005/8/layout/vList5"/>
    <dgm:cxn modelId="{A85F861F-BF1D-481B-A4A9-24767B6DE3ED}" type="presParOf" srcId="{51C3474B-49EA-4F29-97DF-F7499F24B39E}" destId="{5165AA30-1F61-4916-AC83-6EC57562BC1A}" srcOrd="0" destOrd="0" presId="urn:microsoft.com/office/officeart/2005/8/layout/vList5"/>
    <dgm:cxn modelId="{CF58F451-91A3-4F09-A9FD-5BEC47689EF5}" type="presParOf" srcId="{51C3474B-49EA-4F29-97DF-F7499F24B39E}" destId="{7102C030-DE19-43DD-A250-633879661367}" srcOrd="1" destOrd="0" presId="urn:microsoft.com/office/officeart/2005/8/layout/vList5"/>
    <dgm:cxn modelId="{3C0F5447-4DE8-4103-B20A-7562E679CB4C}" type="presParOf" srcId="{88925F65-1FEE-4988-AE31-2FDD37A57C01}" destId="{46369C0D-10D4-44C2-99AB-109C4A861E75}" srcOrd="1" destOrd="0" presId="urn:microsoft.com/office/officeart/2005/8/layout/vList5"/>
    <dgm:cxn modelId="{E4B5CF9C-5698-4002-AE4D-7CCAF5E15D9B}" type="presParOf" srcId="{88925F65-1FEE-4988-AE31-2FDD37A57C01}" destId="{F83E0A04-1474-4D78-98D2-F5FF59A2A464}" srcOrd="2" destOrd="0" presId="urn:microsoft.com/office/officeart/2005/8/layout/vList5"/>
    <dgm:cxn modelId="{E6FB4A05-8132-4CD3-94D4-DAB16462F82D}" type="presParOf" srcId="{F83E0A04-1474-4D78-98D2-F5FF59A2A464}" destId="{2626420A-1273-4040-A569-AB51B8897EC1}" srcOrd="0" destOrd="0" presId="urn:microsoft.com/office/officeart/2005/8/layout/vList5"/>
    <dgm:cxn modelId="{C45039C9-573E-49AC-9F78-5D9C21E2124F}" type="presParOf" srcId="{F83E0A04-1474-4D78-98D2-F5FF59A2A464}" destId="{AE77B5DB-1BC6-41F6-BF13-A5ADB126C72C}" srcOrd="1" destOrd="0" presId="urn:microsoft.com/office/officeart/2005/8/layout/vList5"/>
    <dgm:cxn modelId="{C6F86744-CAA6-4F4B-9CDF-ED0BD4F0DF51}" type="presParOf" srcId="{88925F65-1FEE-4988-AE31-2FDD37A57C01}" destId="{3597AD92-D5B7-421F-AD88-119BBD0EAC42}" srcOrd="3" destOrd="0" presId="urn:microsoft.com/office/officeart/2005/8/layout/vList5"/>
    <dgm:cxn modelId="{C2E98B84-BF39-4531-83C9-406A26AE4A6B}" type="presParOf" srcId="{88925F65-1FEE-4988-AE31-2FDD37A57C01}" destId="{8E693EBB-ABC7-4FAD-A6F5-6E28C6BCBC4E}" srcOrd="4" destOrd="0" presId="urn:microsoft.com/office/officeart/2005/8/layout/vList5"/>
    <dgm:cxn modelId="{9AC59657-CC0F-49C8-9061-ECC79324CB08}" type="presParOf" srcId="{8E693EBB-ABC7-4FAD-A6F5-6E28C6BCBC4E}" destId="{860236A1-8422-4221-960C-54F8E5EE58C3}" srcOrd="0" destOrd="0" presId="urn:microsoft.com/office/officeart/2005/8/layout/vList5"/>
    <dgm:cxn modelId="{758909FC-EB58-49A4-AD5A-85C8CD9633F6}" type="presParOf" srcId="{8E693EBB-ABC7-4FAD-A6F5-6E28C6BCBC4E}" destId="{20D52992-DBEC-4466-B303-BD9F3FA25C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C5A623-20D5-44CB-9857-1B0B796ECA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FA3D0-0BA6-44FC-AE59-575F2700C675}">
      <dgm:prSet/>
      <dgm:spPr>
        <a:solidFill>
          <a:srgbClr val="008A9E"/>
        </a:solidFill>
      </dgm:spPr>
      <dgm:t>
        <a:bodyPr/>
        <a:lstStyle/>
        <a:p>
          <a:r>
            <a:rPr lang="en-US" b="1" i="0"/>
            <a:t>Advantages of MongoDB:</a:t>
          </a:r>
          <a:endParaRPr lang="en-US"/>
        </a:p>
      </dgm:t>
    </dgm:pt>
    <dgm:pt modelId="{6B6C9818-2263-4F89-820B-F7D7463D4340}" type="parTrans" cxnId="{DCCBF36B-436F-4CFF-8340-CA7B05258231}">
      <dgm:prSet/>
      <dgm:spPr/>
      <dgm:t>
        <a:bodyPr/>
        <a:lstStyle/>
        <a:p>
          <a:endParaRPr lang="en-US"/>
        </a:p>
      </dgm:t>
    </dgm:pt>
    <dgm:pt modelId="{25B3445D-2FCB-47EB-A771-B991A78B90F5}" type="sibTrans" cxnId="{DCCBF36B-436F-4CFF-8340-CA7B05258231}">
      <dgm:prSet/>
      <dgm:spPr/>
      <dgm:t>
        <a:bodyPr/>
        <a:lstStyle/>
        <a:p>
          <a:endParaRPr lang="en-US"/>
        </a:p>
      </dgm:t>
    </dgm:pt>
    <dgm:pt modelId="{28616E85-314B-4C57-845D-CFA4A284EA84}">
      <dgm:prSet/>
      <dgm:spPr/>
      <dgm:t>
        <a:bodyPr/>
        <a:lstStyle/>
        <a:p>
          <a:r>
            <a:rPr lang="en-US" b="0" i="0"/>
            <a:t>Popular NoSQL database for modern web applications.</a:t>
          </a:r>
          <a:endParaRPr lang="en-US"/>
        </a:p>
      </dgm:t>
    </dgm:pt>
    <dgm:pt modelId="{C367A9E1-7BA5-4BCD-9549-A9946670D49D}" type="parTrans" cxnId="{2ADD758A-A4E8-4BAD-95A5-DE47516448F3}">
      <dgm:prSet/>
      <dgm:spPr/>
      <dgm:t>
        <a:bodyPr/>
        <a:lstStyle/>
        <a:p>
          <a:endParaRPr lang="en-US"/>
        </a:p>
      </dgm:t>
    </dgm:pt>
    <dgm:pt modelId="{5756DA78-A75B-47B2-AE64-A154C58534B6}" type="sibTrans" cxnId="{2ADD758A-A4E8-4BAD-95A5-DE47516448F3}">
      <dgm:prSet/>
      <dgm:spPr/>
      <dgm:t>
        <a:bodyPr/>
        <a:lstStyle/>
        <a:p>
          <a:endParaRPr lang="en-US"/>
        </a:p>
      </dgm:t>
    </dgm:pt>
    <dgm:pt modelId="{C8CC1653-1FB3-4522-85D5-7B2265F8724F}">
      <dgm:prSet/>
      <dgm:spPr/>
      <dgm:t>
        <a:bodyPr/>
        <a:lstStyle/>
        <a:p>
          <a:r>
            <a:rPr lang="en-US" b="0" i="0"/>
            <a:t>Designed for scalability and high availability.</a:t>
          </a:r>
          <a:endParaRPr lang="en-US"/>
        </a:p>
      </dgm:t>
    </dgm:pt>
    <dgm:pt modelId="{FAC51740-D190-43BB-98E2-BAACBED423F0}" type="parTrans" cxnId="{A00958D1-DCEA-44F0-BC00-71A4CE7DCBE4}">
      <dgm:prSet/>
      <dgm:spPr/>
      <dgm:t>
        <a:bodyPr/>
        <a:lstStyle/>
        <a:p>
          <a:endParaRPr lang="en-US"/>
        </a:p>
      </dgm:t>
    </dgm:pt>
    <dgm:pt modelId="{1B79574E-B15A-4FEC-A792-C35737944965}" type="sibTrans" cxnId="{A00958D1-DCEA-44F0-BC00-71A4CE7DCBE4}">
      <dgm:prSet/>
      <dgm:spPr/>
      <dgm:t>
        <a:bodyPr/>
        <a:lstStyle/>
        <a:p>
          <a:endParaRPr lang="en-US"/>
        </a:p>
      </dgm:t>
    </dgm:pt>
    <dgm:pt modelId="{97A71869-E67E-4A08-B4A1-890296DFECD9}">
      <dgm:prSet/>
      <dgm:spPr/>
      <dgm:t>
        <a:bodyPr/>
        <a:lstStyle/>
        <a:p>
          <a:r>
            <a:rPr lang="en-US" b="0" i="0"/>
            <a:t>Flexible data model supports various data formats.</a:t>
          </a:r>
          <a:endParaRPr lang="en-US"/>
        </a:p>
      </dgm:t>
    </dgm:pt>
    <dgm:pt modelId="{C276DF3B-8984-4991-96EF-C35E7CC99AD0}" type="parTrans" cxnId="{5E4D9B59-BFCC-4052-A549-3AE1051ACA78}">
      <dgm:prSet/>
      <dgm:spPr/>
      <dgm:t>
        <a:bodyPr/>
        <a:lstStyle/>
        <a:p>
          <a:endParaRPr lang="en-US"/>
        </a:p>
      </dgm:t>
    </dgm:pt>
    <dgm:pt modelId="{E6FA160E-463E-4AC9-BB0F-65E561B61142}" type="sibTrans" cxnId="{5E4D9B59-BFCC-4052-A549-3AE1051ACA78}">
      <dgm:prSet/>
      <dgm:spPr/>
      <dgm:t>
        <a:bodyPr/>
        <a:lstStyle/>
        <a:p>
          <a:endParaRPr lang="en-US"/>
        </a:p>
      </dgm:t>
    </dgm:pt>
    <dgm:pt modelId="{86DB7C5F-5DAE-4030-B314-934F1385992A}">
      <dgm:prSet/>
      <dgm:spPr/>
      <dgm:t>
        <a:bodyPr/>
        <a:lstStyle/>
        <a:p>
          <a:r>
            <a:rPr lang="en-US" b="0" i="0"/>
            <a:t>Suitable for complex data structures and changing data requirements.</a:t>
          </a:r>
          <a:endParaRPr lang="en-US"/>
        </a:p>
      </dgm:t>
    </dgm:pt>
    <dgm:pt modelId="{8E65A101-9540-4F8A-88AC-FB69C12DB25B}" type="parTrans" cxnId="{16B78FA7-2E06-4741-89C5-EDC932DE72B5}">
      <dgm:prSet/>
      <dgm:spPr/>
      <dgm:t>
        <a:bodyPr/>
        <a:lstStyle/>
        <a:p>
          <a:endParaRPr lang="en-US"/>
        </a:p>
      </dgm:t>
    </dgm:pt>
    <dgm:pt modelId="{BAD01968-B93A-4A6A-8004-9E172003A200}" type="sibTrans" cxnId="{16B78FA7-2E06-4741-89C5-EDC932DE72B5}">
      <dgm:prSet/>
      <dgm:spPr/>
      <dgm:t>
        <a:bodyPr/>
        <a:lstStyle/>
        <a:p>
          <a:endParaRPr lang="en-US"/>
        </a:p>
      </dgm:t>
    </dgm:pt>
    <dgm:pt modelId="{06E8C833-A24B-4784-85BF-6429C41B81DF}">
      <dgm:prSet/>
      <dgm:spPr>
        <a:solidFill>
          <a:srgbClr val="008A9E"/>
        </a:solidFill>
      </dgm:spPr>
      <dgm:t>
        <a:bodyPr/>
        <a:lstStyle/>
        <a:p>
          <a:r>
            <a:rPr lang="en-US" b="1" i="0" dirty="0"/>
            <a:t>Challenges and Limitations:</a:t>
          </a:r>
          <a:endParaRPr lang="en-US" dirty="0"/>
        </a:p>
      </dgm:t>
    </dgm:pt>
    <dgm:pt modelId="{16793955-3BDC-4178-9211-40286076EA53}" type="parTrans" cxnId="{0E346945-D433-4745-ABAD-AA5752B143D7}">
      <dgm:prSet/>
      <dgm:spPr/>
      <dgm:t>
        <a:bodyPr/>
        <a:lstStyle/>
        <a:p>
          <a:endParaRPr lang="en-US"/>
        </a:p>
      </dgm:t>
    </dgm:pt>
    <dgm:pt modelId="{F4A5F6E5-337F-4B46-B8F6-A0D5C0F63FB4}" type="sibTrans" cxnId="{0E346945-D433-4745-ABAD-AA5752B143D7}">
      <dgm:prSet/>
      <dgm:spPr/>
      <dgm:t>
        <a:bodyPr/>
        <a:lstStyle/>
        <a:p>
          <a:endParaRPr lang="en-US"/>
        </a:p>
      </dgm:t>
    </dgm:pt>
    <dgm:pt modelId="{2F485327-B867-47F7-BC52-BE5A05E40770}">
      <dgm:prSet/>
      <dgm:spPr/>
      <dgm:t>
        <a:bodyPr/>
        <a:lstStyle/>
        <a:p>
          <a:r>
            <a:rPr lang="en-US" b="0" i="0"/>
            <a:t>Lack of transaction support impacts data consistency.</a:t>
          </a:r>
          <a:endParaRPr lang="en-US"/>
        </a:p>
      </dgm:t>
    </dgm:pt>
    <dgm:pt modelId="{77CA29F6-9185-4961-8B5D-285FB8E57C83}" type="parTrans" cxnId="{714A23C8-BA8B-406C-A7EB-5E379E9E45BF}">
      <dgm:prSet/>
      <dgm:spPr/>
      <dgm:t>
        <a:bodyPr/>
        <a:lstStyle/>
        <a:p>
          <a:endParaRPr lang="en-US"/>
        </a:p>
      </dgm:t>
    </dgm:pt>
    <dgm:pt modelId="{E7ADE2BD-B80E-4E74-9898-43D58FBDA93B}" type="sibTrans" cxnId="{714A23C8-BA8B-406C-A7EB-5E379E9E45BF}">
      <dgm:prSet/>
      <dgm:spPr/>
      <dgm:t>
        <a:bodyPr/>
        <a:lstStyle/>
        <a:p>
          <a:endParaRPr lang="en-US"/>
        </a:p>
      </dgm:t>
    </dgm:pt>
    <dgm:pt modelId="{B59D33A8-F5D9-4493-BFBE-210B64B56640}">
      <dgm:prSet/>
      <dgm:spPr/>
      <dgm:t>
        <a:bodyPr/>
        <a:lstStyle/>
        <a:p>
          <a:r>
            <a:rPr lang="en-US" b="0" i="0"/>
            <a:t>Flexible data model can lead to performance issues.</a:t>
          </a:r>
          <a:endParaRPr lang="en-US"/>
        </a:p>
      </dgm:t>
    </dgm:pt>
    <dgm:pt modelId="{7D84B012-74EF-4D66-9575-64022F731BE9}" type="parTrans" cxnId="{1A84DB88-D45C-43B0-BAD1-BBD6028D6A45}">
      <dgm:prSet/>
      <dgm:spPr/>
      <dgm:t>
        <a:bodyPr/>
        <a:lstStyle/>
        <a:p>
          <a:endParaRPr lang="en-US"/>
        </a:p>
      </dgm:t>
    </dgm:pt>
    <dgm:pt modelId="{80C23F52-869E-4211-834F-E90AB899395C}" type="sibTrans" cxnId="{1A84DB88-D45C-43B0-BAD1-BBD6028D6A45}">
      <dgm:prSet/>
      <dgm:spPr/>
      <dgm:t>
        <a:bodyPr/>
        <a:lstStyle/>
        <a:p>
          <a:endParaRPr lang="en-US"/>
        </a:p>
      </dgm:t>
    </dgm:pt>
    <dgm:pt modelId="{662B9903-1BC8-409F-912E-BED8CB5F085E}">
      <dgm:prSet/>
      <dgm:spPr/>
      <dgm:t>
        <a:bodyPr/>
        <a:lstStyle/>
        <a:p>
          <a:r>
            <a:rPr lang="en-US" b="0" i="0"/>
            <a:t>Requires careful management for optimal performance.</a:t>
          </a:r>
          <a:endParaRPr lang="en-US"/>
        </a:p>
      </dgm:t>
    </dgm:pt>
    <dgm:pt modelId="{06AF5C44-D494-4211-B440-7CE79066B92E}" type="parTrans" cxnId="{866CEAB7-A63B-40B4-B4C6-4D700ECB62B1}">
      <dgm:prSet/>
      <dgm:spPr/>
      <dgm:t>
        <a:bodyPr/>
        <a:lstStyle/>
        <a:p>
          <a:endParaRPr lang="en-US"/>
        </a:p>
      </dgm:t>
    </dgm:pt>
    <dgm:pt modelId="{637BB230-81C1-4EE0-BE09-77C78808E4A0}" type="sibTrans" cxnId="{866CEAB7-A63B-40B4-B4C6-4D700ECB62B1}">
      <dgm:prSet/>
      <dgm:spPr/>
      <dgm:t>
        <a:bodyPr/>
        <a:lstStyle/>
        <a:p>
          <a:endParaRPr lang="en-US"/>
        </a:p>
      </dgm:t>
    </dgm:pt>
    <dgm:pt modelId="{41390BB9-7B63-4FA3-94DD-718A265BBA0A}" type="pres">
      <dgm:prSet presAssocID="{A1C5A623-20D5-44CB-9857-1B0B796ECAD7}" presName="Name0" presStyleCnt="0">
        <dgm:presLayoutVars>
          <dgm:dir/>
          <dgm:animLvl val="lvl"/>
          <dgm:resizeHandles val="exact"/>
        </dgm:presLayoutVars>
      </dgm:prSet>
      <dgm:spPr/>
    </dgm:pt>
    <dgm:pt modelId="{D69E0E2A-5DD7-4A79-8563-360D7A9504A5}" type="pres">
      <dgm:prSet presAssocID="{0B7FA3D0-0BA6-44FC-AE59-575F2700C675}" presName="linNode" presStyleCnt="0"/>
      <dgm:spPr/>
    </dgm:pt>
    <dgm:pt modelId="{438D6BF1-8BDA-4C3F-A440-AEFF2D819A0C}" type="pres">
      <dgm:prSet presAssocID="{0B7FA3D0-0BA6-44FC-AE59-575F2700C67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2D57D0A-8E80-4A69-9EAA-EC38126F04EB}" type="pres">
      <dgm:prSet presAssocID="{0B7FA3D0-0BA6-44FC-AE59-575F2700C675}" presName="descendantText" presStyleLbl="alignAccFollowNode1" presStyleIdx="0" presStyleCnt="2">
        <dgm:presLayoutVars>
          <dgm:bulletEnabled val="1"/>
        </dgm:presLayoutVars>
      </dgm:prSet>
      <dgm:spPr/>
    </dgm:pt>
    <dgm:pt modelId="{7F5FEF6D-D306-4904-B3C9-676642DFB176}" type="pres">
      <dgm:prSet presAssocID="{25B3445D-2FCB-47EB-A771-B991A78B90F5}" presName="sp" presStyleCnt="0"/>
      <dgm:spPr/>
    </dgm:pt>
    <dgm:pt modelId="{72FC7A91-DCE9-49BA-8995-62FAB2F6D75A}" type="pres">
      <dgm:prSet presAssocID="{06E8C833-A24B-4784-85BF-6429C41B81DF}" presName="linNode" presStyleCnt="0"/>
      <dgm:spPr/>
    </dgm:pt>
    <dgm:pt modelId="{B80ED394-EB36-440B-9F53-D022BA4F9987}" type="pres">
      <dgm:prSet presAssocID="{06E8C833-A24B-4784-85BF-6429C41B81D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9C6AA85-27C7-47F8-A104-5128D4C6692C}" type="pres">
      <dgm:prSet presAssocID="{06E8C833-A24B-4784-85BF-6429C41B81D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F65270B-BA2C-4923-A92A-7EBAFA46241E}" type="presOf" srcId="{2F485327-B867-47F7-BC52-BE5A05E40770}" destId="{49C6AA85-27C7-47F8-A104-5128D4C6692C}" srcOrd="0" destOrd="0" presId="urn:microsoft.com/office/officeart/2005/8/layout/vList5"/>
    <dgm:cxn modelId="{93CA521F-7523-4048-957E-76E91A0CA86A}" type="presOf" srcId="{A1C5A623-20D5-44CB-9857-1B0B796ECAD7}" destId="{41390BB9-7B63-4FA3-94DD-718A265BBA0A}" srcOrd="0" destOrd="0" presId="urn:microsoft.com/office/officeart/2005/8/layout/vList5"/>
    <dgm:cxn modelId="{14F4445C-7E8C-4AA4-AC57-DE6F359AF7FB}" type="presOf" srcId="{06E8C833-A24B-4784-85BF-6429C41B81DF}" destId="{B80ED394-EB36-440B-9F53-D022BA4F9987}" srcOrd="0" destOrd="0" presId="urn:microsoft.com/office/officeart/2005/8/layout/vList5"/>
    <dgm:cxn modelId="{A65AC45D-2F03-421C-AA10-76732AF40D83}" type="presOf" srcId="{86DB7C5F-5DAE-4030-B314-934F1385992A}" destId="{32D57D0A-8E80-4A69-9EAA-EC38126F04EB}" srcOrd="0" destOrd="3" presId="urn:microsoft.com/office/officeart/2005/8/layout/vList5"/>
    <dgm:cxn modelId="{A59FEA43-783F-4EE4-A0B8-69D2825F511C}" type="presOf" srcId="{0B7FA3D0-0BA6-44FC-AE59-575F2700C675}" destId="{438D6BF1-8BDA-4C3F-A440-AEFF2D819A0C}" srcOrd="0" destOrd="0" presId="urn:microsoft.com/office/officeart/2005/8/layout/vList5"/>
    <dgm:cxn modelId="{0E346945-D433-4745-ABAD-AA5752B143D7}" srcId="{A1C5A623-20D5-44CB-9857-1B0B796ECAD7}" destId="{06E8C833-A24B-4784-85BF-6429C41B81DF}" srcOrd="1" destOrd="0" parTransId="{16793955-3BDC-4178-9211-40286076EA53}" sibTransId="{F4A5F6E5-337F-4B46-B8F6-A0D5C0F63FB4}"/>
    <dgm:cxn modelId="{DCCBF36B-436F-4CFF-8340-CA7B05258231}" srcId="{A1C5A623-20D5-44CB-9857-1B0B796ECAD7}" destId="{0B7FA3D0-0BA6-44FC-AE59-575F2700C675}" srcOrd="0" destOrd="0" parTransId="{6B6C9818-2263-4F89-820B-F7D7463D4340}" sibTransId="{25B3445D-2FCB-47EB-A771-B991A78B90F5}"/>
    <dgm:cxn modelId="{F03DA44E-CC8A-40D9-A9A1-FAD0F60FB5F1}" type="presOf" srcId="{B59D33A8-F5D9-4493-BFBE-210B64B56640}" destId="{49C6AA85-27C7-47F8-A104-5128D4C6692C}" srcOrd="0" destOrd="1" presId="urn:microsoft.com/office/officeart/2005/8/layout/vList5"/>
    <dgm:cxn modelId="{5E4D9B59-BFCC-4052-A549-3AE1051ACA78}" srcId="{0B7FA3D0-0BA6-44FC-AE59-575F2700C675}" destId="{97A71869-E67E-4A08-B4A1-890296DFECD9}" srcOrd="2" destOrd="0" parTransId="{C276DF3B-8984-4991-96EF-C35E7CC99AD0}" sibTransId="{E6FA160E-463E-4AC9-BB0F-65E561B61142}"/>
    <dgm:cxn modelId="{1A84DB88-D45C-43B0-BAD1-BBD6028D6A45}" srcId="{06E8C833-A24B-4784-85BF-6429C41B81DF}" destId="{B59D33A8-F5D9-4493-BFBE-210B64B56640}" srcOrd="1" destOrd="0" parTransId="{7D84B012-74EF-4D66-9575-64022F731BE9}" sibTransId="{80C23F52-869E-4211-834F-E90AB899395C}"/>
    <dgm:cxn modelId="{2ADD758A-A4E8-4BAD-95A5-DE47516448F3}" srcId="{0B7FA3D0-0BA6-44FC-AE59-575F2700C675}" destId="{28616E85-314B-4C57-845D-CFA4A284EA84}" srcOrd="0" destOrd="0" parTransId="{C367A9E1-7BA5-4BCD-9549-A9946670D49D}" sibTransId="{5756DA78-A75B-47B2-AE64-A154C58534B6}"/>
    <dgm:cxn modelId="{F5B81698-045C-4BF4-89FA-11CEF459A7AC}" type="presOf" srcId="{662B9903-1BC8-409F-912E-BED8CB5F085E}" destId="{49C6AA85-27C7-47F8-A104-5128D4C6692C}" srcOrd="0" destOrd="2" presId="urn:microsoft.com/office/officeart/2005/8/layout/vList5"/>
    <dgm:cxn modelId="{16B78FA7-2E06-4741-89C5-EDC932DE72B5}" srcId="{0B7FA3D0-0BA6-44FC-AE59-575F2700C675}" destId="{86DB7C5F-5DAE-4030-B314-934F1385992A}" srcOrd="3" destOrd="0" parTransId="{8E65A101-9540-4F8A-88AC-FB69C12DB25B}" sibTransId="{BAD01968-B93A-4A6A-8004-9E172003A200}"/>
    <dgm:cxn modelId="{866CEAB7-A63B-40B4-B4C6-4D700ECB62B1}" srcId="{06E8C833-A24B-4784-85BF-6429C41B81DF}" destId="{662B9903-1BC8-409F-912E-BED8CB5F085E}" srcOrd="2" destOrd="0" parTransId="{06AF5C44-D494-4211-B440-7CE79066B92E}" sibTransId="{637BB230-81C1-4EE0-BE09-77C78808E4A0}"/>
    <dgm:cxn modelId="{714A23C8-BA8B-406C-A7EB-5E379E9E45BF}" srcId="{06E8C833-A24B-4784-85BF-6429C41B81DF}" destId="{2F485327-B867-47F7-BC52-BE5A05E40770}" srcOrd="0" destOrd="0" parTransId="{77CA29F6-9185-4961-8B5D-285FB8E57C83}" sibTransId="{E7ADE2BD-B80E-4E74-9898-43D58FBDA93B}"/>
    <dgm:cxn modelId="{268465D0-C23C-4F21-9158-23501083FBAF}" type="presOf" srcId="{C8CC1653-1FB3-4522-85D5-7B2265F8724F}" destId="{32D57D0A-8E80-4A69-9EAA-EC38126F04EB}" srcOrd="0" destOrd="1" presId="urn:microsoft.com/office/officeart/2005/8/layout/vList5"/>
    <dgm:cxn modelId="{A00958D1-DCEA-44F0-BC00-71A4CE7DCBE4}" srcId="{0B7FA3D0-0BA6-44FC-AE59-575F2700C675}" destId="{C8CC1653-1FB3-4522-85D5-7B2265F8724F}" srcOrd="1" destOrd="0" parTransId="{FAC51740-D190-43BB-98E2-BAACBED423F0}" sibTransId="{1B79574E-B15A-4FEC-A792-C35737944965}"/>
    <dgm:cxn modelId="{900914E2-B517-4FCD-88AF-C1D6A80E1AD0}" type="presOf" srcId="{28616E85-314B-4C57-845D-CFA4A284EA84}" destId="{32D57D0A-8E80-4A69-9EAA-EC38126F04EB}" srcOrd="0" destOrd="0" presId="urn:microsoft.com/office/officeart/2005/8/layout/vList5"/>
    <dgm:cxn modelId="{9CCC36EB-E56D-48B9-8CDD-33CF668AC014}" type="presOf" srcId="{97A71869-E67E-4A08-B4A1-890296DFECD9}" destId="{32D57D0A-8E80-4A69-9EAA-EC38126F04EB}" srcOrd="0" destOrd="2" presId="urn:microsoft.com/office/officeart/2005/8/layout/vList5"/>
    <dgm:cxn modelId="{7B4D7CEA-DB78-4A29-B8A4-B453AAAD48C1}" type="presParOf" srcId="{41390BB9-7B63-4FA3-94DD-718A265BBA0A}" destId="{D69E0E2A-5DD7-4A79-8563-360D7A9504A5}" srcOrd="0" destOrd="0" presId="urn:microsoft.com/office/officeart/2005/8/layout/vList5"/>
    <dgm:cxn modelId="{47F0D973-AD29-4111-89AF-BDE685EE516D}" type="presParOf" srcId="{D69E0E2A-5DD7-4A79-8563-360D7A9504A5}" destId="{438D6BF1-8BDA-4C3F-A440-AEFF2D819A0C}" srcOrd="0" destOrd="0" presId="urn:microsoft.com/office/officeart/2005/8/layout/vList5"/>
    <dgm:cxn modelId="{67AD4D07-1B80-4B17-97AD-F28B5CFE1D6D}" type="presParOf" srcId="{D69E0E2A-5DD7-4A79-8563-360D7A9504A5}" destId="{32D57D0A-8E80-4A69-9EAA-EC38126F04EB}" srcOrd="1" destOrd="0" presId="urn:microsoft.com/office/officeart/2005/8/layout/vList5"/>
    <dgm:cxn modelId="{E4DD78C3-5A6D-40F5-B350-88BC20BBAC52}" type="presParOf" srcId="{41390BB9-7B63-4FA3-94DD-718A265BBA0A}" destId="{7F5FEF6D-D306-4904-B3C9-676642DFB176}" srcOrd="1" destOrd="0" presId="urn:microsoft.com/office/officeart/2005/8/layout/vList5"/>
    <dgm:cxn modelId="{D5331A78-32DF-427F-9750-5AFE678B2F2D}" type="presParOf" srcId="{41390BB9-7B63-4FA3-94DD-718A265BBA0A}" destId="{72FC7A91-DCE9-49BA-8995-62FAB2F6D75A}" srcOrd="2" destOrd="0" presId="urn:microsoft.com/office/officeart/2005/8/layout/vList5"/>
    <dgm:cxn modelId="{96F4935A-A3CA-4279-BE0E-992DDBED0A2C}" type="presParOf" srcId="{72FC7A91-DCE9-49BA-8995-62FAB2F6D75A}" destId="{B80ED394-EB36-440B-9F53-D022BA4F9987}" srcOrd="0" destOrd="0" presId="urn:microsoft.com/office/officeart/2005/8/layout/vList5"/>
    <dgm:cxn modelId="{0861F90B-A2EC-4682-B42D-2878372E4B31}" type="presParOf" srcId="{72FC7A91-DCE9-49BA-8995-62FAB2F6D75A}" destId="{49C6AA85-27C7-47F8-A104-5128D4C669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5D608-A0B6-46D2-B4E0-BDA0D2D151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BC013B-689F-4713-908D-7FB3520FE383}">
      <dgm:prSet/>
      <dgm:spPr>
        <a:solidFill>
          <a:srgbClr val="008A9E"/>
        </a:solidFill>
      </dgm:spPr>
      <dgm:t>
        <a:bodyPr/>
        <a:lstStyle/>
        <a:p>
          <a:r>
            <a:rPr lang="en-US" b="1" i="0" dirty="0"/>
            <a:t>MongoDB vs. SQL:</a:t>
          </a:r>
          <a:endParaRPr lang="en-US" dirty="0"/>
        </a:p>
      </dgm:t>
    </dgm:pt>
    <dgm:pt modelId="{413A197A-15AB-4120-90B3-DA6CA3F471B7}" type="parTrans" cxnId="{1C097703-C76A-4E10-8AAD-8CE3E4B62C8C}">
      <dgm:prSet/>
      <dgm:spPr/>
      <dgm:t>
        <a:bodyPr/>
        <a:lstStyle/>
        <a:p>
          <a:endParaRPr lang="en-US"/>
        </a:p>
      </dgm:t>
    </dgm:pt>
    <dgm:pt modelId="{90E045D1-0D09-497E-9300-5D499B3D1EA7}" type="sibTrans" cxnId="{1C097703-C76A-4E10-8AAD-8CE3E4B62C8C}">
      <dgm:prSet/>
      <dgm:spPr/>
      <dgm:t>
        <a:bodyPr/>
        <a:lstStyle/>
        <a:p>
          <a:endParaRPr lang="en-US"/>
        </a:p>
      </dgm:t>
    </dgm:pt>
    <dgm:pt modelId="{08D9253B-A311-4A5D-A273-AA6AC88A6AF9}">
      <dgm:prSet/>
      <dgm:spPr/>
      <dgm:t>
        <a:bodyPr/>
        <a:lstStyle/>
        <a:p>
          <a:r>
            <a:rPr lang="en-US" b="0" i="0"/>
            <a:t>MongoDB is a NoSQL database employing a document-oriented data model.</a:t>
          </a:r>
          <a:endParaRPr lang="en-US"/>
        </a:p>
      </dgm:t>
    </dgm:pt>
    <dgm:pt modelId="{11AA93D1-51CA-4B4E-9964-16D80347AEE7}" type="parTrans" cxnId="{79621A5D-F9C1-4F4E-A7F0-1495386A09B6}">
      <dgm:prSet/>
      <dgm:spPr/>
      <dgm:t>
        <a:bodyPr/>
        <a:lstStyle/>
        <a:p>
          <a:endParaRPr lang="en-US"/>
        </a:p>
      </dgm:t>
    </dgm:pt>
    <dgm:pt modelId="{A22BB6C8-5AE6-400C-B8B6-BBF87A7C5150}" type="sibTrans" cxnId="{79621A5D-F9C1-4F4E-A7F0-1495386A09B6}">
      <dgm:prSet/>
      <dgm:spPr/>
      <dgm:t>
        <a:bodyPr/>
        <a:lstStyle/>
        <a:p>
          <a:endParaRPr lang="en-US"/>
        </a:p>
      </dgm:t>
    </dgm:pt>
    <dgm:pt modelId="{070E06BF-B90B-4F84-A900-E9BCBBB0BE30}">
      <dgm:prSet/>
      <dgm:spPr/>
      <dgm:t>
        <a:bodyPr/>
        <a:lstStyle/>
        <a:p>
          <a:r>
            <a:rPr lang="en-US" b="0" i="0"/>
            <a:t>Data is stored in dynamic schema JSON-like documents.</a:t>
          </a:r>
          <a:endParaRPr lang="en-US"/>
        </a:p>
      </dgm:t>
    </dgm:pt>
    <dgm:pt modelId="{A2E7C631-38CB-4037-A360-D0D8895A369D}" type="parTrans" cxnId="{84CBE15D-6D14-417E-88D5-274EF67D9624}">
      <dgm:prSet/>
      <dgm:spPr/>
      <dgm:t>
        <a:bodyPr/>
        <a:lstStyle/>
        <a:p>
          <a:endParaRPr lang="en-US"/>
        </a:p>
      </dgm:t>
    </dgm:pt>
    <dgm:pt modelId="{FA976A51-39EB-48DD-AE00-B54B0F96D8D9}" type="sibTrans" cxnId="{84CBE15D-6D14-417E-88D5-274EF67D9624}">
      <dgm:prSet/>
      <dgm:spPr/>
      <dgm:t>
        <a:bodyPr/>
        <a:lstStyle/>
        <a:p>
          <a:endParaRPr lang="en-US"/>
        </a:p>
      </dgm:t>
    </dgm:pt>
    <dgm:pt modelId="{396C77DF-BE64-421F-9679-FEC8E9FBE29A}">
      <dgm:prSet/>
      <dgm:spPr/>
      <dgm:t>
        <a:bodyPr/>
        <a:lstStyle/>
        <a:p>
          <a:r>
            <a:rPr lang="en-US" b="0" i="0"/>
            <a:t>SQL, however, employs a table-based data model with fixed schemas.</a:t>
          </a:r>
          <a:endParaRPr lang="en-US"/>
        </a:p>
      </dgm:t>
    </dgm:pt>
    <dgm:pt modelId="{E01EDDE2-AB79-4AE5-9189-980A2D508BD7}" type="parTrans" cxnId="{EE03F89A-2DF0-4562-844A-9B9258B01DAF}">
      <dgm:prSet/>
      <dgm:spPr/>
      <dgm:t>
        <a:bodyPr/>
        <a:lstStyle/>
        <a:p>
          <a:endParaRPr lang="en-US"/>
        </a:p>
      </dgm:t>
    </dgm:pt>
    <dgm:pt modelId="{9DCAF3C8-9DE4-422B-A72D-623891E0AFF0}" type="sibTrans" cxnId="{EE03F89A-2DF0-4562-844A-9B9258B01DAF}">
      <dgm:prSet/>
      <dgm:spPr/>
      <dgm:t>
        <a:bodyPr/>
        <a:lstStyle/>
        <a:p>
          <a:endParaRPr lang="en-US"/>
        </a:p>
      </dgm:t>
    </dgm:pt>
    <dgm:pt modelId="{FB948D43-615F-4117-BC07-7F710F2B950F}">
      <dgm:prSet/>
      <dgm:spPr>
        <a:solidFill>
          <a:srgbClr val="008A9E"/>
        </a:solidFill>
      </dgm:spPr>
      <dgm:t>
        <a:bodyPr/>
        <a:lstStyle/>
        <a:p>
          <a:r>
            <a:rPr lang="en-US" b="1" i="0"/>
            <a:t>Data Model:</a:t>
          </a:r>
          <a:endParaRPr lang="en-US"/>
        </a:p>
      </dgm:t>
    </dgm:pt>
    <dgm:pt modelId="{43A5B74F-B1CE-4B1A-BC4B-8BB5A00414CF}" type="parTrans" cxnId="{D0DAC121-E39E-43F5-AD16-757112F5946E}">
      <dgm:prSet/>
      <dgm:spPr/>
      <dgm:t>
        <a:bodyPr/>
        <a:lstStyle/>
        <a:p>
          <a:endParaRPr lang="en-US"/>
        </a:p>
      </dgm:t>
    </dgm:pt>
    <dgm:pt modelId="{1A519E47-2D32-486F-AE63-6E339462EC89}" type="sibTrans" cxnId="{D0DAC121-E39E-43F5-AD16-757112F5946E}">
      <dgm:prSet/>
      <dgm:spPr/>
      <dgm:t>
        <a:bodyPr/>
        <a:lstStyle/>
        <a:p>
          <a:endParaRPr lang="en-US"/>
        </a:p>
      </dgm:t>
    </dgm:pt>
    <dgm:pt modelId="{B8F1EDA4-1A86-419D-8707-11A60E2236E5}">
      <dgm:prSet/>
      <dgm:spPr/>
      <dgm:t>
        <a:bodyPr/>
        <a:lstStyle/>
        <a:p>
          <a:r>
            <a:rPr lang="en-US" b="0" i="0"/>
            <a:t>MongoDB accommodates varying fields within documents.</a:t>
          </a:r>
          <a:endParaRPr lang="en-US"/>
        </a:p>
      </dgm:t>
    </dgm:pt>
    <dgm:pt modelId="{42430043-0DF4-4FBA-8133-E22E0D6414F7}" type="parTrans" cxnId="{B141078F-A75A-4D00-AE89-7C9DFC4F9885}">
      <dgm:prSet/>
      <dgm:spPr/>
      <dgm:t>
        <a:bodyPr/>
        <a:lstStyle/>
        <a:p>
          <a:endParaRPr lang="en-US"/>
        </a:p>
      </dgm:t>
    </dgm:pt>
    <dgm:pt modelId="{2D6E04BA-695F-416A-A4FE-4B24D1FCC754}" type="sibTrans" cxnId="{B141078F-A75A-4D00-AE89-7C9DFC4F9885}">
      <dgm:prSet/>
      <dgm:spPr/>
      <dgm:t>
        <a:bodyPr/>
        <a:lstStyle/>
        <a:p>
          <a:endParaRPr lang="en-US"/>
        </a:p>
      </dgm:t>
    </dgm:pt>
    <dgm:pt modelId="{EAD272F8-FEAB-4E64-9497-5EBC766810C8}">
      <dgm:prSet/>
      <dgm:spPr/>
      <dgm:t>
        <a:bodyPr/>
        <a:lstStyle/>
        <a:p>
          <a:r>
            <a:rPr lang="en-US" b="0" i="0"/>
            <a:t>SQL stores data in rows and columns with consistent schemas.</a:t>
          </a:r>
          <a:endParaRPr lang="en-US"/>
        </a:p>
      </dgm:t>
    </dgm:pt>
    <dgm:pt modelId="{C60EF5B5-29A4-4860-9489-EE6C25AA70C0}" type="parTrans" cxnId="{74C327FD-5A5E-419F-B74C-0073FFA9B1DC}">
      <dgm:prSet/>
      <dgm:spPr/>
      <dgm:t>
        <a:bodyPr/>
        <a:lstStyle/>
        <a:p>
          <a:endParaRPr lang="en-US"/>
        </a:p>
      </dgm:t>
    </dgm:pt>
    <dgm:pt modelId="{33A37ECC-FAA1-41DC-890C-D4A6D15E87C4}" type="sibTrans" cxnId="{74C327FD-5A5E-419F-B74C-0073FFA9B1DC}">
      <dgm:prSet/>
      <dgm:spPr/>
      <dgm:t>
        <a:bodyPr/>
        <a:lstStyle/>
        <a:p>
          <a:endParaRPr lang="en-US"/>
        </a:p>
      </dgm:t>
    </dgm:pt>
    <dgm:pt modelId="{4A04DB22-3D36-427C-9E11-793ABFB9FB1D}">
      <dgm:prSet/>
      <dgm:spPr>
        <a:solidFill>
          <a:srgbClr val="008A9E"/>
        </a:solidFill>
      </dgm:spPr>
      <dgm:t>
        <a:bodyPr/>
        <a:lstStyle/>
        <a:p>
          <a:r>
            <a:rPr lang="en-US" b="1" i="0"/>
            <a:t>Query Languages:</a:t>
          </a:r>
          <a:endParaRPr lang="en-US"/>
        </a:p>
      </dgm:t>
    </dgm:pt>
    <dgm:pt modelId="{914872EF-07E5-4CB7-84A2-A28819FFCFD2}" type="parTrans" cxnId="{9731C66C-EFA1-430B-862D-653103B9716A}">
      <dgm:prSet/>
      <dgm:spPr/>
      <dgm:t>
        <a:bodyPr/>
        <a:lstStyle/>
        <a:p>
          <a:endParaRPr lang="en-US"/>
        </a:p>
      </dgm:t>
    </dgm:pt>
    <dgm:pt modelId="{D25182C8-3BC3-4A55-A2B7-6E047AB4CF16}" type="sibTrans" cxnId="{9731C66C-EFA1-430B-862D-653103B9716A}">
      <dgm:prSet/>
      <dgm:spPr/>
      <dgm:t>
        <a:bodyPr/>
        <a:lstStyle/>
        <a:p>
          <a:endParaRPr lang="en-US"/>
        </a:p>
      </dgm:t>
    </dgm:pt>
    <dgm:pt modelId="{37B2BC3F-5F31-499D-9DE3-76D8C7DFD8A4}">
      <dgm:prSet/>
      <dgm:spPr/>
      <dgm:t>
        <a:bodyPr/>
        <a:lstStyle/>
        <a:p>
          <a:r>
            <a:rPr lang="en-US" b="0" i="0"/>
            <a:t>MongoDB uses MongoDB Query Language (MQL).</a:t>
          </a:r>
          <a:endParaRPr lang="en-US"/>
        </a:p>
      </dgm:t>
    </dgm:pt>
    <dgm:pt modelId="{E99F2998-FCB9-494C-AD7A-BB8AF2C82BA9}" type="parTrans" cxnId="{AEC0CF1F-51AA-4238-8FD2-122B94C2F003}">
      <dgm:prSet/>
      <dgm:spPr/>
      <dgm:t>
        <a:bodyPr/>
        <a:lstStyle/>
        <a:p>
          <a:endParaRPr lang="en-US"/>
        </a:p>
      </dgm:t>
    </dgm:pt>
    <dgm:pt modelId="{03D8B058-2527-45C8-A10E-619DACED429E}" type="sibTrans" cxnId="{AEC0CF1F-51AA-4238-8FD2-122B94C2F003}">
      <dgm:prSet/>
      <dgm:spPr/>
      <dgm:t>
        <a:bodyPr/>
        <a:lstStyle/>
        <a:p>
          <a:endParaRPr lang="en-US"/>
        </a:p>
      </dgm:t>
    </dgm:pt>
    <dgm:pt modelId="{34CD68D5-1449-468C-B665-98333A65010B}">
      <dgm:prSet/>
      <dgm:spPr/>
      <dgm:t>
        <a:bodyPr/>
        <a:lstStyle/>
        <a:p>
          <a:r>
            <a:rPr lang="en-US" b="0" i="0"/>
            <a:t>MQL offers flexibility, enabling complex queries, aggregation, and indexing.</a:t>
          </a:r>
          <a:endParaRPr lang="en-US"/>
        </a:p>
      </dgm:t>
    </dgm:pt>
    <dgm:pt modelId="{2375A327-AF66-4DB8-BEB4-EB22FC12CA90}" type="parTrans" cxnId="{29AE0B18-7F25-4DBC-B3A6-0DC0724BC617}">
      <dgm:prSet/>
      <dgm:spPr/>
      <dgm:t>
        <a:bodyPr/>
        <a:lstStyle/>
        <a:p>
          <a:endParaRPr lang="en-US"/>
        </a:p>
      </dgm:t>
    </dgm:pt>
    <dgm:pt modelId="{8883E57F-A298-4631-A61D-2840ADA58456}" type="sibTrans" cxnId="{29AE0B18-7F25-4DBC-B3A6-0DC0724BC617}">
      <dgm:prSet/>
      <dgm:spPr/>
      <dgm:t>
        <a:bodyPr/>
        <a:lstStyle/>
        <a:p>
          <a:endParaRPr lang="en-US"/>
        </a:p>
      </dgm:t>
    </dgm:pt>
    <dgm:pt modelId="{D2DD1C58-57ED-440C-86F6-DC78355442D3}">
      <dgm:prSet/>
      <dgm:spPr/>
      <dgm:t>
        <a:bodyPr/>
        <a:lstStyle/>
        <a:p>
          <a:r>
            <a:rPr lang="en-US" b="0" i="0"/>
            <a:t>SQL relies on Structured Query Language.</a:t>
          </a:r>
          <a:endParaRPr lang="en-US"/>
        </a:p>
      </dgm:t>
    </dgm:pt>
    <dgm:pt modelId="{4883C52F-DE72-4D45-8B82-B3D604F58120}" type="parTrans" cxnId="{058243D7-3CD7-4377-ABA3-77095F30156F}">
      <dgm:prSet/>
      <dgm:spPr/>
      <dgm:t>
        <a:bodyPr/>
        <a:lstStyle/>
        <a:p>
          <a:endParaRPr lang="en-US"/>
        </a:p>
      </dgm:t>
    </dgm:pt>
    <dgm:pt modelId="{031D0472-CAEF-4A72-BF47-136B8C154744}" type="sibTrans" cxnId="{058243D7-3CD7-4377-ABA3-77095F30156F}">
      <dgm:prSet/>
      <dgm:spPr/>
      <dgm:t>
        <a:bodyPr/>
        <a:lstStyle/>
        <a:p>
          <a:endParaRPr lang="en-US"/>
        </a:p>
      </dgm:t>
    </dgm:pt>
    <dgm:pt modelId="{CD500E2D-8F92-4A49-99D9-32DEF5E2A0EC}">
      <dgm:prSet/>
      <dgm:spPr/>
      <dgm:t>
        <a:bodyPr/>
        <a:lstStyle/>
        <a:p>
          <a:r>
            <a:rPr lang="en-US" b="0" i="0"/>
            <a:t>SQL is more standardized and widely familiar, despite being less flexible than MQL.</a:t>
          </a:r>
          <a:endParaRPr lang="en-US"/>
        </a:p>
      </dgm:t>
    </dgm:pt>
    <dgm:pt modelId="{8D36CD16-787E-4ADE-AC51-80261BF7120E}" type="parTrans" cxnId="{5BA0EDAE-FD30-4693-AA85-9F946461CE91}">
      <dgm:prSet/>
      <dgm:spPr/>
      <dgm:t>
        <a:bodyPr/>
        <a:lstStyle/>
        <a:p>
          <a:endParaRPr lang="en-US"/>
        </a:p>
      </dgm:t>
    </dgm:pt>
    <dgm:pt modelId="{79D81AE9-D022-433F-9D1D-4F16EE2D9B39}" type="sibTrans" cxnId="{5BA0EDAE-FD30-4693-AA85-9F946461CE91}">
      <dgm:prSet/>
      <dgm:spPr/>
      <dgm:t>
        <a:bodyPr/>
        <a:lstStyle/>
        <a:p>
          <a:endParaRPr lang="en-US"/>
        </a:p>
      </dgm:t>
    </dgm:pt>
    <dgm:pt modelId="{4FCF58C4-BD2B-4948-B40D-4114EA632C6E}" type="pres">
      <dgm:prSet presAssocID="{E425D608-A0B6-46D2-B4E0-BDA0D2D151DA}" presName="Name0" presStyleCnt="0">
        <dgm:presLayoutVars>
          <dgm:dir/>
          <dgm:animLvl val="lvl"/>
          <dgm:resizeHandles val="exact"/>
        </dgm:presLayoutVars>
      </dgm:prSet>
      <dgm:spPr/>
    </dgm:pt>
    <dgm:pt modelId="{BE49D8CB-3D8D-48A0-9D1A-E75B80C80DEB}" type="pres">
      <dgm:prSet presAssocID="{F2BC013B-689F-4713-908D-7FB3520FE383}" presName="linNode" presStyleCnt="0"/>
      <dgm:spPr/>
    </dgm:pt>
    <dgm:pt modelId="{1A763C28-9829-43A2-96B4-085C7083906A}" type="pres">
      <dgm:prSet presAssocID="{F2BC013B-689F-4713-908D-7FB3520FE38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31769E8-BB74-44F1-B3D3-B6C90EFCDA82}" type="pres">
      <dgm:prSet presAssocID="{F2BC013B-689F-4713-908D-7FB3520FE383}" presName="descendantText" presStyleLbl="alignAccFollowNode1" presStyleIdx="0" presStyleCnt="3">
        <dgm:presLayoutVars>
          <dgm:bulletEnabled val="1"/>
        </dgm:presLayoutVars>
      </dgm:prSet>
      <dgm:spPr/>
    </dgm:pt>
    <dgm:pt modelId="{349E6D31-A797-468F-923A-446F26E5CB1D}" type="pres">
      <dgm:prSet presAssocID="{90E045D1-0D09-497E-9300-5D499B3D1EA7}" presName="sp" presStyleCnt="0"/>
      <dgm:spPr/>
    </dgm:pt>
    <dgm:pt modelId="{DE1AAE8D-C5BD-4E1C-88EA-BE6F43AA7298}" type="pres">
      <dgm:prSet presAssocID="{FB948D43-615F-4117-BC07-7F710F2B950F}" presName="linNode" presStyleCnt="0"/>
      <dgm:spPr/>
    </dgm:pt>
    <dgm:pt modelId="{111B8CEC-9820-4337-97B8-66A1139C122F}" type="pres">
      <dgm:prSet presAssocID="{FB948D43-615F-4117-BC07-7F710F2B950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E93444E-BDF1-4521-9110-F0E34EE95271}" type="pres">
      <dgm:prSet presAssocID="{FB948D43-615F-4117-BC07-7F710F2B950F}" presName="descendantText" presStyleLbl="alignAccFollowNode1" presStyleIdx="1" presStyleCnt="3">
        <dgm:presLayoutVars>
          <dgm:bulletEnabled val="1"/>
        </dgm:presLayoutVars>
      </dgm:prSet>
      <dgm:spPr/>
    </dgm:pt>
    <dgm:pt modelId="{4BB97639-3C62-4D73-BF64-11CFD47138B9}" type="pres">
      <dgm:prSet presAssocID="{1A519E47-2D32-486F-AE63-6E339462EC89}" presName="sp" presStyleCnt="0"/>
      <dgm:spPr/>
    </dgm:pt>
    <dgm:pt modelId="{0F8A16B9-3CDD-4D1B-B0F9-BDA5CCE0C9C7}" type="pres">
      <dgm:prSet presAssocID="{4A04DB22-3D36-427C-9E11-793ABFB9FB1D}" presName="linNode" presStyleCnt="0"/>
      <dgm:spPr/>
    </dgm:pt>
    <dgm:pt modelId="{B6129C2C-305F-40C0-84D5-8925C2DE804C}" type="pres">
      <dgm:prSet presAssocID="{4A04DB22-3D36-427C-9E11-793ABFB9FB1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1673766-EF03-4C98-82AE-80D86E6EAEE6}" type="pres">
      <dgm:prSet presAssocID="{4A04DB22-3D36-427C-9E11-793ABFB9FB1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C097703-C76A-4E10-8AAD-8CE3E4B62C8C}" srcId="{E425D608-A0B6-46D2-B4E0-BDA0D2D151DA}" destId="{F2BC013B-689F-4713-908D-7FB3520FE383}" srcOrd="0" destOrd="0" parTransId="{413A197A-15AB-4120-90B3-DA6CA3F471B7}" sibTransId="{90E045D1-0D09-497E-9300-5D499B3D1EA7}"/>
    <dgm:cxn modelId="{999A7E05-6908-4B8F-8F9C-14975A0B2F82}" type="presOf" srcId="{34CD68D5-1449-468C-B665-98333A65010B}" destId="{B1673766-EF03-4C98-82AE-80D86E6EAEE6}" srcOrd="0" destOrd="1" presId="urn:microsoft.com/office/officeart/2005/8/layout/vList5"/>
    <dgm:cxn modelId="{29AE0B18-7F25-4DBC-B3A6-0DC0724BC617}" srcId="{4A04DB22-3D36-427C-9E11-793ABFB9FB1D}" destId="{34CD68D5-1449-468C-B665-98333A65010B}" srcOrd="1" destOrd="0" parTransId="{2375A327-AF66-4DB8-BEB4-EB22FC12CA90}" sibTransId="{8883E57F-A298-4631-A61D-2840ADA58456}"/>
    <dgm:cxn modelId="{AEC0CF1F-51AA-4238-8FD2-122B94C2F003}" srcId="{4A04DB22-3D36-427C-9E11-793ABFB9FB1D}" destId="{37B2BC3F-5F31-499D-9DE3-76D8C7DFD8A4}" srcOrd="0" destOrd="0" parTransId="{E99F2998-FCB9-494C-AD7A-BB8AF2C82BA9}" sibTransId="{03D8B058-2527-45C8-A10E-619DACED429E}"/>
    <dgm:cxn modelId="{D0DAC121-E39E-43F5-AD16-757112F5946E}" srcId="{E425D608-A0B6-46D2-B4E0-BDA0D2D151DA}" destId="{FB948D43-615F-4117-BC07-7F710F2B950F}" srcOrd="1" destOrd="0" parTransId="{43A5B74F-B1CE-4B1A-BC4B-8BB5A00414CF}" sibTransId="{1A519E47-2D32-486F-AE63-6E339462EC89}"/>
    <dgm:cxn modelId="{ACEAD22F-B41D-4CE6-9243-75318B47CB26}" type="presOf" srcId="{E425D608-A0B6-46D2-B4E0-BDA0D2D151DA}" destId="{4FCF58C4-BD2B-4948-B40D-4114EA632C6E}" srcOrd="0" destOrd="0" presId="urn:microsoft.com/office/officeart/2005/8/layout/vList5"/>
    <dgm:cxn modelId="{35CDE43A-F109-439E-A794-4684BB47A033}" type="presOf" srcId="{F2BC013B-689F-4713-908D-7FB3520FE383}" destId="{1A763C28-9829-43A2-96B4-085C7083906A}" srcOrd="0" destOrd="0" presId="urn:microsoft.com/office/officeart/2005/8/layout/vList5"/>
    <dgm:cxn modelId="{79621A5D-F9C1-4F4E-A7F0-1495386A09B6}" srcId="{F2BC013B-689F-4713-908D-7FB3520FE383}" destId="{08D9253B-A311-4A5D-A273-AA6AC88A6AF9}" srcOrd="0" destOrd="0" parTransId="{11AA93D1-51CA-4B4E-9964-16D80347AEE7}" sibTransId="{A22BB6C8-5AE6-400C-B8B6-BBF87A7C5150}"/>
    <dgm:cxn modelId="{84CBE15D-6D14-417E-88D5-274EF67D9624}" srcId="{F2BC013B-689F-4713-908D-7FB3520FE383}" destId="{070E06BF-B90B-4F84-A900-E9BCBBB0BE30}" srcOrd="1" destOrd="0" parTransId="{A2E7C631-38CB-4037-A360-D0D8895A369D}" sibTransId="{FA976A51-39EB-48DD-AE00-B54B0F96D8D9}"/>
    <dgm:cxn modelId="{7B66C561-B99E-4A71-815C-496C19FBEB6E}" type="presOf" srcId="{070E06BF-B90B-4F84-A900-E9BCBBB0BE30}" destId="{E31769E8-BB74-44F1-B3D3-B6C90EFCDA82}" srcOrd="0" destOrd="1" presId="urn:microsoft.com/office/officeart/2005/8/layout/vList5"/>
    <dgm:cxn modelId="{99715A43-DF7D-494D-B1C7-7091191208B6}" type="presOf" srcId="{D2DD1C58-57ED-440C-86F6-DC78355442D3}" destId="{B1673766-EF03-4C98-82AE-80D86E6EAEE6}" srcOrd="0" destOrd="2" presId="urn:microsoft.com/office/officeart/2005/8/layout/vList5"/>
    <dgm:cxn modelId="{9731C66C-EFA1-430B-862D-653103B9716A}" srcId="{E425D608-A0B6-46D2-B4E0-BDA0D2D151DA}" destId="{4A04DB22-3D36-427C-9E11-793ABFB9FB1D}" srcOrd="2" destOrd="0" parTransId="{914872EF-07E5-4CB7-84A2-A28819FFCFD2}" sibTransId="{D25182C8-3BC3-4A55-A2B7-6E047AB4CF16}"/>
    <dgm:cxn modelId="{C5D82E53-A363-446C-97C1-273ED7AC1DDC}" type="presOf" srcId="{EAD272F8-FEAB-4E64-9497-5EBC766810C8}" destId="{CE93444E-BDF1-4521-9110-F0E34EE95271}" srcOrd="0" destOrd="1" presId="urn:microsoft.com/office/officeart/2005/8/layout/vList5"/>
    <dgm:cxn modelId="{469FD489-BB79-4103-8CF7-A01AD2E522A7}" type="presOf" srcId="{396C77DF-BE64-421F-9679-FEC8E9FBE29A}" destId="{E31769E8-BB74-44F1-B3D3-B6C90EFCDA82}" srcOrd="0" destOrd="2" presId="urn:microsoft.com/office/officeart/2005/8/layout/vList5"/>
    <dgm:cxn modelId="{B141078F-A75A-4D00-AE89-7C9DFC4F9885}" srcId="{FB948D43-615F-4117-BC07-7F710F2B950F}" destId="{B8F1EDA4-1A86-419D-8707-11A60E2236E5}" srcOrd="0" destOrd="0" parTransId="{42430043-0DF4-4FBA-8133-E22E0D6414F7}" sibTransId="{2D6E04BA-695F-416A-A4FE-4B24D1FCC754}"/>
    <dgm:cxn modelId="{EE03F89A-2DF0-4562-844A-9B9258B01DAF}" srcId="{F2BC013B-689F-4713-908D-7FB3520FE383}" destId="{396C77DF-BE64-421F-9679-FEC8E9FBE29A}" srcOrd="2" destOrd="0" parTransId="{E01EDDE2-AB79-4AE5-9189-980A2D508BD7}" sibTransId="{9DCAF3C8-9DE4-422B-A72D-623891E0AFF0}"/>
    <dgm:cxn modelId="{5BA0EDAE-FD30-4693-AA85-9F946461CE91}" srcId="{4A04DB22-3D36-427C-9E11-793ABFB9FB1D}" destId="{CD500E2D-8F92-4A49-99D9-32DEF5E2A0EC}" srcOrd="3" destOrd="0" parTransId="{8D36CD16-787E-4ADE-AC51-80261BF7120E}" sibTransId="{79D81AE9-D022-433F-9D1D-4F16EE2D9B39}"/>
    <dgm:cxn modelId="{F4E633B0-0D7E-4C14-820B-6EA7A5606CBE}" type="presOf" srcId="{FB948D43-615F-4117-BC07-7F710F2B950F}" destId="{111B8CEC-9820-4337-97B8-66A1139C122F}" srcOrd="0" destOrd="0" presId="urn:microsoft.com/office/officeart/2005/8/layout/vList5"/>
    <dgm:cxn modelId="{058243D7-3CD7-4377-ABA3-77095F30156F}" srcId="{4A04DB22-3D36-427C-9E11-793ABFB9FB1D}" destId="{D2DD1C58-57ED-440C-86F6-DC78355442D3}" srcOrd="2" destOrd="0" parTransId="{4883C52F-DE72-4D45-8B82-B3D604F58120}" sibTransId="{031D0472-CAEF-4A72-BF47-136B8C154744}"/>
    <dgm:cxn modelId="{116582D8-1CA6-4C77-903A-C10F69759849}" type="presOf" srcId="{CD500E2D-8F92-4A49-99D9-32DEF5E2A0EC}" destId="{B1673766-EF03-4C98-82AE-80D86E6EAEE6}" srcOrd="0" destOrd="3" presId="urn:microsoft.com/office/officeart/2005/8/layout/vList5"/>
    <dgm:cxn modelId="{AC99A8DA-7250-4F8A-855D-9D461D825246}" type="presOf" srcId="{37B2BC3F-5F31-499D-9DE3-76D8C7DFD8A4}" destId="{B1673766-EF03-4C98-82AE-80D86E6EAEE6}" srcOrd="0" destOrd="0" presId="urn:microsoft.com/office/officeart/2005/8/layout/vList5"/>
    <dgm:cxn modelId="{15448CEC-4C83-4AF3-BFC1-6E89954F78F3}" type="presOf" srcId="{B8F1EDA4-1A86-419D-8707-11A60E2236E5}" destId="{CE93444E-BDF1-4521-9110-F0E34EE95271}" srcOrd="0" destOrd="0" presId="urn:microsoft.com/office/officeart/2005/8/layout/vList5"/>
    <dgm:cxn modelId="{99AF90EC-AFE4-4E3B-AFFE-02B576E51F56}" type="presOf" srcId="{08D9253B-A311-4A5D-A273-AA6AC88A6AF9}" destId="{E31769E8-BB74-44F1-B3D3-B6C90EFCDA82}" srcOrd="0" destOrd="0" presId="urn:microsoft.com/office/officeart/2005/8/layout/vList5"/>
    <dgm:cxn modelId="{4CD2F8ED-1C09-4256-A0E5-DB0F4DDE6000}" type="presOf" srcId="{4A04DB22-3D36-427C-9E11-793ABFB9FB1D}" destId="{B6129C2C-305F-40C0-84D5-8925C2DE804C}" srcOrd="0" destOrd="0" presId="urn:microsoft.com/office/officeart/2005/8/layout/vList5"/>
    <dgm:cxn modelId="{74C327FD-5A5E-419F-B74C-0073FFA9B1DC}" srcId="{FB948D43-615F-4117-BC07-7F710F2B950F}" destId="{EAD272F8-FEAB-4E64-9497-5EBC766810C8}" srcOrd="1" destOrd="0" parTransId="{C60EF5B5-29A4-4860-9489-EE6C25AA70C0}" sibTransId="{33A37ECC-FAA1-41DC-890C-D4A6D15E87C4}"/>
    <dgm:cxn modelId="{EB3EA47E-CDD7-4BA3-9A3E-5B129000E2F0}" type="presParOf" srcId="{4FCF58C4-BD2B-4948-B40D-4114EA632C6E}" destId="{BE49D8CB-3D8D-48A0-9D1A-E75B80C80DEB}" srcOrd="0" destOrd="0" presId="urn:microsoft.com/office/officeart/2005/8/layout/vList5"/>
    <dgm:cxn modelId="{A7A65E19-109B-4D73-8693-2F6E0108C369}" type="presParOf" srcId="{BE49D8CB-3D8D-48A0-9D1A-E75B80C80DEB}" destId="{1A763C28-9829-43A2-96B4-085C7083906A}" srcOrd="0" destOrd="0" presId="urn:microsoft.com/office/officeart/2005/8/layout/vList5"/>
    <dgm:cxn modelId="{1E66A312-100B-4B4D-8C7B-AFE9A409A240}" type="presParOf" srcId="{BE49D8CB-3D8D-48A0-9D1A-E75B80C80DEB}" destId="{E31769E8-BB74-44F1-B3D3-B6C90EFCDA82}" srcOrd="1" destOrd="0" presId="urn:microsoft.com/office/officeart/2005/8/layout/vList5"/>
    <dgm:cxn modelId="{0E2BFD02-6014-445F-8DCE-DFC14A281252}" type="presParOf" srcId="{4FCF58C4-BD2B-4948-B40D-4114EA632C6E}" destId="{349E6D31-A797-468F-923A-446F26E5CB1D}" srcOrd="1" destOrd="0" presId="urn:microsoft.com/office/officeart/2005/8/layout/vList5"/>
    <dgm:cxn modelId="{BD3C8303-7373-4EC1-9FCC-988C5D6A41E1}" type="presParOf" srcId="{4FCF58C4-BD2B-4948-B40D-4114EA632C6E}" destId="{DE1AAE8D-C5BD-4E1C-88EA-BE6F43AA7298}" srcOrd="2" destOrd="0" presId="urn:microsoft.com/office/officeart/2005/8/layout/vList5"/>
    <dgm:cxn modelId="{54D085B9-E9FB-4BF2-883E-A4C4633E7229}" type="presParOf" srcId="{DE1AAE8D-C5BD-4E1C-88EA-BE6F43AA7298}" destId="{111B8CEC-9820-4337-97B8-66A1139C122F}" srcOrd="0" destOrd="0" presId="urn:microsoft.com/office/officeart/2005/8/layout/vList5"/>
    <dgm:cxn modelId="{7BE00C3E-0090-4519-A23D-E6EB02BF1F15}" type="presParOf" srcId="{DE1AAE8D-C5BD-4E1C-88EA-BE6F43AA7298}" destId="{CE93444E-BDF1-4521-9110-F0E34EE95271}" srcOrd="1" destOrd="0" presId="urn:microsoft.com/office/officeart/2005/8/layout/vList5"/>
    <dgm:cxn modelId="{BACF61F0-BA89-4B7C-ACFD-26FDE9C1878D}" type="presParOf" srcId="{4FCF58C4-BD2B-4948-B40D-4114EA632C6E}" destId="{4BB97639-3C62-4D73-BF64-11CFD47138B9}" srcOrd="3" destOrd="0" presId="urn:microsoft.com/office/officeart/2005/8/layout/vList5"/>
    <dgm:cxn modelId="{69D00782-D0DE-4CB4-B664-DCB52E35EE34}" type="presParOf" srcId="{4FCF58C4-BD2B-4948-B40D-4114EA632C6E}" destId="{0F8A16B9-3CDD-4D1B-B0F9-BDA5CCE0C9C7}" srcOrd="4" destOrd="0" presId="urn:microsoft.com/office/officeart/2005/8/layout/vList5"/>
    <dgm:cxn modelId="{FCB84C58-FB78-46DE-9E68-672E6773B849}" type="presParOf" srcId="{0F8A16B9-3CDD-4D1B-B0F9-BDA5CCE0C9C7}" destId="{B6129C2C-305F-40C0-84D5-8925C2DE804C}" srcOrd="0" destOrd="0" presId="urn:microsoft.com/office/officeart/2005/8/layout/vList5"/>
    <dgm:cxn modelId="{B82C3FC5-B4A4-46F0-B6EC-50B922664C3A}" type="presParOf" srcId="{0F8A16B9-3CDD-4D1B-B0F9-BDA5CCE0C9C7}" destId="{B1673766-EF03-4C98-82AE-80D86E6EAE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193AA9-D5FE-43DB-8128-8CC048CF99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88285-BAE0-433B-87AF-267C330ADDD1}">
      <dgm:prSet/>
      <dgm:spPr>
        <a:solidFill>
          <a:srgbClr val="008A9E"/>
        </a:solidFill>
      </dgm:spPr>
      <dgm:t>
        <a:bodyPr/>
        <a:lstStyle/>
        <a:p>
          <a:r>
            <a:rPr lang="en-US" b="1" i="0" dirty="0"/>
            <a:t>Database Choice Consideration:</a:t>
          </a:r>
          <a:endParaRPr lang="en-US" dirty="0"/>
        </a:p>
      </dgm:t>
    </dgm:pt>
    <dgm:pt modelId="{9198A21B-0CF5-4F93-A3D7-E4ACA8FE4225}" type="parTrans" cxnId="{C3F05E49-89B4-464E-9E22-62F94BF7DCF1}">
      <dgm:prSet/>
      <dgm:spPr/>
      <dgm:t>
        <a:bodyPr/>
        <a:lstStyle/>
        <a:p>
          <a:endParaRPr lang="en-US"/>
        </a:p>
      </dgm:t>
    </dgm:pt>
    <dgm:pt modelId="{EE84584D-6385-45E6-8E25-E6D23DE0E859}" type="sibTrans" cxnId="{C3F05E49-89B4-464E-9E22-62F94BF7DCF1}">
      <dgm:prSet/>
      <dgm:spPr/>
      <dgm:t>
        <a:bodyPr/>
        <a:lstStyle/>
        <a:p>
          <a:endParaRPr lang="en-US"/>
        </a:p>
      </dgm:t>
    </dgm:pt>
    <dgm:pt modelId="{F82A8788-0A10-4A08-B6D1-53C56A2E436A}">
      <dgm:prSet/>
      <dgm:spPr/>
      <dgm:t>
        <a:bodyPr/>
        <a:lstStyle/>
        <a:p>
          <a:r>
            <a:rPr lang="en-US" b="0" i="0"/>
            <a:t>NoSQL and SQL databases offer distinct strengths and weaknesses tailored to different scenarios.</a:t>
          </a:r>
          <a:endParaRPr lang="en-US"/>
        </a:p>
      </dgm:t>
    </dgm:pt>
    <dgm:pt modelId="{B44BB7DD-F7B0-4536-AD24-AC76DCEC5E4F}" type="parTrans" cxnId="{25527A52-87C4-4BC5-A053-88C7EE0B1760}">
      <dgm:prSet/>
      <dgm:spPr/>
      <dgm:t>
        <a:bodyPr/>
        <a:lstStyle/>
        <a:p>
          <a:endParaRPr lang="en-US"/>
        </a:p>
      </dgm:t>
    </dgm:pt>
    <dgm:pt modelId="{1F47B39B-2B07-4C84-8560-0FF3E6170FAA}" type="sibTrans" cxnId="{25527A52-87C4-4BC5-A053-88C7EE0B1760}">
      <dgm:prSet/>
      <dgm:spPr/>
      <dgm:t>
        <a:bodyPr/>
        <a:lstStyle/>
        <a:p>
          <a:endParaRPr lang="en-US"/>
        </a:p>
      </dgm:t>
    </dgm:pt>
    <dgm:pt modelId="{12DCC140-CE23-4A36-8E03-4F80586F1DE1}">
      <dgm:prSet/>
      <dgm:spPr/>
      <dgm:t>
        <a:bodyPr/>
        <a:lstStyle/>
        <a:p>
          <a:r>
            <a:rPr lang="en-US" b="0" i="0"/>
            <a:t>NoSQL databases excel in flexibility and scalability for unstructured data.</a:t>
          </a:r>
          <a:endParaRPr lang="en-US"/>
        </a:p>
      </dgm:t>
    </dgm:pt>
    <dgm:pt modelId="{045B7189-7359-4DF0-9593-5C2570B797DF}" type="parTrans" cxnId="{88DF6476-806B-45F0-84DA-B5BCB07B7621}">
      <dgm:prSet/>
      <dgm:spPr/>
      <dgm:t>
        <a:bodyPr/>
        <a:lstStyle/>
        <a:p>
          <a:endParaRPr lang="en-US"/>
        </a:p>
      </dgm:t>
    </dgm:pt>
    <dgm:pt modelId="{9C14D1AC-0965-4853-B5D5-4ABAB97C8555}" type="sibTrans" cxnId="{88DF6476-806B-45F0-84DA-B5BCB07B7621}">
      <dgm:prSet/>
      <dgm:spPr/>
      <dgm:t>
        <a:bodyPr/>
        <a:lstStyle/>
        <a:p>
          <a:endParaRPr lang="en-US"/>
        </a:p>
      </dgm:t>
    </dgm:pt>
    <dgm:pt modelId="{C96F82DB-F768-46DA-8E66-667C561E82AD}">
      <dgm:prSet/>
      <dgm:spPr/>
      <dgm:t>
        <a:bodyPr/>
        <a:lstStyle/>
        <a:p>
          <a:r>
            <a:rPr lang="en-US" b="0" i="0"/>
            <a:t>SQL databases prioritize reliability and consistency for applications needing strict data integrity.</a:t>
          </a:r>
          <a:endParaRPr lang="en-US"/>
        </a:p>
      </dgm:t>
    </dgm:pt>
    <dgm:pt modelId="{74239F86-1A5D-4497-BF92-CEC86DE3D1AE}" type="parTrans" cxnId="{5E9592E7-FB26-4C04-AE89-B74C8BCF73F8}">
      <dgm:prSet/>
      <dgm:spPr/>
      <dgm:t>
        <a:bodyPr/>
        <a:lstStyle/>
        <a:p>
          <a:endParaRPr lang="en-US"/>
        </a:p>
      </dgm:t>
    </dgm:pt>
    <dgm:pt modelId="{6EE94465-0A4A-4E4C-8B47-B54FD171CB7B}" type="sibTrans" cxnId="{5E9592E7-FB26-4C04-AE89-B74C8BCF73F8}">
      <dgm:prSet/>
      <dgm:spPr/>
      <dgm:t>
        <a:bodyPr/>
        <a:lstStyle/>
        <a:p>
          <a:endParaRPr lang="en-US"/>
        </a:p>
      </dgm:t>
    </dgm:pt>
    <dgm:pt modelId="{631374CA-C044-4EA9-BCF0-E6F7C21A492F}">
      <dgm:prSet/>
      <dgm:spPr>
        <a:solidFill>
          <a:srgbClr val="008A9E"/>
        </a:solidFill>
      </dgm:spPr>
      <dgm:t>
        <a:bodyPr/>
        <a:lstStyle/>
        <a:p>
          <a:r>
            <a:rPr lang="en-US" b="1" i="0"/>
            <a:t>Application Relevance:</a:t>
          </a:r>
          <a:endParaRPr lang="en-US"/>
        </a:p>
      </dgm:t>
    </dgm:pt>
    <dgm:pt modelId="{812F91ED-9559-495E-B577-07CC6877B901}" type="parTrans" cxnId="{5F57A7FD-4F7A-4E1D-84E4-F69FDE2C089B}">
      <dgm:prSet/>
      <dgm:spPr/>
      <dgm:t>
        <a:bodyPr/>
        <a:lstStyle/>
        <a:p>
          <a:endParaRPr lang="en-US"/>
        </a:p>
      </dgm:t>
    </dgm:pt>
    <dgm:pt modelId="{BECE9C87-692B-412E-8F58-A515018D5879}" type="sibTrans" cxnId="{5F57A7FD-4F7A-4E1D-84E4-F69FDE2C089B}">
      <dgm:prSet/>
      <dgm:spPr/>
      <dgm:t>
        <a:bodyPr/>
        <a:lstStyle/>
        <a:p>
          <a:endParaRPr lang="en-US"/>
        </a:p>
      </dgm:t>
    </dgm:pt>
    <dgm:pt modelId="{A038CF03-8A12-47EC-993D-D8FDAA64C178}">
      <dgm:prSet/>
      <dgm:spPr/>
      <dgm:t>
        <a:bodyPr/>
        <a:lstStyle/>
        <a:p>
          <a:r>
            <a:rPr lang="en-US" b="0" i="0"/>
            <a:t>Choosing a database hinges on application specifics.</a:t>
          </a:r>
          <a:endParaRPr lang="en-US"/>
        </a:p>
      </dgm:t>
    </dgm:pt>
    <dgm:pt modelId="{AB0A543D-C2AB-4D6B-B16C-913B0B27527F}" type="parTrans" cxnId="{15DA2576-7CDA-43B0-962A-51386BD34304}">
      <dgm:prSet/>
      <dgm:spPr/>
      <dgm:t>
        <a:bodyPr/>
        <a:lstStyle/>
        <a:p>
          <a:endParaRPr lang="en-US"/>
        </a:p>
      </dgm:t>
    </dgm:pt>
    <dgm:pt modelId="{90F2AB5B-0E3B-43A4-8551-7FE2FC19F467}" type="sibTrans" cxnId="{15DA2576-7CDA-43B0-962A-51386BD34304}">
      <dgm:prSet/>
      <dgm:spPr/>
      <dgm:t>
        <a:bodyPr/>
        <a:lstStyle/>
        <a:p>
          <a:endParaRPr lang="en-US"/>
        </a:p>
      </dgm:t>
    </dgm:pt>
    <dgm:pt modelId="{5723818D-7254-40F3-B2FF-3C543BB1A252}">
      <dgm:prSet/>
      <dgm:spPr/>
      <dgm:t>
        <a:bodyPr/>
        <a:lstStyle/>
        <a:p>
          <a:r>
            <a:rPr lang="en-US" b="0" i="0"/>
            <a:t>NoSQL, such as MongoDB, suits unstructured data like social media or sensor readings.</a:t>
          </a:r>
          <a:endParaRPr lang="en-US"/>
        </a:p>
      </dgm:t>
    </dgm:pt>
    <dgm:pt modelId="{B3C118D4-466E-4A3A-9FE3-17693A36B759}" type="parTrans" cxnId="{E01E176C-CA63-45CD-B3B3-B0C4B77DD9FC}">
      <dgm:prSet/>
      <dgm:spPr/>
      <dgm:t>
        <a:bodyPr/>
        <a:lstStyle/>
        <a:p>
          <a:endParaRPr lang="en-US"/>
        </a:p>
      </dgm:t>
    </dgm:pt>
    <dgm:pt modelId="{B6E59CF9-E02D-4447-AF6B-A7050ADCFC64}" type="sibTrans" cxnId="{E01E176C-CA63-45CD-B3B3-B0C4B77DD9FC}">
      <dgm:prSet/>
      <dgm:spPr/>
      <dgm:t>
        <a:bodyPr/>
        <a:lstStyle/>
        <a:p>
          <a:endParaRPr lang="en-US"/>
        </a:p>
      </dgm:t>
    </dgm:pt>
    <dgm:pt modelId="{A0C64040-84F6-49A1-BD6F-AB1DF9D7B30C}">
      <dgm:prSet/>
      <dgm:spPr/>
      <dgm:t>
        <a:bodyPr/>
        <a:lstStyle/>
        <a:p>
          <a:r>
            <a:rPr lang="en-US" b="0" i="0"/>
            <a:t>SQL databases like MySQL or PostgreSQL are apt for stringent data consistency, as in finance or healthcare.</a:t>
          </a:r>
          <a:endParaRPr lang="en-US"/>
        </a:p>
      </dgm:t>
    </dgm:pt>
    <dgm:pt modelId="{BD7701BA-E197-4771-95B0-A61E51FACC2F}" type="parTrans" cxnId="{19C8C08E-763E-46F3-AF80-E0E557220EB0}">
      <dgm:prSet/>
      <dgm:spPr/>
      <dgm:t>
        <a:bodyPr/>
        <a:lstStyle/>
        <a:p>
          <a:endParaRPr lang="en-US"/>
        </a:p>
      </dgm:t>
    </dgm:pt>
    <dgm:pt modelId="{EC493EEF-BF99-495D-96BD-05C110A6239C}" type="sibTrans" cxnId="{19C8C08E-763E-46F3-AF80-E0E557220EB0}">
      <dgm:prSet/>
      <dgm:spPr/>
      <dgm:t>
        <a:bodyPr/>
        <a:lstStyle/>
        <a:p>
          <a:endParaRPr lang="en-US"/>
        </a:p>
      </dgm:t>
    </dgm:pt>
    <dgm:pt modelId="{B1ADE0B8-0F31-4E26-BADB-DF7CAE91FF95}">
      <dgm:prSet/>
      <dgm:spPr/>
      <dgm:t>
        <a:bodyPr/>
        <a:lstStyle/>
        <a:p>
          <a:r>
            <a:rPr lang="en-US" b="0" i="0"/>
            <a:t>In the end, the decision relies on aligning the database type with the unique demands of your project or organization.</a:t>
          </a:r>
          <a:endParaRPr lang="en-US"/>
        </a:p>
      </dgm:t>
    </dgm:pt>
    <dgm:pt modelId="{57E7FE44-602D-4E1D-A852-0B55685332BC}" type="parTrans" cxnId="{E75E6AF3-E9A7-4DD5-8435-50A22B2B7919}">
      <dgm:prSet/>
      <dgm:spPr/>
      <dgm:t>
        <a:bodyPr/>
        <a:lstStyle/>
        <a:p>
          <a:endParaRPr lang="en-US"/>
        </a:p>
      </dgm:t>
    </dgm:pt>
    <dgm:pt modelId="{AC00D747-43C2-4213-8737-F9A06BC43EF7}" type="sibTrans" cxnId="{E75E6AF3-E9A7-4DD5-8435-50A22B2B7919}">
      <dgm:prSet/>
      <dgm:spPr/>
      <dgm:t>
        <a:bodyPr/>
        <a:lstStyle/>
        <a:p>
          <a:endParaRPr lang="en-US"/>
        </a:p>
      </dgm:t>
    </dgm:pt>
    <dgm:pt modelId="{613BC735-E146-4E5E-AE23-4F0D5E6C5C7F}" type="pres">
      <dgm:prSet presAssocID="{4B193AA9-D5FE-43DB-8128-8CC048CF999E}" presName="Name0" presStyleCnt="0">
        <dgm:presLayoutVars>
          <dgm:dir/>
          <dgm:animLvl val="lvl"/>
          <dgm:resizeHandles val="exact"/>
        </dgm:presLayoutVars>
      </dgm:prSet>
      <dgm:spPr/>
    </dgm:pt>
    <dgm:pt modelId="{8EAA0034-62E0-40CE-8C65-F270D0043896}" type="pres">
      <dgm:prSet presAssocID="{E6988285-BAE0-433B-87AF-267C330ADDD1}" presName="linNode" presStyleCnt="0"/>
      <dgm:spPr/>
    </dgm:pt>
    <dgm:pt modelId="{1210F22D-5EA7-43B7-BFC4-C47E0D830632}" type="pres">
      <dgm:prSet presAssocID="{E6988285-BAE0-433B-87AF-267C330ADDD1}" presName="parentText" presStyleLbl="node1" presStyleIdx="0" presStyleCnt="2" custLinFactNeighborY="444">
        <dgm:presLayoutVars>
          <dgm:chMax val="1"/>
          <dgm:bulletEnabled val="1"/>
        </dgm:presLayoutVars>
      </dgm:prSet>
      <dgm:spPr/>
    </dgm:pt>
    <dgm:pt modelId="{10759A77-7F74-46FC-812B-08B2964D1405}" type="pres">
      <dgm:prSet presAssocID="{E6988285-BAE0-433B-87AF-267C330ADDD1}" presName="descendantText" presStyleLbl="alignAccFollowNode1" presStyleIdx="0" presStyleCnt="2">
        <dgm:presLayoutVars>
          <dgm:bulletEnabled val="1"/>
        </dgm:presLayoutVars>
      </dgm:prSet>
      <dgm:spPr/>
    </dgm:pt>
    <dgm:pt modelId="{D25E3FFD-5D0D-4144-9DAC-C0D68142FD99}" type="pres">
      <dgm:prSet presAssocID="{EE84584D-6385-45E6-8E25-E6D23DE0E859}" presName="sp" presStyleCnt="0"/>
      <dgm:spPr/>
    </dgm:pt>
    <dgm:pt modelId="{C61118F3-CB96-4DEF-AE0D-DB3967B1BCF1}" type="pres">
      <dgm:prSet presAssocID="{631374CA-C044-4EA9-BCF0-E6F7C21A492F}" presName="linNode" presStyleCnt="0"/>
      <dgm:spPr/>
    </dgm:pt>
    <dgm:pt modelId="{4C408335-D801-41BC-8580-54FB7105D820}" type="pres">
      <dgm:prSet presAssocID="{631374CA-C044-4EA9-BCF0-E6F7C21A492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186701C-CC7B-492E-8D3D-2657C6412CC8}" type="pres">
      <dgm:prSet presAssocID="{631374CA-C044-4EA9-BCF0-E6F7C21A492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C201E1D-415B-4C13-B08F-691E9F01626D}" type="presOf" srcId="{5723818D-7254-40F3-B2FF-3C543BB1A252}" destId="{5186701C-CC7B-492E-8D3D-2657C6412CC8}" srcOrd="0" destOrd="1" presId="urn:microsoft.com/office/officeart/2005/8/layout/vList5"/>
    <dgm:cxn modelId="{CADFE729-F90A-4027-AFF4-F8C937353E70}" type="presOf" srcId="{C96F82DB-F768-46DA-8E66-667C561E82AD}" destId="{10759A77-7F74-46FC-812B-08B2964D1405}" srcOrd="0" destOrd="2" presId="urn:microsoft.com/office/officeart/2005/8/layout/vList5"/>
    <dgm:cxn modelId="{713D8B3A-16F4-47A3-9153-2F65FFD1234D}" type="presOf" srcId="{A0C64040-84F6-49A1-BD6F-AB1DF9D7B30C}" destId="{5186701C-CC7B-492E-8D3D-2657C6412CC8}" srcOrd="0" destOrd="2" presId="urn:microsoft.com/office/officeart/2005/8/layout/vList5"/>
    <dgm:cxn modelId="{C3F05E49-89B4-464E-9E22-62F94BF7DCF1}" srcId="{4B193AA9-D5FE-43DB-8128-8CC048CF999E}" destId="{E6988285-BAE0-433B-87AF-267C330ADDD1}" srcOrd="0" destOrd="0" parTransId="{9198A21B-0CF5-4F93-A3D7-E4ACA8FE4225}" sibTransId="{EE84584D-6385-45E6-8E25-E6D23DE0E859}"/>
    <dgm:cxn modelId="{E01E176C-CA63-45CD-B3B3-B0C4B77DD9FC}" srcId="{631374CA-C044-4EA9-BCF0-E6F7C21A492F}" destId="{5723818D-7254-40F3-B2FF-3C543BB1A252}" srcOrd="1" destOrd="0" parTransId="{B3C118D4-466E-4A3A-9FE3-17693A36B759}" sibTransId="{B6E59CF9-E02D-4447-AF6B-A7050ADCFC64}"/>
    <dgm:cxn modelId="{25527A52-87C4-4BC5-A053-88C7EE0B1760}" srcId="{E6988285-BAE0-433B-87AF-267C330ADDD1}" destId="{F82A8788-0A10-4A08-B6D1-53C56A2E436A}" srcOrd="0" destOrd="0" parTransId="{B44BB7DD-F7B0-4536-AD24-AC76DCEC5E4F}" sibTransId="{1F47B39B-2B07-4C84-8560-0FF3E6170FAA}"/>
    <dgm:cxn modelId="{15DA2576-7CDA-43B0-962A-51386BD34304}" srcId="{631374CA-C044-4EA9-BCF0-E6F7C21A492F}" destId="{A038CF03-8A12-47EC-993D-D8FDAA64C178}" srcOrd="0" destOrd="0" parTransId="{AB0A543D-C2AB-4D6B-B16C-913B0B27527F}" sibTransId="{90F2AB5B-0E3B-43A4-8551-7FE2FC19F467}"/>
    <dgm:cxn modelId="{88DF6476-806B-45F0-84DA-B5BCB07B7621}" srcId="{E6988285-BAE0-433B-87AF-267C330ADDD1}" destId="{12DCC140-CE23-4A36-8E03-4F80586F1DE1}" srcOrd="1" destOrd="0" parTransId="{045B7189-7359-4DF0-9593-5C2570B797DF}" sibTransId="{9C14D1AC-0965-4853-B5D5-4ABAB97C8555}"/>
    <dgm:cxn modelId="{0C304E83-0A6B-49CA-9980-CF7765434376}" type="presOf" srcId="{A038CF03-8A12-47EC-993D-D8FDAA64C178}" destId="{5186701C-CC7B-492E-8D3D-2657C6412CC8}" srcOrd="0" destOrd="0" presId="urn:microsoft.com/office/officeart/2005/8/layout/vList5"/>
    <dgm:cxn modelId="{BD1A108A-AD14-4ED7-A723-3C201469A855}" type="presOf" srcId="{B1ADE0B8-0F31-4E26-BADB-DF7CAE91FF95}" destId="{5186701C-CC7B-492E-8D3D-2657C6412CC8}" srcOrd="0" destOrd="3" presId="urn:microsoft.com/office/officeart/2005/8/layout/vList5"/>
    <dgm:cxn modelId="{532A298C-2C28-49B1-B051-F02F2115D6BF}" type="presOf" srcId="{4B193AA9-D5FE-43DB-8128-8CC048CF999E}" destId="{613BC735-E146-4E5E-AE23-4F0D5E6C5C7F}" srcOrd="0" destOrd="0" presId="urn:microsoft.com/office/officeart/2005/8/layout/vList5"/>
    <dgm:cxn modelId="{19C8C08E-763E-46F3-AF80-E0E557220EB0}" srcId="{631374CA-C044-4EA9-BCF0-E6F7C21A492F}" destId="{A0C64040-84F6-49A1-BD6F-AB1DF9D7B30C}" srcOrd="2" destOrd="0" parTransId="{BD7701BA-E197-4771-95B0-A61E51FACC2F}" sibTransId="{EC493EEF-BF99-495D-96BD-05C110A6239C}"/>
    <dgm:cxn modelId="{48510BA9-E0A6-4470-9400-0CDB922CED12}" type="presOf" srcId="{F82A8788-0A10-4A08-B6D1-53C56A2E436A}" destId="{10759A77-7F74-46FC-812B-08B2964D1405}" srcOrd="0" destOrd="0" presId="urn:microsoft.com/office/officeart/2005/8/layout/vList5"/>
    <dgm:cxn modelId="{C4F567B1-4B1A-4673-8D5C-06E48791657F}" type="presOf" srcId="{E6988285-BAE0-433B-87AF-267C330ADDD1}" destId="{1210F22D-5EA7-43B7-BFC4-C47E0D830632}" srcOrd="0" destOrd="0" presId="urn:microsoft.com/office/officeart/2005/8/layout/vList5"/>
    <dgm:cxn modelId="{031093DD-03B6-4612-B779-3522CD4FE076}" type="presOf" srcId="{631374CA-C044-4EA9-BCF0-E6F7C21A492F}" destId="{4C408335-D801-41BC-8580-54FB7105D820}" srcOrd="0" destOrd="0" presId="urn:microsoft.com/office/officeart/2005/8/layout/vList5"/>
    <dgm:cxn modelId="{772D3AE2-B401-4697-96BE-F88FD23AA8B4}" type="presOf" srcId="{12DCC140-CE23-4A36-8E03-4F80586F1DE1}" destId="{10759A77-7F74-46FC-812B-08B2964D1405}" srcOrd="0" destOrd="1" presId="urn:microsoft.com/office/officeart/2005/8/layout/vList5"/>
    <dgm:cxn modelId="{5E9592E7-FB26-4C04-AE89-B74C8BCF73F8}" srcId="{E6988285-BAE0-433B-87AF-267C330ADDD1}" destId="{C96F82DB-F768-46DA-8E66-667C561E82AD}" srcOrd="2" destOrd="0" parTransId="{74239F86-1A5D-4497-BF92-CEC86DE3D1AE}" sibTransId="{6EE94465-0A4A-4E4C-8B47-B54FD171CB7B}"/>
    <dgm:cxn modelId="{E75E6AF3-E9A7-4DD5-8435-50A22B2B7919}" srcId="{631374CA-C044-4EA9-BCF0-E6F7C21A492F}" destId="{B1ADE0B8-0F31-4E26-BADB-DF7CAE91FF95}" srcOrd="3" destOrd="0" parTransId="{57E7FE44-602D-4E1D-A852-0B55685332BC}" sibTransId="{AC00D747-43C2-4213-8737-F9A06BC43EF7}"/>
    <dgm:cxn modelId="{5F57A7FD-4F7A-4E1D-84E4-F69FDE2C089B}" srcId="{4B193AA9-D5FE-43DB-8128-8CC048CF999E}" destId="{631374CA-C044-4EA9-BCF0-E6F7C21A492F}" srcOrd="1" destOrd="0" parTransId="{812F91ED-9559-495E-B577-07CC6877B901}" sibTransId="{BECE9C87-692B-412E-8F58-A515018D5879}"/>
    <dgm:cxn modelId="{0FD819DF-5049-4C2E-A553-F0F958709F95}" type="presParOf" srcId="{613BC735-E146-4E5E-AE23-4F0D5E6C5C7F}" destId="{8EAA0034-62E0-40CE-8C65-F270D0043896}" srcOrd="0" destOrd="0" presId="urn:microsoft.com/office/officeart/2005/8/layout/vList5"/>
    <dgm:cxn modelId="{E4294A2D-4C3C-4824-B956-544A74DBCCBF}" type="presParOf" srcId="{8EAA0034-62E0-40CE-8C65-F270D0043896}" destId="{1210F22D-5EA7-43B7-BFC4-C47E0D830632}" srcOrd="0" destOrd="0" presId="urn:microsoft.com/office/officeart/2005/8/layout/vList5"/>
    <dgm:cxn modelId="{11933E0E-6729-4340-A6E9-2F6D8AADF8BE}" type="presParOf" srcId="{8EAA0034-62E0-40CE-8C65-F270D0043896}" destId="{10759A77-7F74-46FC-812B-08B2964D1405}" srcOrd="1" destOrd="0" presId="urn:microsoft.com/office/officeart/2005/8/layout/vList5"/>
    <dgm:cxn modelId="{16C4DDF8-6F52-4F5F-9012-601A3F164D50}" type="presParOf" srcId="{613BC735-E146-4E5E-AE23-4F0D5E6C5C7F}" destId="{D25E3FFD-5D0D-4144-9DAC-C0D68142FD99}" srcOrd="1" destOrd="0" presId="urn:microsoft.com/office/officeart/2005/8/layout/vList5"/>
    <dgm:cxn modelId="{263C891D-8D14-42DD-BB38-B3B2FB7EA1E2}" type="presParOf" srcId="{613BC735-E146-4E5E-AE23-4F0D5E6C5C7F}" destId="{C61118F3-CB96-4DEF-AE0D-DB3967B1BCF1}" srcOrd="2" destOrd="0" presId="urn:microsoft.com/office/officeart/2005/8/layout/vList5"/>
    <dgm:cxn modelId="{F0B6E4E3-7142-4D80-9D03-C26DB80ECEF7}" type="presParOf" srcId="{C61118F3-CB96-4DEF-AE0D-DB3967B1BCF1}" destId="{4C408335-D801-41BC-8580-54FB7105D820}" srcOrd="0" destOrd="0" presId="urn:microsoft.com/office/officeart/2005/8/layout/vList5"/>
    <dgm:cxn modelId="{0426228D-B375-47F4-8A75-7AF2A4FAFCB3}" type="presParOf" srcId="{C61118F3-CB96-4DEF-AE0D-DB3967B1BCF1}" destId="{5186701C-CC7B-492E-8D3D-2657C6412C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C030-DE19-43DD-A250-633879661367}">
      <dsp:nvSpPr>
        <dsp:cNvPr id="0" name=""/>
        <dsp:cNvSpPr/>
      </dsp:nvSpPr>
      <dsp:spPr>
        <a:xfrm rot="5400000">
          <a:off x="6659778" y="-2644584"/>
          <a:ext cx="1249819" cy="68561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NoSQL and SQL are distinct database management systems with differing data structure, scalability, and query language approaches.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NoSQL databases excel in flexibility and managing unstructured data, while SQL databases are structured and handle structured data efficiently.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Both database types possess unique strengths and limitations, requiring selection based on project or organizational requirements.</a:t>
          </a:r>
          <a:endParaRPr lang="en-US" sz="1200" kern="1200"/>
        </a:p>
      </dsp:txBody>
      <dsp:txXfrm rot="-5400000">
        <a:off x="3856600" y="219605"/>
        <a:ext cx="6795166" cy="1127797"/>
      </dsp:txXfrm>
    </dsp:sp>
    <dsp:sp modelId="{5165AA30-1F61-4916-AC83-6EC57562BC1A}">
      <dsp:nvSpPr>
        <dsp:cNvPr id="0" name=""/>
        <dsp:cNvSpPr/>
      </dsp:nvSpPr>
      <dsp:spPr>
        <a:xfrm>
          <a:off x="0" y="2367"/>
          <a:ext cx="3856599" cy="1562274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>
              <a:solidFill>
                <a:schemeClr val="bg1"/>
              </a:solidFill>
            </a:rPr>
            <a:t>NoSQL vs. SQL Databases:</a:t>
          </a:r>
          <a:endParaRPr lang="en-US" sz="3800" kern="1200" dirty="0">
            <a:solidFill>
              <a:schemeClr val="bg1"/>
            </a:solidFill>
          </a:endParaRPr>
        </a:p>
      </dsp:txBody>
      <dsp:txXfrm>
        <a:off x="76264" y="78631"/>
        <a:ext cx="3704071" cy="1409746"/>
      </dsp:txXfrm>
    </dsp:sp>
    <dsp:sp modelId="{AE77B5DB-1BC6-41F6-BF13-A5ADB126C72C}">
      <dsp:nvSpPr>
        <dsp:cNvPr id="0" name=""/>
        <dsp:cNvSpPr/>
      </dsp:nvSpPr>
      <dsp:spPr>
        <a:xfrm rot="5400000">
          <a:off x="6659778" y="-1004196"/>
          <a:ext cx="1249819" cy="68561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NoSQL databases suit web applications, offering rapid and adaptable data storage and retrieval.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They thrive in big data contexts, managing vast data volumes that could overwhelm traditional SQL databases.</a:t>
          </a:r>
          <a:endParaRPr lang="en-US" sz="1200" kern="1200"/>
        </a:p>
      </dsp:txBody>
      <dsp:txXfrm rot="-5400000">
        <a:off x="3856600" y="1859993"/>
        <a:ext cx="6795166" cy="1127797"/>
      </dsp:txXfrm>
    </dsp:sp>
    <dsp:sp modelId="{2626420A-1273-4040-A569-AB51B8897EC1}">
      <dsp:nvSpPr>
        <dsp:cNvPr id="0" name=""/>
        <dsp:cNvSpPr/>
      </dsp:nvSpPr>
      <dsp:spPr>
        <a:xfrm>
          <a:off x="0" y="1642754"/>
          <a:ext cx="3856599" cy="1562274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/>
            <a:t>NoSQL Database Usage:</a:t>
          </a:r>
          <a:endParaRPr lang="en-US" sz="3800" kern="1200" dirty="0"/>
        </a:p>
      </dsp:txBody>
      <dsp:txXfrm>
        <a:off x="76264" y="1719018"/>
        <a:ext cx="3704071" cy="1409746"/>
      </dsp:txXfrm>
    </dsp:sp>
    <dsp:sp modelId="{20D52992-DBEC-4466-B303-BD9F3FA25CD1}">
      <dsp:nvSpPr>
        <dsp:cNvPr id="0" name=""/>
        <dsp:cNvSpPr/>
      </dsp:nvSpPr>
      <dsp:spPr>
        <a:xfrm rot="5400000">
          <a:off x="6659778" y="636191"/>
          <a:ext cx="1249819" cy="68561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SQL databases find utility in industries like finance and healthcare, prioritizing data accuracy and consistency.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Prevalent when dealing with intricate queries due to the robust and standardized SQL query language.</a:t>
          </a:r>
          <a:endParaRPr lang="en-US" sz="1200" kern="1200"/>
        </a:p>
      </dsp:txBody>
      <dsp:txXfrm rot="-5400000">
        <a:off x="3856600" y="3500381"/>
        <a:ext cx="6795166" cy="1127797"/>
      </dsp:txXfrm>
    </dsp:sp>
    <dsp:sp modelId="{860236A1-8422-4221-960C-54F8E5EE58C3}">
      <dsp:nvSpPr>
        <dsp:cNvPr id="0" name=""/>
        <dsp:cNvSpPr/>
      </dsp:nvSpPr>
      <dsp:spPr>
        <a:xfrm>
          <a:off x="0" y="3283142"/>
          <a:ext cx="3856599" cy="1562274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dirty="0"/>
            <a:t>SQL Database Usage:</a:t>
          </a:r>
          <a:endParaRPr lang="en-US" sz="3800" kern="1200" dirty="0"/>
        </a:p>
      </dsp:txBody>
      <dsp:txXfrm>
        <a:off x="76264" y="3359406"/>
        <a:ext cx="3704071" cy="140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57D0A-8E80-4A69-9EAA-EC38126F04EB}">
      <dsp:nvSpPr>
        <dsp:cNvPr id="0" name=""/>
        <dsp:cNvSpPr/>
      </dsp:nvSpPr>
      <dsp:spPr>
        <a:xfrm rot="5400000">
          <a:off x="6480865" y="-2339982"/>
          <a:ext cx="1821321" cy="6956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Popular NoSQL database for modern web applications.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Designed for scalability and high availability.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Flexible data model supports various data formats.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Suitable for complex data structures and changing data requirements.</a:t>
          </a:r>
          <a:endParaRPr lang="en-US" sz="2000" kern="1200"/>
        </a:p>
      </dsp:txBody>
      <dsp:txXfrm rot="-5400000">
        <a:off x="3913161" y="316632"/>
        <a:ext cx="6867820" cy="1643501"/>
      </dsp:txXfrm>
    </dsp:sp>
    <dsp:sp modelId="{438D6BF1-8BDA-4C3F-A440-AEFF2D819A0C}">
      <dsp:nvSpPr>
        <dsp:cNvPr id="0" name=""/>
        <dsp:cNvSpPr/>
      </dsp:nvSpPr>
      <dsp:spPr>
        <a:xfrm>
          <a:off x="0" y="56"/>
          <a:ext cx="3913160" cy="2276651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/>
            <a:t>Advantages of MongoDB:</a:t>
          </a:r>
          <a:endParaRPr lang="en-US" sz="4400" kern="1200"/>
        </a:p>
      </dsp:txBody>
      <dsp:txXfrm>
        <a:off x="111137" y="111193"/>
        <a:ext cx="3690886" cy="2054377"/>
      </dsp:txXfrm>
    </dsp:sp>
    <dsp:sp modelId="{49C6AA85-27C7-47F8-A104-5128D4C6692C}">
      <dsp:nvSpPr>
        <dsp:cNvPr id="0" name=""/>
        <dsp:cNvSpPr/>
      </dsp:nvSpPr>
      <dsp:spPr>
        <a:xfrm rot="5400000">
          <a:off x="6480865" y="50502"/>
          <a:ext cx="1821321" cy="69567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Lack of transaction support impacts data consistency.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Flexible data model can lead to performance issues.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Requires careful management for optimal performance.</a:t>
          </a:r>
          <a:endParaRPr lang="en-US" sz="2000" kern="1200"/>
        </a:p>
      </dsp:txBody>
      <dsp:txXfrm rot="-5400000">
        <a:off x="3913161" y="2707116"/>
        <a:ext cx="6867820" cy="1643501"/>
      </dsp:txXfrm>
    </dsp:sp>
    <dsp:sp modelId="{B80ED394-EB36-440B-9F53-D022BA4F9987}">
      <dsp:nvSpPr>
        <dsp:cNvPr id="0" name=""/>
        <dsp:cNvSpPr/>
      </dsp:nvSpPr>
      <dsp:spPr>
        <a:xfrm>
          <a:off x="0" y="2390541"/>
          <a:ext cx="3913160" cy="2276651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i="0" kern="1200" dirty="0"/>
            <a:t>Challenges and Limitations:</a:t>
          </a:r>
          <a:endParaRPr lang="en-US" sz="4400" kern="1200" dirty="0"/>
        </a:p>
      </dsp:txBody>
      <dsp:txXfrm>
        <a:off x="111137" y="2501678"/>
        <a:ext cx="3690886" cy="2054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769E8-BB74-44F1-B3D3-B6C90EFCDA8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MongoDB is a NoSQL database employing a document-oriented data model.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Data is stored in dynamic schema JSON-like documents.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SQL, however, employs a table-based data model with fixed schemas.</a:t>
          </a:r>
          <a:endParaRPr lang="en-US" sz="1500" kern="1200"/>
        </a:p>
      </dsp:txBody>
      <dsp:txXfrm rot="-5400000">
        <a:off x="3785616" y="197117"/>
        <a:ext cx="6675221" cy="1012303"/>
      </dsp:txXfrm>
    </dsp:sp>
    <dsp:sp modelId="{1A763C28-9829-43A2-96B4-085C7083906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 dirty="0"/>
            <a:t>MongoDB vs. SQL: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CE93444E-BDF1-4521-9110-F0E34EE95271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MongoDB accommodates varying fields within documents.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SQL stores data in rows and columns with consistent schemas.</a:t>
          </a:r>
          <a:endParaRPr lang="en-US" sz="1500" kern="1200"/>
        </a:p>
      </dsp:txBody>
      <dsp:txXfrm rot="-5400000">
        <a:off x="3785616" y="1669517"/>
        <a:ext cx="6675221" cy="1012303"/>
      </dsp:txXfrm>
    </dsp:sp>
    <dsp:sp modelId="{111B8CEC-9820-4337-97B8-66A1139C122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Data Model:</a:t>
          </a:r>
          <a:endParaRPr lang="en-US" sz="3900" kern="1200"/>
        </a:p>
      </dsp:txBody>
      <dsp:txXfrm>
        <a:off x="68454" y="1542979"/>
        <a:ext cx="3648708" cy="1265378"/>
      </dsp:txXfrm>
    </dsp:sp>
    <dsp:sp modelId="{B1673766-EF03-4C98-82AE-80D86E6EAEE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MongoDB uses MongoDB Query Language (MQL).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MQL offers flexibility, enabling complex queries, aggregation, and indexing.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SQL relies on Structured Query Language.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SQL is more standardized and widely familiar, despite being less flexible than MQL.</a:t>
          </a:r>
          <a:endParaRPr lang="en-US" sz="1500" kern="1200"/>
        </a:p>
      </dsp:txBody>
      <dsp:txXfrm rot="-5400000">
        <a:off x="3785616" y="3141918"/>
        <a:ext cx="6675221" cy="1012303"/>
      </dsp:txXfrm>
    </dsp:sp>
    <dsp:sp modelId="{B6129C2C-305F-40C0-84D5-8925C2DE804C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kern="1200"/>
            <a:t>Query Languages:</a:t>
          </a:r>
          <a:endParaRPr lang="en-US" sz="3900" kern="1200"/>
        </a:p>
      </dsp:txBody>
      <dsp:txXfrm>
        <a:off x="68454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59A77-7F74-46FC-812B-08B2964D140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NoSQL and SQL databases offer distinct strengths and weaknesses tailored to different scenarios.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NoSQL databases excel in flexibility and scalability for unstructured data.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SQL databases prioritize reliability and consistency for applications needing strict data integrity.</a:t>
          </a:r>
          <a:endParaRPr lang="en-US" sz="1400" kern="1200"/>
        </a:p>
      </dsp:txBody>
      <dsp:txXfrm rot="-5400000">
        <a:off x="3785616" y="295201"/>
        <a:ext cx="6647092" cy="1532257"/>
      </dsp:txXfrm>
    </dsp:sp>
    <dsp:sp modelId="{1210F22D-5EA7-43B7-BFC4-C47E0D830632}">
      <dsp:nvSpPr>
        <dsp:cNvPr id="0" name=""/>
        <dsp:cNvSpPr/>
      </dsp:nvSpPr>
      <dsp:spPr>
        <a:xfrm>
          <a:off x="0" y="9477"/>
          <a:ext cx="3785616" cy="2122552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 dirty="0"/>
            <a:t>Database Choice Consideration:</a:t>
          </a:r>
          <a:endParaRPr lang="en-US" sz="4000" kern="1200" dirty="0"/>
        </a:p>
      </dsp:txBody>
      <dsp:txXfrm>
        <a:off x="103614" y="113091"/>
        <a:ext cx="3578388" cy="1915324"/>
      </dsp:txXfrm>
    </dsp:sp>
    <dsp:sp modelId="{5186701C-CC7B-492E-8D3D-2657C6412CC8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Choosing a database hinges on application specifics.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NoSQL, such as MongoDB, suits unstructured data like social media or sensor readings.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SQL databases like MySQL or PostgreSQL are apt for stringent data consistency, as in finance or healthcare.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In the end, the decision relies on aligning the database type with the unique demands of your project or organization.</a:t>
          </a:r>
          <a:endParaRPr lang="en-US" sz="1400" kern="1200"/>
        </a:p>
      </dsp:txBody>
      <dsp:txXfrm rot="-5400000">
        <a:off x="3785616" y="2523880"/>
        <a:ext cx="6647092" cy="1532257"/>
      </dsp:txXfrm>
    </dsp:sp>
    <dsp:sp modelId="{4C408335-D801-41BC-8580-54FB7105D82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rgbClr val="008A9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i="0" kern="1200"/>
            <a:t>Application Relevance:</a:t>
          </a:r>
          <a:endParaRPr lang="en-US" sz="4000" kern="1200"/>
        </a:p>
      </dsp:txBody>
      <dsp:txXfrm>
        <a:off x="103614" y="2332346"/>
        <a:ext cx="3578388" cy="191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D0C8-E0C6-5E92-5206-0DC10797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63665-4E3A-ED31-51CE-390F322A2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82BD-07B6-5244-613C-F2419C0A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EF3C-9AE1-F258-2E96-DBC9463B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80B9D-73E5-BF41-9775-C3CA03E1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EB1-C90A-C1DB-2739-63C4E54C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CE77-5C69-4973-98EA-8A074FA3E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DA792-1CA4-6742-94A9-DFBBA624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BAC6B-57B7-2C86-B7BE-90CBFC9F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BCF9-0D42-80B7-1A8A-70DAB3C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39629-E5E2-A858-48A4-57B48D868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73C5-A3A1-00D1-A5B7-2E03BB97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5F18-C283-B85A-9281-9047387F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A63C-2584-901C-156B-BD4AD715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0DB6-FCD2-FD6D-9E38-218DD395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E41-14AA-D5D9-7A5D-796E7D94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B5A5-3E34-9894-BCC0-BCC1CD83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9951-8AEE-AF42-AABB-0FB448D6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45EB-9A5D-99B9-D2DF-FAF51C47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7F27-EDD3-5452-3518-4D795831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4F7D-7283-3DDE-B162-2D325C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488F-17F0-DFE8-AE84-B9723B97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26B0-5F23-0379-780F-4C1FAFDF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3D31-7E40-E2CF-CFC3-6134280D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6AA5-2849-82C5-C296-D6620547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3480-C97C-C294-DA3B-1A29F3CE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A1D-D14E-8698-9D5A-66E27AFD4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C7A1-9732-B84F-F2EE-06E95FDCE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4D2AA-50EB-53D4-B6D9-79E8A8D8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61818-0210-20CC-F1F7-4A5A1EDB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FF701-A468-1C86-65BB-74BE6915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3EB8-FB06-421F-2EED-7966257C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90A26-7192-ED50-F82A-FBB5A7ED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35118-9091-2992-8D82-F7B07BE57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A70F8-52C9-C153-8573-060C1C53E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CAEBC-8B0B-399C-E857-141D2B69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454D6-A5C1-F15F-2F9F-3D2FBAC6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4937A-FECA-D00D-41C6-C531751E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75092-9773-AB6A-AB24-9051598E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CCD1-036A-924A-E163-4DDF00D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78CB6-DBFC-C505-8FB3-44D6C396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D943E-31E8-E18E-80C9-5F620179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679C1-F429-C50D-A19C-194C1117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CFA67-FCF4-3821-2D48-9404EB55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872AF-F037-3044-BD0C-71C929AA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27CA9-74B3-9D30-92F7-6F0B25A1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6095-FB33-840E-F95A-E2BF4D4F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8EC5-C928-E655-F770-0480D630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8F0D-26DF-D3DE-0B56-797696A3B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BF0B9-C64A-8809-9908-FD4184B0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B7C-2DAA-DFC1-5E2A-88D911B7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DC523-51D9-78C0-0A3C-F5FB95CC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C4AD-405C-79BE-542E-D8CFB66B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C2DE3-61FC-91DD-3DE7-15AC93F1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20C1-A191-63BE-AF68-341299096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D571-A128-7A15-FC14-592732BF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9DB65-3CE8-E680-58FB-D9454953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A0E1-4916-DDFF-516A-F1FC7F4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C3D98-5975-526C-3549-3DCBBA2D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C1C4-7C05-A47B-88FA-21B1021D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65183-C907-2D30-31E6-52A4E09D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26A8-DEB5-43EF-98EA-B634F9AEA844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BCBE-DEA7-70C7-9113-0B4A3AD9B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343F-F39F-A5E2-69AB-B79BAAAB6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29E62-C782-4B87-9D0D-8F24629FC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DFB8-55B7-E161-364F-5226412A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2203" y="1951348"/>
            <a:ext cx="5439265" cy="33402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8A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vs SQL: A Battle of Data Management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0575-2299-1A9F-8585-8F2FF08D8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4" y="653248"/>
            <a:ext cx="5568443" cy="55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BD69-D41F-036F-604B-555FBAAF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25033" cy="860360"/>
          </a:xfrm>
        </p:spPr>
        <p:txBody>
          <a:bodyPr/>
          <a:lstStyle/>
          <a:p>
            <a:r>
              <a:rPr lang="en-US" b="1" dirty="0">
                <a:solidFill>
                  <a:srgbClr val="008A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and SQL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872505-80CB-94C8-CB64-75C6E01D4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586574"/>
              </p:ext>
            </p:extLst>
          </p:nvPr>
        </p:nvGraphicFramePr>
        <p:xfrm>
          <a:off x="641023" y="1329179"/>
          <a:ext cx="10712777" cy="484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2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84A6-E7C6-A503-C50D-A8B403E4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4" y="365125"/>
            <a:ext cx="10599656" cy="879213"/>
          </a:xfrm>
        </p:spPr>
        <p:txBody>
          <a:bodyPr/>
          <a:lstStyle/>
          <a:p>
            <a:r>
              <a:rPr lang="en-US" b="1" dirty="0">
                <a:solidFill>
                  <a:srgbClr val="008A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MongoDB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C178B-E74A-3E24-73EF-467490A74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43720"/>
              </p:ext>
            </p:extLst>
          </p:nvPr>
        </p:nvGraphicFramePr>
        <p:xfrm>
          <a:off x="838199" y="1825625"/>
          <a:ext cx="10869891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24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A4F57-6A4D-02FC-0EE0-8A6AD43A8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37" y="703450"/>
            <a:ext cx="11444326" cy="5716203"/>
          </a:xfrm>
        </p:spPr>
      </p:pic>
    </p:spTree>
    <p:extLst>
      <p:ext uri="{BB962C8B-B14F-4D97-AF65-F5344CB8AC3E}">
        <p14:creationId xmlns:p14="http://schemas.microsoft.com/office/powerpoint/2010/main" val="3631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C62A6-C969-30E9-0F39-B59395F7A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5" y="976443"/>
            <a:ext cx="10848457" cy="4905113"/>
          </a:xfrm>
        </p:spPr>
      </p:pic>
    </p:spTree>
    <p:extLst>
      <p:ext uri="{BB962C8B-B14F-4D97-AF65-F5344CB8AC3E}">
        <p14:creationId xmlns:p14="http://schemas.microsoft.com/office/powerpoint/2010/main" val="225926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E382-DB7F-752C-BA10-15F8F3C7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A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MongoDB and 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4A65C-4D03-D182-75CC-E35B09827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79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94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970D-EEFA-0E07-7FEE-8B1A48D2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A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D08015-2192-9C10-A0A0-16DCDD4B4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3801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88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439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NoSQL vs SQL: A Battle of Data Management Systems</vt:lpstr>
      <vt:lpstr>NoSQL and SQL</vt:lpstr>
      <vt:lpstr>Exploring MongoDB</vt:lpstr>
      <vt:lpstr>PowerPoint Presentation</vt:lpstr>
      <vt:lpstr>PowerPoint Presentation</vt:lpstr>
      <vt:lpstr>Comparing MongoDB and SQL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vs SQL: A Battle of Data Management Systems</dc:title>
  <dc:creator>LENOVO</dc:creator>
  <cp:lastModifiedBy>LENOVO</cp:lastModifiedBy>
  <cp:revision>3</cp:revision>
  <dcterms:created xsi:type="dcterms:W3CDTF">2023-08-30T04:52:54Z</dcterms:created>
  <dcterms:modified xsi:type="dcterms:W3CDTF">2023-08-30T06:17:42Z</dcterms:modified>
</cp:coreProperties>
</file>