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6156380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6156380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61563805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6156380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61563805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761563805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64079ea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64079ea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61563805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61563805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64079eac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64079eac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64079eac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64079ea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64079eac1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64079eac1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64079eac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64079eac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64079eac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64079eac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de gestion d’une Médiathèque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de fin de cursus </a:t>
            </a:r>
            <a:r>
              <a:rPr lang="fr"/>
              <a:t>développeur</a:t>
            </a:r>
            <a:r>
              <a:rPr lang="fr"/>
              <a:t> Fullstack Java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0" y="4361575"/>
            <a:ext cx="2098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Présenté par: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Wafa BOUZOUITA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Zeyna SANE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533075" y="-133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Démonstration via Swagger-ui à partir d’un terminal Git Bash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62225" y="725900"/>
            <a:ext cx="90114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00"/>
                </a:solidFill>
              </a:rPr>
              <a:t>                                 </a:t>
            </a:r>
            <a:r>
              <a:rPr lang="fr" sz="1900"/>
              <a:t> </a:t>
            </a:r>
            <a:r>
              <a:rPr lang="fr" sz="1900"/>
              <a:t>Place maintenant à la Démo!!!!!!!!</a:t>
            </a:r>
            <a:endParaRPr sz="2300"/>
          </a:p>
        </p:txBody>
      </p:sp>
      <p:sp>
        <p:nvSpPr>
          <p:cNvPr id="138" name="Google Shape;138;p22"/>
          <p:cNvSpPr txBox="1"/>
          <p:nvPr/>
        </p:nvSpPr>
        <p:spPr>
          <a:xfrm>
            <a:off x="1275500" y="2001400"/>
            <a:ext cx="58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800" y="1702975"/>
            <a:ext cx="3347150" cy="33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543450" y="53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Les perspectives….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44250" y="1202900"/>
            <a:ext cx="84555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Sur le</a:t>
            </a:r>
            <a:r>
              <a:rPr lang="fr"/>
              <a:t> p</a:t>
            </a:r>
            <a:r>
              <a:rPr lang="fr"/>
              <a:t>lan de la sécurité de l’API 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→Finaliser la partie sécurité -&gt; encodage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Sur le plan du développement de l’Application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→Création d’ un interface utilisateur avec React ou Angular (front-End)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Faire des Tests  plus complets notamment au niveau des controllers avec le mvc mock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500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Context du projet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Description de la méthodologie de travail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Démo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perspectives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2374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Contexte du projet</a:t>
            </a:r>
            <a:endParaRPr sz="3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9250" y="1271300"/>
            <a:ext cx="8476200" cy="4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Création d’une application qui permet aux utilisateurs d’une médiathèque qui </a:t>
            </a:r>
            <a:r>
              <a:rPr lang="fr"/>
              <a:t>stocke des livres, cds et dvds de :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Effectuer un emprunt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Restituer un emprunt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Visualiser ses emprunts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Un utilisateur peut s’authentifier par Login et mot de passe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Cette application doit respecter certaines règles métiers.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Pas plus de trois items empruntés par utilisateur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La date de restitution d’un emprunt ne doit pas dépasser 7 jours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Utilisation du back end Spring boot qui s’appuie sur une base de données relationnelle.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9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100">
                <a:latin typeface="Roboto"/>
                <a:ea typeface="Roboto"/>
                <a:cs typeface="Roboto"/>
                <a:sym typeface="Roboto"/>
              </a:rPr>
              <a:t>Description de la méthodologie de travail</a:t>
            </a:r>
            <a:endParaRPr sz="33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848850"/>
            <a:ext cx="8675400" cy="4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notre modèle de données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675" y="1223163"/>
            <a:ext cx="69246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97700" y="53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100">
                <a:latin typeface="Roboto"/>
                <a:ea typeface="Roboto"/>
                <a:cs typeface="Roboto"/>
                <a:sym typeface="Roboto"/>
              </a:rPr>
              <a:t>Description de la méthodologie de travail</a:t>
            </a:r>
            <a:endParaRPr sz="33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76300" y="881450"/>
            <a:ext cx="86901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de notre Base de donnés et visualisation via h2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Mise en place </a:t>
            </a:r>
            <a:r>
              <a:rPr lang="fr"/>
              <a:t>des couches Repositories, Services et Controller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625" y="1326575"/>
            <a:ext cx="5206301" cy="27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-40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100">
                <a:latin typeface="Roboto"/>
                <a:ea typeface="Roboto"/>
                <a:cs typeface="Roboto"/>
                <a:sym typeface="Roboto"/>
              </a:rPr>
              <a:t>Description de la méthodologie de travail</a:t>
            </a:r>
            <a:endParaRPr sz="33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39675" y="359850"/>
            <a:ext cx="8616300" cy="4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Gestion des emprunts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Effectuer un emprunt → respect des règles métier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800"/>
              <a:t>limitation de la possibilité d’emprunt simultané à 3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fr" sz="1800"/>
              <a:t>Vérification de la disponibilité de l’Item avant l’emprunt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50" y="2019150"/>
            <a:ext cx="8915875" cy="110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50" y="4092798"/>
            <a:ext cx="8915875" cy="77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2208800" y="2706550"/>
            <a:ext cx="2302200" cy="21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207050" y="4497400"/>
            <a:ext cx="2502300" cy="21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36050" y="-269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100">
                <a:latin typeface="Roboto"/>
                <a:ea typeface="Roboto"/>
                <a:cs typeface="Roboto"/>
                <a:sym typeface="Roboto"/>
              </a:rPr>
              <a:t>Description de la méthodologie de travail</a:t>
            </a:r>
            <a:endParaRPr sz="33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55550" y="549600"/>
            <a:ext cx="8610900" cy="46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Gestion des emprunts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Effectuer un emprunt → respect des règles métier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fr" sz="1800"/>
              <a:t>limitation de la durée d’emprunt à 7 jours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800"/>
              <a:t>Restituer un emprunt</a:t>
            </a:r>
            <a:endParaRPr sz="18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Mise à jour de la </a:t>
            </a:r>
            <a:r>
              <a:rPr lang="fr"/>
              <a:t> base de données</a:t>
            </a:r>
            <a:r>
              <a:rPr lang="fr"/>
              <a:t> avec réintégration  des items restitués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00" y="2020550"/>
            <a:ext cx="6114976" cy="21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-2074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100">
                <a:latin typeface="Roboto"/>
                <a:ea typeface="Roboto"/>
                <a:cs typeface="Roboto"/>
                <a:sym typeface="Roboto"/>
              </a:rPr>
              <a:t>Description de la méthodologie de travail</a:t>
            </a:r>
            <a:endParaRPr sz="33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0" y="871075"/>
            <a:ext cx="9032100" cy="4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en Place des classes de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@DataJPATest  → pour les Repositories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@SpringbootTest</a:t>
            </a:r>
            <a:r>
              <a:rPr lang="fr"/>
              <a:t>Test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Exemple de test du service emprunt : effectuer un emprunt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0" y="2920304"/>
            <a:ext cx="9032100" cy="186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9100" y="-112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100">
                <a:latin typeface="Roboto"/>
                <a:ea typeface="Roboto"/>
                <a:cs typeface="Roboto"/>
                <a:sym typeface="Roboto"/>
              </a:rPr>
              <a:t>Description de la méthodologie de travail</a:t>
            </a:r>
            <a:endParaRPr sz="33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72600" y="445800"/>
            <a:ext cx="9001200" cy="46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Gestion des Exceptions et de la sécurité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Mise en place de classes d’Exception et WebSecurityConfiguration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13" y="1955850"/>
            <a:ext cx="5899726" cy="31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1251363" y="2499200"/>
            <a:ext cx="4429500" cy="110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310688" y="4199825"/>
            <a:ext cx="4191000" cy="8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714525" y="2032525"/>
            <a:ext cx="1545000" cy="4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highlight>
                  <a:srgbClr val="FFFFFF"/>
                </a:highlight>
              </a:rPr>
              <a:t>403 / Forbidden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6714525" y="2774000"/>
            <a:ext cx="1545000" cy="41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FF0000"/>
                </a:solidFill>
                <a:highlight>
                  <a:srgbClr val="FFFFFF"/>
                </a:highlight>
              </a:rPr>
              <a:t>404 / NOT_FOUND)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7" name="Google Shape;127;p21"/>
          <p:cNvCxnSpPr>
            <a:stCxn id="125" idx="1"/>
          </p:cNvCxnSpPr>
          <p:nvPr/>
        </p:nvCxnSpPr>
        <p:spPr>
          <a:xfrm flipH="1">
            <a:off x="5444325" y="2239975"/>
            <a:ext cx="1270200" cy="40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1"/>
          <p:cNvCxnSpPr>
            <a:stCxn id="126" idx="1"/>
          </p:cNvCxnSpPr>
          <p:nvPr/>
        </p:nvCxnSpPr>
        <p:spPr>
          <a:xfrm flipH="1">
            <a:off x="5413125" y="2981450"/>
            <a:ext cx="1301400" cy="7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1"/>
          <p:cNvCxnSpPr>
            <a:stCxn id="126" idx="1"/>
          </p:cNvCxnSpPr>
          <p:nvPr/>
        </p:nvCxnSpPr>
        <p:spPr>
          <a:xfrm flipH="1">
            <a:off x="4925625" y="2981450"/>
            <a:ext cx="1788900" cy="44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1"/>
          <p:cNvSpPr txBox="1"/>
          <p:nvPr/>
        </p:nvSpPr>
        <p:spPr>
          <a:xfrm>
            <a:off x="6356050" y="3881400"/>
            <a:ext cx="271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Autorisation de consulter tout le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catalogue d’Item.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l’authentification forcé par login/Password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6507125" y="3881400"/>
            <a:ext cx="83100" cy="1262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