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761" y="176348"/>
            <a:ext cx="8915399" cy="999309"/>
          </a:xfrm>
        </p:spPr>
        <p:txBody>
          <a:bodyPr/>
          <a:lstStyle/>
          <a:p>
            <a:r>
              <a:rPr lang="fr-FR" dirty="0" smtClean="0"/>
              <a:t>  HOW THE WEB WORKS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761" y="1759859"/>
            <a:ext cx="8915399" cy="2381067"/>
          </a:xfrm>
        </p:spPr>
        <p:txBody>
          <a:bodyPr/>
          <a:lstStyle/>
          <a:p>
            <a:r>
              <a:rPr lang="fr-FR" dirty="0" smtClean="0"/>
              <a:t>THE WEB IS A COLLECTION OF DOCUMENTS THAT WILL BE REQUESTED BY A BROWSER (Client)  FROM A SERVER</a:t>
            </a:r>
          </a:p>
          <a:p>
            <a:r>
              <a:rPr lang="fr-FR" dirty="0" smtClean="0"/>
              <a:t>EACH DOCUMET ON THE SERVERS  IS ACCESIBLE THROW A WEB ADRESS URL</a:t>
            </a:r>
          </a:p>
          <a:p>
            <a:r>
              <a:rPr lang="fr-FR" dirty="0" smtClean="0"/>
              <a:t>THE BROWSER WILL MIX ALL THE NECESSARY DOCUMENTS TO A NICE WEB PAGE </a:t>
            </a:r>
          </a:p>
          <a:p>
            <a:endParaRPr lang="fr-FR" dirty="0"/>
          </a:p>
        </p:txBody>
      </p:sp>
      <p:pic>
        <p:nvPicPr>
          <p:cNvPr id="1026" name="Picture 2" descr="https://developer.mozilla.org/en-US/docs/Learn/Getting_started_with_the_web/How_the_Web_works/simple-client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82" y="3717495"/>
            <a:ext cx="6480356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00931"/>
          </a:xfrm>
        </p:spPr>
        <p:txBody>
          <a:bodyPr>
            <a:noAutofit/>
          </a:bodyPr>
          <a:lstStyle/>
          <a:p>
            <a:pPr algn="ctr"/>
            <a:r>
              <a:rPr lang="fr-FR" sz="5400" dirty="0" smtClean="0"/>
              <a:t>WHAT DO YOU NEED TO BE A WEB DEVELOPER</a:t>
            </a:r>
            <a:endParaRPr lang="fr-F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25041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TO GO INTO A CAREER IN WEB DEVELOPMENT YOU HAVE TO BE FLUENT IN THESE THREE CORE LANGUAGES : HTML,CSS and JavaScript</a:t>
            </a:r>
            <a:r>
              <a:rPr lang="en-US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69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WHY DID YOU CHOOSE TO LEARN WEB DEVELOPMENT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59874"/>
            <a:ext cx="8915400" cy="365134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THESE DAYS, WEB DEVELOPMENT IS A CHALLENGING FIELD AS YOU HAVE TO USE YOUR IMAGINATION AND CREATIVITY SKILLS TO DEVELOP ATTRACTIVE WEBSITES BASED ON THE CLIENT BUSINESS AND HIS PREFERENCE.</a:t>
            </a:r>
          </a:p>
          <a:p>
            <a:pPr marL="0" indent="0"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IT’S GROWING TO BE THE MOST REWARDING CAREER.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3416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131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  HOW THE WEB WORKS</vt:lpstr>
      <vt:lpstr>WHAT DO YOU NEED TO BE A WEB DEVELOPER</vt:lpstr>
      <vt:lpstr>WHY DID YOU CHOOSE TO LEARN WEB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</dc:title>
  <dc:creator>asus</dc:creator>
  <cp:lastModifiedBy>asus</cp:lastModifiedBy>
  <cp:revision>10</cp:revision>
  <dcterms:created xsi:type="dcterms:W3CDTF">2023-03-09T19:52:01Z</dcterms:created>
  <dcterms:modified xsi:type="dcterms:W3CDTF">2023-03-09T20:51:26Z</dcterms:modified>
</cp:coreProperties>
</file>