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2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299223"/>
            <a:ext cx="9327191" cy="3329581"/>
          </a:xfrm>
        </p:spPr>
        <p:txBody>
          <a:bodyPr/>
          <a:lstStyle/>
          <a:p>
            <a:r>
              <a:rPr lang="en-US" dirty="0" err="1" smtClean="0"/>
              <a:t>ConcentreerTraining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Koen</a:t>
            </a:r>
            <a:r>
              <a:rPr lang="en-US" dirty="0"/>
              <a:t> </a:t>
            </a:r>
            <a:r>
              <a:rPr lang="en-US" smtClean="0"/>
              <a:t>Sanderse</a:t>
            </a:r>
            <a:endParaRPr lang="en-US" dirty="0" smtClean="0"/>
          </a:p>
          <a:p>
            <a:r>
              <a:rPr lang="en-US" dirty="0" smtClean="0"/>
              <a:t>Casper </a:t>
            </a:r>
            <a:r>
              <a:rPr lang="en-US" dirty="0" err="1" smtClean="0"/>
              <a:t>Meloen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+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Sprints van 2 </a:t>
            </a:r>
            <a:r>
              <a:rPr lang="en-US" dirty="0" err="1" smtClean="0"/>
              <a:t>weken</a:t>
            </a:r>
            <a:endParaRPr lang="en-US" dirty="0" smtClean="0"/>
          </a:p>
          <a:p>
            <a:r>
              <a:rPr lang="en-US" dirty="0" smtClean="0"/>
              <a:t>Google Calendar </a:t>
            </a:r>
            <a:r>
              <a:rPr lang="en-US" dirty="0" err="1" smtClean="0"/>
              <a:t>voor</a:t>
            </a:r>
            <a:r>
              <a:rPr lang="en-US" dirty="0" smtClean="0"/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25" y="1360849"/>
            <a:ext cx="5992704" cy="52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ConcentreerTraining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kinderen</a:t>
            </a:r>
            <a:r>
              <a:rPr lang="en-US" dirty="0" smtClean="0"/>
              <a:t> met ADD/ADHD</a:t>
            </a:r>
          </a:p>
          <a:p>
            <a:r>
              <a:rPr lang="en-US" dirty="0" smtClean="0"/>
              <a:t>Door </a:t>
            </a:r>
            <a:r>
              <a:rPr lang="en-US" dirty="0" err="1" smtClean="0"/>
              <a:t>lezen</a:t>
            </a:r>
            <a:r>
              <a:rPr lang="en-US" dirty="0" smtClean="0"/>
              <a:t> van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breingolven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attentieniveau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het kind is </a:t>
            </a:r>
            <a:r>
              <a:rPr lang="en-US" dirty="0" err="1" smtClean="0"/>
              <a:t>verbeterd</a:t>
            </a:r>
            <a:r>
              <a:rPr lang="en-US" dirty="0" smtClean="0"/>
              <a:t> in </a:t>
            </a:r>
            <a:r>
              <a:rPr lang="en-US" dirty="0" err="1" smtClean="0"/>
              <a:t>concentreren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herhalend</a:t>
            </a:r>
            <a:r>
              <a:rPr lang="en-US" dirty="0" smtClean="0"/>
              <a:t> </a:t>
            </a:r>
            <a:r>
              <a:rPr lang="en-US" dirty="0" err="1" smtClean="0"/>
              <a:t>bewegend</a:t>
            </a:r>
            <a:r>
              <a:rPr lang="en-US" dirty="0" smtClean="0"/>
              <a:t> patroon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concentreren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bal</a:t>
            </a:r>
            <a:r>
              <a:rPr lang="en-US" dirty="0" smtClean="0"/>
              <a:t> in het </a:t>
            </a:r>
            <a:r>
              <a:rPr lang="en-US" dirty="0" err="1" smtClean="0"/>
              <a:t>midden</a:t>
            </a:r>
            <a:r>
              <a:rPr lang="en-US" dirty="0" smtClean="0"/>
              <a:t> van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Neurosky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r>
              <a:rPr lang="en-US" dirty="0" smtClean="0"/>
              <a:t> in C++</a:t>
            </a:r>
          </a:p>
          <a:p>
            <a:r>
              <a:rPr lang="en-US" dirty="0" err="1" smtClean="0"/>
              <a:t>Problemen</a:t>
            </a:r>
            <a:r>
              <a:rPr lang="en-US" dirty="0" smtClean="0"/>
              <a:t> met libraries </a:t>
            </a:r>
            <a:r>
              <a:rPr lang="en-US" dirty="0" err="1" smtClean="0"/>
              <a:t>gegeven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 smtClean="0"/>
          </a:p>
          <a:p>
            <a:r>
              <a:rPr lang="en-US" dirty="0" err="1" smtClean="0"/>
              <a:t>Werk</a:t>
            </a:r>
            <a:r>
              <a:rPr lang="en-US" dirty="0" smtClean="0"/>
              <a:t> nu met C# in engine </a:t>
            </a:r>
            <a:r>
              <a:rPr lang="en-US" dirty="0" err="1" smtClean="0"/>
              <a:t>MonoGame</a:t>
            </a:r>
            <a:endParaRPr lang="en-US" dirty="0" smtClean="0"/>
          </a:p>
          <a:p>
            <a:r>
              <a:rPr lang="en-US" dirty="0" smtClean="0"/>
              <a:t>.NET wrapper </a:t>
            </a:r>
            <a:r>
              <a:rPr lang="en-US" dirty="0" err="1" smtClean="0"/>
              <a:t>gemaakt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4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90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ConcentreerTraining</vt:lpstr>
      <vt:lpstr>SCRUM</vt:lpstr>
      <vt:lpstr>Onderzoek</vt:lpstr>
      <vt:lpstr>Ontwerp</vt:lpstr>
      <vt:lpstr>Neurosky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ConcentreerTraining</dc:title>
  <dc:creator>Gebruiker</dc:creator>
  <cp:lastModifiedBy>Gebruiker</cp:lastModifiedBy>
  <cp:revision>7</cp:revision>
  <dcterms:created xsi:type="dcterms:W3CDTF">2018-05-14T12:39:21Z</dcterms:created>
  <dcterms:modified xsi:type="dcterms:W3CDTF">2018-05-15T08:52:20Z</dcterms:modified>
</cp:coreProperties>
</file>