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52E7-2FF4-40B4-BC50-E06D9D359B8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0E74-3003-4182-91EA-7B4E4FF249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1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52E7-2FF4-40B4-BC50-E06D9D359B8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0E74-3003-4182-91EA-7B4E4FF249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6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52E7-2FF4-40B4-BC50-E06D9D359B8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0E74-3003-4182-91EA-7B4E4FF249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85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 smtClean="0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52E7-2FF4-40B4-BC50-E06D9D359B8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0E74-3003-4182-91EA-7B4E4FF24946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1991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52E7-2FF4-40B4-BC50-E06D9D359B8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0E74-3003-4182-91EA-7B4E4FF249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61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52E7-2FF4-40B4-BC50-E06D9D359B8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0E74-3003-4182-91EA-7B4E4FF249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35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52E7-2FF4-40B4-BC50-E06D9D359B8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0E74-3003-4182-91EA-7B4E4FF249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30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52E7-2FF4-40B4-BC50-E06D9D359B8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0E74-3003-4182-91EA-7B4E4FF249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27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52E7-2FF4-40B4-BC50-E06D9D359B8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0E74-3003-4182-91EA-7B4E4FF249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5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52E7-2FF4-40B4-BC50-E06D9D359B8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0E74-3003-4182-91EA-7B4E4FF249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3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52E7-2FF4-40B4-BC50-E06D9D359B8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0E74-3003-4182-91EA-7B4E4FF249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52E7-2FF4-40B4-BC50-E06D9D359B8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0E74-3003-4182-91EA-7B4E4FF249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1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52E7-2FF4-40B4-BC50-E06D9D359B8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0E74-3003-4182-91EA-7B4E4FF249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8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52E7-2FF4-40B4-BC50-E06D9D359B8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0E74-3003-4182-91EA-7B4E4FF249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4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52E7-2FF4-40B4-BC50-E06D9D359B8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0E74-3003-4182-91EA-7B4E4FF249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52E7-2FF4-40B4-BC50-E06D9D359B8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0E74-3003-4182-91EA-7B4E4FF249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8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52E7-2FF4-40B4-BC50-E06D9D359B8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0E74-3003-4182-91EA-7B4E4FF249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0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9752E7-2FF4-40B4-BC50-E06D9D359B8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D0E74-3003-4182-91EA-7B4E4FF249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6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ffel183/ProjectGamela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Koen </a:t>
            </a:r>
            <a:r>
              <a:rPr lang="en-US" dirty="0" err="1" smtClean="0"/>
              <a:t>Sanderse</a:t>
            </a:r>
            <a:endParaRPr lang="en-US" dirty="0"/>
          </a:p>
          <a:p>
            <a:r>
              <a:rPr lang="en-US" dirty="0" smtClean="0"/>
              <a:t>Casper </a:t>
            </a:r>
            <a:r>
              <a:rPr lang="en-US" dirty="0" err="1" smtClean="0"/>
              <a:t>Meloen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999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W1-Onderzoekt </a:t>
            </a:r>
            <a:r>
              <a:rPr lang="en-US" dirty="0" err="1" smtClean="0"/>
              <a:t>nieuwe</a:t>
            </a:r>
            <a:r>
              <a:rPr lang="en-US" dirty="0" smtClean="0"/>
              <a:t> </a:t>
            </a:r>
            <a:r>
              <a:rPr lang="en-US" dirty="0" err="1" smtClean="0"/>
              <a:t>vormen</a:t>
            </a:r>
            <a:r>
              <a:rPr lang="en-US" dirty="0" smtClean="0"/>
              <a:t> van input </a:t>
            </a:r>
            <a:r>
              <a:rPr lang="en-US" dirty="0" err="1" smtClean="0"/>
              <a:t>en</a:t>
            </a:r>
            <a:r>
              <a:rPr lang="en-US" dirty="0" smtClean="0"/>
              <a:t>/of output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Gericht</a:t>
            </a:r>
            <a:r>
              <a:rPr lang="en-US" dirty="0" smtClean="0"/>
              <a:t> op </a:t>
            </a:r>
            <a:r>
              <a:rPr lang="en-US" dirty="0" err="1" smtClean="0"/>
              <a:t>nieuwe</a:t>
            </a:r>
            <a:r>
              <a:rPr lang="en-US" dirty="0" smtClean="0"/>
              <a:t> </a:t>
            </a:r>
            <a:r>
              <a:rPr lang="en-US" dirty="0" err="1" smtClean="0"/>
              <a:t>ontwikkelingen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Deelt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bespreekt</a:t>
            </a:r>
            <a:r>
              <a:rPr lang="en-US" dirty="0" smtClean="0"/>
              <a:t> </a:t>
            </a:r>
            <a:r>
              <a:rPr lang="en-US" dirty="0" err="1" smtClean="0"/>
              <a:t>nieuwe</a:t>
            </a:r>
            <a:r>
              <a:rPr lang="en-US" dirty="0" smtClean="0"/>
              <a:t> </a:t>
            </a:r>
            <a:r>
              <a:rPr lang="en-US" dirty="0" err="1" smtClean="0"/>
              <a:t>ontwikkelingen</a:t>
            </a:r>
            <a:r>
              <a:rPr lang="en-US" dirty="0" smtClean="0"/>
              <a:t> met </a:t>
            </a:r>
            <a:r>
              <a:rPr lang="en-US" dirty="0" err="1" smtClean="0"/>
              <a:t>vakgenoten</a:t>
            </a:r>
            <a:r>
              <a:rPr lang="en-US" dirty="0" smtClean="0"/>
              <a:t>/college’s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Pakt</a:t>
            </a:r>
            <a:r>
              <a:rPr lang="en-US" dirty="0" smtClean="0"/>
              <a:t> </a:t>
            </a:r>
            <a:r>
              <a:rPr lang="en-US" dirty="0" err="1" smtClean="0"/>
              <a:t>werkzaamheden</a:t>
            </a:r>
            <a:r>
              <a:rPr lang="en-US" dirty="0" smtClean="0"/>
              <a:t> op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ordelijke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systematische</a:t>
            </a:r>
            <a:r>
              <a:rPr lang="en-US" dirty="0" smtClean="0"/>
              <a:t> </a:t>
            </a:r>
            <a:r>
              <a:rPr lang="en-US" dirty="0" err="1" smtClean="0"/>
              <a:t>manier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 err="1" smtClean="0"/>
              <a:t>creatief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komt</a:t>
            </a:r>
            <a:r>
              <a:rPr lang="en-US" dirty="0" smtClean="0"/>
              <a:t> met </a:t>
            </a:r>
            <a:r>
              <a:rPr lang="en-US" dirty="0" err="1" smtClean="0"/>
              <a:t>nieuwe</a:t>
            </a:r>
            <a:r>
              <a:rPr lang="en-US" dirty="0" smtClean="0"/>
              <a:t> </a:t>
            </a:r>
            <a:r>
              <a:rPr lang="en-US" dirty="0" err="1" smtClean="0"/>
              <a:t>productidee</a:t>
            </a:r>
            <a:r>
              <a:rPr lang="nl-NL" dirty="0" err="1" smtClean="0"/>
              <a:t>ën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/of </a:t>
            </a:r>
            <a:r>
              <a:rPr lang="en-US" dirty="0" err="1" smtClean="0"/>
              <a:t>toepassingen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7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W2-Bereidt de </a:t>
            </a:r>
            <a:r>
              <a:rPr lang="en-US" dirty="0" err="1" smtClean="0"/>
              <a:t>realisatie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Bewaakt</a:t>
            </a:r>
            <a:r>
              <a:rPr lang="en-US" dirty="0" smtClean="0"/>
              <a:t> de </a:t>
            </a:r>
            <a:r>
              <a:rPr lang="en-US" dirty="0" err="1" smtClean="0"/>
              <a:t>kwaliteit</a:t>
            </a:r>
            <a:r>
              <a:rPr lang="en-US" dirty="0" smtClean="0"/>
              <a:t> conform de </a:t>
            </a:r>
            <a:r>
              <a:rPr lang="en-US" dirty="0" err="1" smtClean="0"/>
              <a:t>gestelde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toetst</a:t>
            </a:r>
            <a:r>
              <a:rPr lang="en-US" dirty="0" smtClean="0"/>
              <a:t> de conform </a:t>
            </a:r>
            <a:r>
              <a:rPr lang="en-US" dirty="0" err="1" smtClean="0"/>
              <a:t>gangbarde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 of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verwezelijken</a:t>
            </a:r>
            <a:r>
              <a:rPr lang="en-US" dirty="0" smtClean="0"/>
              <a:t> </a:t>
            </a:r>
            <a:r>
              <a:rPr lang="en-US" dirty="0" err="1" smtClean="0"/>
              <a:t>voordat</a:t>
            </a:r>
            <a:r>
              <a:rPr lang="en-US" dirty="0" smtClean="0"/>
              <a:t> </a:t>
            </a:r>
            <a:r>
              <a:rPr lang="en-US" dirty="0" err="1" smtClean="0"/>
              <a:t>hij</a:t>
            </a:r>
            <a:r>
              <a:rPr lang="en-US" dirty="0" smtClean="0"/>
              <a:t> start </a:t>
            </a:r>
            <a:r>
              <a:rPr lang="en-US" dirty="0" err="1" smtClean="0"/>
              <a:t>aan</a:t>
            </a:r>
            <a:r>
              <a:rPr lang="en-US" dirty="0" smtClean="0"/>
              <a:t> de </a:t>
            </a:r>
            <a:r>
              <a:rPr lang="en-US" dirty="0" err="1" smtClean="0"/>
              <a:t>realisatie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Kiest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passende</a:t>
            </a:r>
            <a:r>
              <a:rPr lang="en-US" dirty="0" smtClean="0"/>
              <a:t> </a:t>
            </a:r>
            <a:r>
              <a:rPr lang="en-US" dirty="0" err="1" smtClean="0"/>
              <a:t>softwareontwikkelmethode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Pakt</a:t>
            </a:r>
            <a:r>
              <a:rPr lang="en-US" dirty="0" smtClean="0"/>
              <a:t> </a:t>
            </a:r>
            <a:r>
              <a:rPr lang="en-US" dirty="0" err="1" smtClean="0"/>
              <a:t>werkzaamheden</a:t>
            </a:r>
            <a:r>
              <a:rPr lang="en-US" dirty="0" smtClean="0"/>
              <a:t> op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ordelijke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systematische</a:t>
            </a:r>
            <a:r>
              <a:rPr lang="en-US" dirty="0" smtClean="0"/>
              <a:t> </a:t>
            </a:r>
            <a:r>
              <a:rPr lang="en-US" dirty="0" err="1" smtClean="0"/>
              <a:t>manier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Signaleert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rapporteert</a:t>
            </a:r>
            <a:r>
              <a:rPr lang="en-US" dirty="0" smtClean="0"/>
              <a:t> </a:t>
            </a:r>
            <a:r>
              <a:rPr lang="en-US" dirty="0" err="1" smtClean="0"/>
              <a:t>tijdig</a:t>
            </a:r>
            <a:r>
              <a:rPr lang="en-US" dirty="0" smtClean="0"/>
              <a:t> over </a:t>
            </a:r>
            <a:r>
              <a:rPr lang="en-US" dirty="0" err="1" smtClean="0"/>
              <a:t>afwijking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3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W3-Programmeert de </a:t>
            </a:r>
            <a:r>
              <a:rPr lang="en-US" dirty="0" err="1" smtClean="0"/>
              <a:t>applicatie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hlinkClick r:id="rId2"/>
              </a:rPr>
              <a:t>Github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Kiest</a:t>
            </a:r>
            <a:r>
              <a:rPr lang="en-US" dirty="0" smtClean="0"/>
              <a:t> de </a:t>
            </a:r>
            <a:r>
              <a:rPr lang="en-US" dirty="0" err="1" smtClean="0"/>
              <a:t>juiste</a:t>
            </a:r>
            <a:r>
              <a:rPr lang="en-US" dirty="0" smtClean="0"/>
              <a:t> materialmen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middelen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gebruikt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effectief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Plant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werkzaamheden</a:t>
            </a:r>
            <a:r>
              <a:rPr lang="en-US" dirty="0" smtClean="0"/>
              <a:t> </a:t>
            </a:r>
            <a:r>
              <a:rPr lang="en-US" dirty="0" err="1" smtClean="0"/>
              <a:t>nauwkeurig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Realiseert</a:t>
            </a:r>
            <a:r>
              <a:rPr lang="en-US" dirty="0" smtClean="0"/>
              <a:t> </a:t>
            </a:r>
            <a:r>
              <a:rPr lang="en-US" dirty="0" err="1" smtClean="0"/>
              <a:t>volgens</a:t>
            </a:r>
            <a:r>
              <a:rPr lang="en-US" dirty="0" smtClean="0"/>
              <a:t> de </a:t>
            </a:r>
            <a:r>
              <a:rPr lang="en-US" dirty="0" err="1" smtClean="0"/>
              <a:t>gestelde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het </a:t>
            </a:r>
            <a:r>
              <a:rPr lang="en-US" dirty="0" err="1" smtClean="0"/>
              <a:t>ontwerp</a:t>
            </a:r>
            <a:r>
              <a:rPr lang="en-US" dirty="0" smtClean="0"/>
              <a:t> in de </a:t>
            </a:r>
            <a:r>
              <a:rPr lang="en-US" dirty="0" err="1" smtClean="0"/>
              <a:t>juiste</a:t>
            </a:r>
            <a:r>
              <a:rPr lang="en-US" dirty="0" smtClean="0"/>
              <a:t> </a:t>
            </a:r>
            <a:r>
              <a:rPr lang="en-US" dirty="0" err="1" smtClean="0"/>
              <a:t>programmeertaal</a:t>
            </a:r>
            <a:r>
              <a:rPr lang="en-US" dirty="0" smtClean="0"/>
              <a:t> op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logische</a:t>
            </a:r>
            <a:r>
              <a:rPr lang="en-US" dirty="0" smtClean="0"/>
              <a:t>, </a:t>
            </a:r>
            <a:r>
              <a:rPr lang="en-US" dirty="0" err="1" smtClean="0"/>
              <a:t>systematische</a:t>
            </a:r>
            <a:r>
              <a:rPr lang="en-US" dirty="0" smtClean="0"/>
              <a:t> </a:t>
            </a:r>
            <a:r>
              <a:rPr lang="en-US" dirty="0" err="1" smtClean="0"/>
              <a:t>wijze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Presteert</a:t>
            </a:r>
            <a:r>
              <a:rPr lang="en-US" dirty="0" smtClean="0"/>
              <a:t> </a:t>
            </a:r>
            <a:r>
              <a:rPr lang="en-US" dirty="0" err="1" smtClean="0"/>
              <a:t>onder</a:t>
            </a:r>
            <a:r>
              <a:rPr lang="en-US" dirty="0" smtClean="0"/>
              <a:t> (</a:t>
            </a:r>
            <a:r>
              <a:rPr lang="en-US" dirty="0" err="1" smtClean="0"/>
              <a:t>tijd</a:t>
            </a:r>
            <a:r>
              <a:rPr lang="en-US" dirty="0" smtClean="0"/>
              <a:t>)</a:t>
            </a:r>
            <a:r>
              <a:rPr lang="en-US" dirty="0" err="1" smtClean="0"/>
              <a:t>druk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/of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stressvolle</a:t>
            </a:r>
            <a:r>
              <a:rPr lang="en-US" dirty="0" smtClean="0"/>
              <a:t> </a:t>
            </a:r>
            <a:r>
              <a:rPr lang="en-US" dirty="0" err="1" smtClean="0"/>
              <a:t>omgeving</a:t>
            </a:r>
            <a:r>
              <a:rPr lang="en-US" dirty="0" smtClean="0"/>
              <a:t> </a:t>
            </a:r>
            <a:r>
              <a:rPr lang="en-US" dirty="0" err="1" smtClean="0"/>
              <a:t>effectief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productief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1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W4-Test de </a:t>
            </a:r>
            <a:r>
              <a:rPr lang="en-US" dirty="0" err="1" smtClean="0"/>
              <a:t>werking</a:t>
            </a:r>
            <a:r>
              <a:rPr lang="en-US" dirty="0" smtClean="0"/>
              <a:t> van het product.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Voert</a:t>
            </a:r>
            <a:r>
              <a:rPr lang="en-US" dirty="0" smtClean="0"/>
              <a:t> continue, </a:t>
            </a:r>
            <a:r>
              <a:rPr lang="en-US" dirty="0" err="1" smtClean="0"/>
              <a:t>snel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adequaat</a:t>
            </a:r>
            <a:r>
              <a:rPr lang="en-US" dirty="0" smtClean="0"/>
              <a:t> </a:t>
            </a:r>
            <a:r>
              <a:rPr lang="en-US" dirty="0" err="1" smtClean="0"/>
              <a:t>testactiviteiten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</a:t>
            </a:r>
            <a:r>
              <a:rPr lang="en-US" dirty="0" err="1" smtClean="0"/>
              <a:t>gedurende</a:t>
            </a:r>
            <a:r>
              <a:rPr lang="en-US" dirty="0" smtClean="0"/>
              <a:t> de </a:t>
            </a:r>
            <a:r>
              <a:rPr lang="en-US" dirty="0" err="1" smtClean="0"/>
              <a:t>realisatie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past </a:t>
            </a:r>
            <a:r>
              <a:rPr lang="en-US" dirty="0" err="1" smtClean="0"/>
              <a:t>waar</a:t>
            </a:r>
            <a:r>
              <a:rPr lang="en-US" dirty="0" smtClean="0"/>
              <a:t> </a:t>
            </a:r>
            <a:r>
              <a:rPr lang="en-US" dirty="0" err="1" smtClean="0"/>
              <a:t>nodig</a:t>
            </a:r>
            <a:r>
              <a:rPr lang="en-US" dirty="0" smtClean="0"/>
              <a:t> de </a:t>
            </a:r>
            <a:r>
              <a:rPr lang="en-US" dirty="0" err="1" smtClean="0"/>
              <a:t>applicatie</a:t>
            </a:r>
            <a:r>
              <a:rPr lang="en-US" dirty="0" smtClean="0"/>
              <a:t> of game </a:t>
            </a:r>
            <a:r>
              <a:rPr lang="en-US" dirty="0" err="1" smtClean="0"/>
              <a:t>aan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Kiest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maakt</a:t>
            </a:r>
            <a:r>
              <a:rPr lang="en-US" dirty="0" smtClean="0"/>
              <a:t> </a:t>
            </a:r>
            <a:r>
              <a:rPr lang="en-US" dirty="0" err="1" smtClean="0"/>
              <a:t>gebruik</a:t>
            </a:r>
            <a:r>
              <a:rPr lang="en-US" dirty="0" smtClean="0"/>
              <a:t> van de </a:t>
            </a:r>
            <a:r>
              <a:rPr lang="en-US" dirty="0" err="1" smtClean="0"/>
              <a:t>juiste</a:t>
            </a:r>
            <a:r>
              <a:rPr lang="en-US" dirty="0" smtClean="0"/>
              <a:t> materialmen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middelen</a:t>
            </a:r>
            <a:r>
              <a:rPr lang="en-US" dirty="0" smtClean="0"/>
              <a:t> om </a:t>
            </a:r>
            <a:r>
              <a:rPr lang="en-US" dirty="0" err="1" smtClean="0"/>
              <a:t>doeltreffend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doelmatif</a:t>
            </a:r>
            <a:r>
              <a:rPr lang="en-US" dirty="0" smtClean="0"/>
              <a:t> de </a:t>
            </a:r>
            <a:r>
              <a:rPr lang="en-US" dirty="0" err="1" smtClean="0"/>
              <a:t>werking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functionaliteit</a:t>
            </a:r>
            <a:r>
              <a:rPr lang="en-US" dirty="0" smtClean="0"/>
              <a:t> van de </a:t>
            </a:r>
            <a:r>
              <a:rPr lang="en-US" dirty="0" err="1" smtClean="0"/>
              <a:t>gerealiseerde</a:t>
            </a:r>
            <a:r>
              <a:rPr lang="en-US" dirty="0" smtClean="0"/>
              <a:t> </a:t>
            </a:r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testen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Formuleert</a:t>
            </a:r>
            <a:r>
              <a:rPr lang="en-US" dirty="0" smtClean="0"/>
              <a:t> </a:t>
            </a:r>
            <a:r>
              <a:rPr lang="en-US" dirty="0" err="1" smtClean="0"/>
              <a:t>nauwkeurig</a:t>
            </a:r>
            <a:r>
              <a:rPr lang="en-US" dirty="0" smtClean="0"/>
              <a:t> </a:t>
            </a:r>
            <a:r>
              <a:rPr lang="en-US" dirty="0" err="1" smtClean="0"/>
              <a:t>eventuele</a:t>
            </a:r>
            <a:r>
              <a:rPr lang="en-US" dirty="0" smtClean="0"/>
              <a:t> </a:t>
            </a:r>
            <a:r>
              <a:rPr lang="en-US" dirty="0" err="1" smtClean="0"/>
              <a:t>aanpassingen</a:t>
            </a:r>
            <a:r>
              <a:rPr lang="en-US" dirty="0" smtClean="0"/>
              <a:t> in het </a:t>
            </a:r>
            <a:r>
              <a:rPr lang="en-US" dirty="0" err="1" smtClean="0"/>
              <a:t>projectplan</a:t>
            </a:r>
            <a:r>
              <a:rPr lang="en-US" dirty="0" smtClean="0"/>
              <a:t> of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documentatie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14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</TotalTime>
  <Words>198</Words>
  <Application>Microsoft Office PowerPoint</Application>
  <PresentationFormat>Breedbeeld</PresentationFormat>
  <Paragraphs>33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Project Input/Output</vt:lpstr>
      <vt:lpstr>W1-Onderzoekt nieuwe vormen van input en/of output</vt:lpstr>
      <vt:lpstr>W2-Bereidt de realisatie voor</vt:lpstr>
      <vt:lpstr>W3-Programmeert de applicatie Github</vt:lpstr>
      <vt:lpstr>W4-Test de werking van het product.</vt:lpstr>
    </vt:vector>
  </TitlesOfParts>
  <Company>Den Spike Unattendeds 2016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Input/Output</dc:title>
  <dc:creator>Gebruiker</dc:creator>
  <cp:lastModifiedBy>Gebruiker</cp:lastModifiedBy>
  <cp:revision>7</cp:revision>
  <dcterms:created xsi:type="dcterms:W3CDTF">2018-07-05T09:55:40Z</dcterms:created>
  <dcterms:modified xsi:type="dcterms:W3CDTF">2018-07-09T08:08:41Z</dcterms:modified>
</cp:coreProperties>
</file>