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9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72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9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A5E79-1FF5-4BAD-B71C-1ECB55C0994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3BAF-E7E8-415A-88D2-1DE400FA5B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ConcentreerTraining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Koen.S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Trello +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Sprints van 1 </a:t>
            </a:r>
            <a:r>
              <a:rPr lang="en-US" dirty="0" smtClean="0"/>
              <a:t>week</a:t>
            </a:r>
          </a:p>
          <a:p>
            <a:r>
              <a:rPr lang="en-US" dirty="0" smtClean="0"/>
              <a:t>Google Calendar </a:t>
            </a:r>
            <a:r>
              <a:rPr lang="en-US" dirty="0" err="1" smtClean="0"/>
              <a:t>voor</a:t>
            </a:r>
            <a:r>
              <a:rPr lang="en-US" dirty="0" smtClean="0"/>
              <a:t>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5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Onderzoek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25" y="1360849"/>
            <a:ext cx="5992704" cy="52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ConcentreerTraining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kinderen</a:t>
            </a:r>
            <a:r>
              <a:rPr lang="en-US" dirty="0" smtClean="0"/>
              <a:t> met ADD/ADHD</a:t>
            </a:r>
          </a:p>
          <a:p>
            <a:r>
              <a:rPr lang="en-US" dirty="0" smtClean="0"/>
              <a:t>Door </a:t>
            </a:r>
            <a:r>
              <a:rPr lang="en-US" dirty="0" err="1" smtClean="0"/>
              <a:t>lezen</a:t>
            </a:r>
            <a:r>
              <a:rPr lang="en-US" dirty="0" smtClean="0"/>
              <a:t> van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breingolven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attentieniveau</a:t>
            </a:r>
            <a:r>
              <a:rPr lang="en-US" dirty="0" smtClean="0"/>
              <a:t> </a:t>
            </a:r>
            <a:r>
              <a:rPr lang="en-US" dirty="0" err="1" smtClean="0"/>
              <a:t>weten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het kind is </a:t>
            </a:r>
            <a:r>
              <a:rPr lang="en-US" dirty="0" err="1" smtClean="0"/>
              <a:t>verbeterd</a:t>
            </a:r>
            <a:r>
              <a:rPr lang="en-US" dirty="0" smtClean="0"/>
              <a:t> in </a:t>
            </a:r>
            <a:r>
              <a:rPr lang="en-US" dirty="0" err="1" smtClean="0"/>
              <a:t>concentreren</a:t>
            </a:r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herhalend</a:t>
            </a:r>
            <a:r>
              <a:rPr lang="en-US" dirty="0" smtClean="0"/>
              <a:t> </a:t>
            </a:r>
            <a:r>
              <a:rPr lang="en-US" dirty="0" err="1" smtClean="0"/>
              <a:t>bewegend</a:t>
            </a:r>
            <a:r>
              <a:rPr lang="en-US" dirty="0" smtClean="0"/>
              <a:t> patroon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speler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door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concentreren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bewegende</a:t>
            </a:r>
            <a:r>
              <a:rPr lang="en-US" dirty="0" smtClean="0"/>
              <a:t> </a:t>
            </a:r>
            <a:r>
              <a:rPr lang="en-US" dirty="0" err="1" smtClean="0"/>
              <a:t>bal</a:t>
            </a:r>
            <a:r>
              <a:rPr lang="en-US" dirty="0" smtClean="0"/>
              <a:t> in het </a:t>
            </a:r>
            <a:r>
              <a:rPr lang="en-US" dirty="0" err="1" smtClean="0"/>
              <a:t>midden</a:t>
            </a:r>
            <a:r>
              <a:rPr lang="en-US" dirty="0" smtClean="0"/>
              <a:t> van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houden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61</Words>
  <Application>Microsoft Office PowerPoint</Application>
  <PresentationFormat>Breedbeeld</PresentationFormat>
  <Paragraphs>12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ConcentreerTraining</vt:lpstr>
      <vt:lpstr>SCRUM</vt:lpstr>
      <vt:lpstr>Onderzoek</vt:lpstr>
      <vt:lpstr>Ontwerp</vt:lpstr>
    </vt:vector>
  </TitlesOfParts>
  <Company>Den Spike Unattendeds 2016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ConcentreerTraining</dc:title>
  <dc:creator>Gebruiker</dc:creator>
  <cp:lastModifiedBy>Gebruiker</cp:lastModifiedBy>
  <cp:revision>4</cp:revision>
  <dcterms:created xsi:type="dcterms:W3CDTF">2018-05-14T12:39:21Z</dcterms:created>
  <dcterms:modified xsi:type="dcterms:W3CDTF">2018-05-15T06:43:16Z</dcterms:modified>
</cp:coreProperties>
</file>