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sche afbeelding met bijschrift">
  <p:cSld name="Panoramische afbeelding met bijschrif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kolommen">
  <p:cSld name="3 kolomme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Afbeelding-kolom">
  <p:cSld name="3 Afbeelding-kolom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154955" y="299223"/>
            <a:ext cx="9327191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ConcentreerTraining</a:t>
            </a:r>
            <a:endParaRPr b="0" i="0" sz="7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KOEN SANDERSE</a:t>
            </a:r>
            <a:endParaRPr b="0" i="0" sz="2000" u="none" cap="none" strike="noStrik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CASPER MELOEN</a:t>
            </a:r>
            <a:endParaRPr b="0" i="0" sz="2000" u="none" cap="none" strike="noStrik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SCRUM</a:t>
            </a:r>
            <a:endParaRPr b="0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Trello + Github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Sprints van 2 weken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Calendar voor planning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Onderzoek</a:t>
            </a:r>
            <a:endParaRPr b="0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0" name="Shape 1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925" y="1360849"/>
            <a:ext cx="5992704" cy="5255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Ontwerp</a:t>
            </a:r>
            <a:endParaRPr b="0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ConcentreerTraining voor kinderen met ADD/ADHD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Door lezen van verschillende breingolven en attentieniveau weten hoeveel het kind is verbeterd in concentreren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 wordt een herhalend bewegend patroon laten zien.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speler moet door te concentreren een bewegende bal in het midden van het scherm houden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Neurosky</a:t>
            </a:r>
            <a:endParaRPr b="0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Documentatie voorbeelden in C++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Problemen met libraries gegeven door neurosky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Werk nu met C# in engine MonoGame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.NET wrapper gemaakt door Neurosky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Prototype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25" y="1406025"/>
            <a:ext cx="11275024" cy="508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