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9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6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59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 smtClean="0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2725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97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0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32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82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0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3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9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6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0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0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299223"/>
            <a:ext cx="10118928" cy="3329581"/>
          </a:xfrm>
        </p:spPr>
        <p:txBody>
          <a:bodyPr/>
          <a:lstStyle/>
          <a:p>
            <a:r>
              <a:rPr lang="en-US" dirty="0" err="1" smtClean="0"/>
              <a:t>ConcentratieTraining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Koen</a:t>
            </a:r>
            <a:r>
              <a:rPr lang="en-US" dirty="0"/>
              <a:t> </a:t>
            </a:r>
            <a:r>
              <a:rPr lang="en-US" smtClean="0"/>
              <a:t>Sanderse</a:t>
            </a:r>
            <a:endParaRPr lang="en-US" dirty="0" smtClean="0"/>
          </a:p>
          <a:p>
            <a:r>
              <a:rPr lang="en-US" dirty="0" smtClean="0"/>
              <a:t>Casper </a:t>
            </a:r>
            <a:r>
              <a:rPr lang="en-US" dirty="0" err="1" smtClean="0"/>
              <a:t>Meloen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4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Trello +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Sprints van 2 </a:t>
            </a:r>
            <a:r>
              <a:rPr lang="en-US" dirty="0" err="1" smtClean="0"/>
              <a:t>weken</a:t>
            </a:r>
            <a:endParaRPr lang="en-US" dirty="0" smtClean="0"/>
          </a:p>
          <a:p>
            <a:r>
              <a:rPr lang="en-US" dirty="0" smtClean="0"/>
              <a:t>Google Calendar </a:t>
            </a:r>
            <a:r>
              <a:rPr lang="en-US" dirty="0" err="1" smtClean="0"/>
              <a:t>voor</a:t>
            </a:r>
            <a:r>
              <a:rPr lang="en-US" dirty="0" smtClean="0"/>
              <a:t>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5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Onderzoek</a:t>
            </a:r>
            <a:endParaRPr lang="en-US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925" y="1360849"/>
            <a:ext cx="5992704" cy="52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Ontwerp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ConcentreerTraining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kinderen</a:t>
            </a:r>
            <a:r>
              <a:rPr lang="en-US" dirty="0" smtClean="0"/>
              <a:t> met ADD/ADHD</a:t>
            </a:r>
          </a:p>
          <a:p>
            <a:r>
              <a:rPr lang="en-US" dirty="0" smtClean="0"/>
              <a:t>Door </a:t>
            </a:r>
            <a:r>
              <a:rPr lang="en-US" dirty="0" err="1" smtClean="0"/>
              <a:t>lezen</a:t>
            </a:r>
            <a:r>
              <a:rPr lang="en-US" dirty="0" smtClean="0"/>
              <a:t> van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breingolven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attentieniveau</a:t>
            </a:r>
            <a:r>
              <a:rPr lang="en-US" dirty="0" smtClean="0"/>
              <a:t> </a:t>
            </a:r>
            <a:r>
              <a:rPr lang="en-US" dirty="0" err="1" smtClean="0"/>
              <a:t>weten</a:t>
            </a:r>
            <a:r>
              <a:rPr lang="en-US" dirty="0" smtClean="0"/>
              <a:t> </a:t>
            </a:r>
            <a:r>
              <a:rPr lang="en-US" dirty="0" err="1" smtClean="0"/>
              <a:t>hoeveel</a:t>
            </a:r>
            <a:r>
              <a:rPr lang="en-US" dirty="0" smtClean="0"/>
              <a:t> het kind is </a:t>
            </a:r>
            <a:r>
              <a:rPr lang="en-US" dirty="0" err="1" smtClean="0"/>
              <a:t>verbeterd</a:t>
            </a:r>
            <a:r>
              <a:rPr lang="en-US" dirty="0" smtClean="0"/>
              <a:t> in </a:t>
            </a:r>
            <a:r>
              <a:rPr lang="en-US" dirty="0" err="1" smtClean="0"/>
              <a:t>concentreren</a:t>
            </a:r>
            <a:endParaRPr lang="en-US" dirty="0" smtClean="0"/>
          </a:p>
          <a:p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herhalend</a:t>
            </a:r>
            <a:r>
              <a:rPr lang="en-US" dirty="0" smtClean="0"/>
              <a:t> </a:t>
            </a:r>
            <a:r>
              <a:rPr lang="en-US" dirty="0" err="1" smtClean="0"/>
              <a:t>bewegend</a:t>
            </a:r>
            <a:r>
              <a:rPr lang="en-US" dirty="0" smtClean="0"/>
              <a:t> patroon </a:t>
            </a:r>
            <a:r>
              <a:rPr lang="en-US" dirty="0" err="1" smtClean="0"/>
              <a:t>laten</a:t>
            </a:r>
            <a:r>
              <a:rPr lang="en-US" dirty="0" smtClean="0"/>
              <a:t> </a:t>
            </a:r>
            <a:r>
              <a:rPr lang="en-US" dirty="0" err="1" smtClean="0"/>
              <a:t>zien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speler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door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concentreren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bewegende</a:t>
            </a:r>
            <a:r>
              <a:rPr lang="en-US" dirty="0" smtClean="0"/>
              <a:t> </a:t>
            </a:r>
            <a:r>
              <a:rPr lang="en-US" dirty="0" err="1" smtClean="0"/>
              <a:t>bal</a:t>
            </a:r>
            <a:r>
              <a:rPr lang="en-US" dirty="0" smtClean="0"/>
              <a:t> in het </a:t>
            </a:r>
            <a:r>
              <a:rPr lang="en-US" dirty="0" err="1" smtClean="0"/>
              <a:t>midden</a:t>
            </a:r>
            <a:r>
              <a:rPr lang="en-US" dirty="0" smtClean="0"/>
              <a:t> van het </a:t>
            </a:r>
            <a:r>
              <a:rPr lang="en-US" dirty="0" err="1" smtClean="0"/>
              <a:t>scherm</a:t>
            </a:r>
            <a:r>
              <a:rPr lang="en-US" dirty="0" smtClean="0"/>
              <a:t> </a:t>
            </a:r>
            <a:r>
              <a:rPr lang="en-US" dirty="0" err="1" smtClean="0"/>
              <a:t>houden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5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Neurosky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Documentatie</a:t>
            </a:r>
            <a:r>
              <a:rPr lang="en-US" dirty="0" smtClean="0"/>
              <a:t> </a:t>
            </a:r>
            <a:r>
              <a:rPr lang="en-US" dirty="0" err="1" smtClean="0"/>
              <a:t>voorbeelden</a:t>
            </a:r>
            <a:r>
              <a:rPr lang="en-US" dirty="0" smtClean="0"/>
              <a:t> in C++</a:t>
            </a:r>
          </a:p>
          <a:p>
            <a:r>
              <a:rPr lang="en-US" dirty="0" err="1" smtClean="0"/>
              <a:t>Problemen</a:t>
            </a:r>
            <a:r>
              <a:rPr lang="en-US" dirty="0" smtClean="0"/>
              <a:t> met libraries </a:t>
            </a:r>
            <a:r>
              <a:rPr lang="en-US" dirty="0" err="1" smtClean="0"/>
              <a:t>gegeven</a:t>
            </a:r>
            <a:r>
              <a:rPr lang="en-US" dirty="0" smtClean="0"/>
              <a:t> door </a:t>
            </a:r>
            <a:r>
              <a:rPr lang="en-US" dirty="0" err="1" smtClean="0"/>
              <a:t>neurosky</a:t>
            </a:r>
            <a:endParaRPr lang="en-US" dirty="0" smtClean="0"/>
          </a:p>
          <a:p>
            <a:r>
              <a:rPr lang="en-US" dirty="0" err="1" smtClean="0"/>
              <a:t>Werk</a:t>
            </a:r>
            <a:r>
              <a:rPr lang="en-US" dirty="0" smtClean="0"/>
              <a:t> nu met C# in engine </a:t>
            </a:r>
            <a:r>
              <a:rPr lang="en-US" dirty="0" err="1" smtClean="0"/>
              <a:t>MonoGame</a:t>
            </a:r>
            <a:endParaRPr lang="en-US" dirty="0" smtClean="0"/>
          </a:p>
          <a:p>
            <a:r>
              <a:rPr lang="en-US" dirty="0" smtClean="0"/>
              <a:t>.NET wrapper </a:t>
            </a:r>
            <a:r>
              <a:rPr lang="en-US" dirty="0" err="1" smtClean="0"/>
              <a:t>gemaakt</a:t>
            </a:r>
            <a:r>
              <a:rPr lang="en-US" dirty="0" smtClean="0"/>
              <a:t> door </a:t>
            </a:r>
            <a:r>
              <a:rPr lang="en-US" dirty="0" err="1" smtClean="0"/>
              <a:t>Neurosky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46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90</Words>
  <Application>Microsoft Office PowerPoint</Application>
  <PresentationFormat>Breedbeeld</PresentationFormat>
  <Paragraphs>18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ConcentratieTraining</vt:lpstr>
      <vt:lpstr>SCRUM</vt:lpstr>
      <vt:lpstr>Onderzoek</vt:lpstr>
      <vt:lpstr>Ontwerp</vt:lpstr>
      <vt:lpstr>Neurosky</vt:lpstr>
    </vt:vector>
  </TitlesOfParts>
  <Company>Den Spike Unattendeds 2016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ConcentreerTraining</dc:title>
  <dc:creator>Gebruiker</dc:creator>
  <cp:lastModifiedBy>Gebruiker</cp:lastModifiedBy>
  <cp:revision>8</cp:revision>
  <dcterms:created xsi:type="dcterms:W3CDTF">2018-05-14T12:39:21Z</dcterms:created>
  <dcterms:modified xsi:type="dcterms:W3CDTF">2018-05-15T09:03:22Z</dcterms:modified>
</cp:coreProperties>
</file>