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72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299223"/>
            <a:ext cx="10118928" cy="3329581"/>
          </a:xfrm>
        </p:spPr>
        <p:txBody>
          <a:bodyPr/>
          <a:lstStyle/>
          <a:p>
            <a:r>
              <a:rPr lang="en-US" dirty="0" err="1"/>
              <a:t>ConcentratieTraining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Koen </a:t>
            </a:r>
            <a:r>
              <a:rPr lang="en-US" dirty="0" err="1"/>
              <a:t>Sanderse</a:t>
            </a:r>
            <a:endParaRPr lang="en-US" dirty="0"/>
          </a:p>
          <a:p>
            <a:r>
              <a:rPr lang="en-US" dirty="0"/>
              <a:t>Casper </a:t>
            </a:r>
            <a:r>
              <a:rPr lang="en-US" dirty="0" err="1"/>
              <a:t>Meloen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+ Github.</a:t>
            </a:r>
          </a:p>
          <a:p>
            <a:r>
              <a:rPr lang="en-US" dirty="0"/>
              <a:t>Sprints van 2 </a:t>
            </a:r>
            <a:r>
              <a:rPr lang="en-US" dirty="0" err="1"/>
              <a:t>weken</a:t>
            </a:r>
            <a:r>
              <a:rPr lang="en-US" dirty="0"/>
              <a:t>.</a:t>
            </a:r>
          </a:p>
          <a:p>
            <a:r>
              <a:rPr lang="en-US" dirty="0"/>
              <a:t>Google Calendar </a:t>
            </a:r>
            <a:r>
              <a:rPr lang="en-US" dirty="0" err="1"/>
              <a:t>voor</a:t>
            </a:r>
            <a:r>
              <a:rPr lang="en-US" dirty="0"/>
              <a:t> planning.</a:t>
            </a:r>
          </a:p>
        </p:txBody>
      </p:sp>
    </p:spTree>
    <p:extLst>
      <p:ext uri="{BB962C8B-B14F-4D97-AF65-F5344CB8AC3E}">
        <p14:creationId xmlns:p14="http://schemas.microsoft.com/office/powerpoint/2010/main" val="338665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25" y="1360849"/>
            <a:ext cx="5992704" cy="52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Ontwerp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ConcentreerTraining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kinderen</a:t>
            </a:r>
            <a:r>
              <a:rPr lang="en-US" dirty="0"/>
              <a:t> met ADD/ADHD.</a:t>
            </a:r>
          </a:p>
          <a:p>
            <a:r>
              <a:rPr lang="en-US" dirty="0"/>
              <a:t>Door </a:t>
            </a:r>
            <a:r>
              <a:rPr lang="en-US" dirty="0" err="1"/>
              <a:t>lezen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breingolven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attentieniveau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we </a:t>
            </a:r>
            <a:r>
              <a:rPr lang="en-US" dirty="0" err="1"/>
              <a:t>hoeveel</a:t>
            </a:r>
            <a:r>
              <a:rPr lang="en-US" dirty="0"/>
              <a:t> het kind is </a:t>
            </a:r>
            <a:r>
              <a:rPr lang="en-US" dirty="0" err="1"/>
              <a:t>verbeterdt</a:t>
            </a:r>
            <a:r>
              <a:rPr lang="en-US" dirty="0"/>
              <a:t> in </a:t>
            </a:r>
            <a:r>
              <a:rPr lang="en-US" dirty="0" err="1"/>
              <a:t>concentreren</a:t>
            </a:r>
            <a:r>
              <a:rPr lang="en-US" dirty="0"/>
              <a:t>.</a:t>
            </a:r>
          </a:p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herhalend</a:t>
            </a:r>
            <a:r>
              <a:rPr lang="en-US" dirty="0"/>
              <a:t> </a:t>
            </a:r>
            <a:r>
              <a:rPr lang="en-US" dirty="0" err="1"/>
              <a:t>bewegend</a:t>
            </a:r>
            <a:r>
              <a:rPr lang="en-US" dirty="0"/>
              <a:t> patroon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speler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door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concentreren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bewegende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in het midden van het scherm </a:t>
            </a:r>
            <a:r>
              <a:rPr lang="en-US" dirty="0" err="1"/>
              <a:t>houden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5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Neurosky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dirty="0" err="1"/>
              <a:t>voorbeelden</a:t>
            </a:r>
            <a:r>
              <a:rPr lang="en-US" dirty="0"/>
              <a:t> in C++.</a:t>
            </a:r>
          </a:p>
          <a:p>
            <a:r>
              <a:rPr lang="en-US" dirty="0" err="1"/>
              <a:t>Problemen</a:t>
            </a:r>
            <a:r>
              <a:rPr lang="en-US" dirty="0"/>
              <a:t> met libraries </a:t>
            </a:r>
            <a:r>
              <a:rPr lang="en-US" dirty="0" err="1"/>
              <a:t>gegeven</a:t>
            </a:r>
            <a:r>
              <a:rPr lang="en-US" dirty="0"/>
              <a:t> door </a:t>
            </a:r>
            <a:r>
              <a:rPr lang="en-US" dirty="0" err="1"/>
              <a:t>neurosky</a:t>
            </a:r>
            <a:r>
              <a:rPr lang="en-US" dirty="0"/>
              <a:t>.</a:t>
            </a:r>
          </a:p>
          <a:p>
            <a:r>
              <a:rPr lang="en-US" dirty="0"/>
              <a:t>We </a:t>
            </a:r>
            <a:r>
              <a:rPr lang="en-US" dirty="0" err="1"/>
              <a:t>werken</a:t>
            </a:r>
            <a:r>
              <a:rPr lang="en-US" dirty="0"/>
              <a:t> nu met C# in de engine </a:t>
            </a:r>
            <a:r>
              <a:rPr lang="en-US" dirty="0" err="1"/>
              <a:t>MonoGame</a:t>
            </a:r>
            <a:r>
              <a:rPr lang="en-US" dirty="0"/>
              <a:t>.</a:t>
            </a:r>
          </a:p>
          <a:p>
            <a:r>
              <a:rPr lang="en-US" dirty="0"/>
              <a:t>.NET wrapper is </a:t>
            </a:r>
            <a:r>
              <a:rPr lang="en-US" dirty="0" err="1"/>
              <a:t>gemaakt</a:t>
            </a:r>
            <a:r>
              <a:rPr lang="en-US" dirty="0"/>
              <a:t> door </a:t>
            </a:r>
            <a:r>
              <a:rPr lang="en-US" dirty="0" err="1"/>
              <a:t>Neurosky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04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105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ConcentratieTraining</vt:lpstr>
      <vt:lpstr>SCRUM</vt:lpstr>
      <vt:lpstr>Onderzoek</vt:lpstr>
      <vt:lpstr>Ontwerp</vt:lpstr>
      <vt:lpstr>Neurosky</vt:lpstr>
    </vt:vector>
  </TitlesOfParts>
  <Company>Den Spike Unattendeds 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ConcentreerTraining</dc:title>
  <dc:creator>Gebruiker</dc:creator>
  <cp:lastModifiedBy>Casper Meloen</cp:lastModifiedBy>
  <cp:revision>9</cp:revision>
  <dcterms:created xsi:type="dcterms:W3CDTF">2018-05-14T12:39:21Z</dcterms:created>
  <dcterms:modified xsi:type="dcterms:W3CDTF">2018-05-15T09:18:34Z</dcterms:modified>
</cp:coreProperties>
</file>