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D4414-D0F3-404B-89F2-84B27D34EBBF}" type="doc">
      <dgm:prSet loTypeId="urn:microsoft.com/office/officeart/2009/3/layout/PieProcess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5ECCF5-26E7-4C29-A11B-9CAA7097FD16}">
      <dgm:prSet phldrT="[Texto]" custT="1"/>
      <dgm:spPr/>
      <dgm:t>
        <a:bodyPr/>
        <a:lstStyle/>
        <a:p>
          <a:r>
            <a:rPr lang="en-US" sz="2800" strike="noStrike" dirty="0" smtClean="0">
              <a:ln>
                <a:noFill/>
              </a:ln>
              <a:solidFill>
                <a:schemeClr val="accent1"/>
              </a:solidFill>
            </a:rPr>
            <a:t>Business Services</a:t>
          </a:r>
          <a:endParaRPr lang="en-US" sz="28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7062D332-F7D7-4348-ABAC-2ADA9D71B79D}" type="parTrans" cxnId="{FAFF0F07-A149-41E5-9C8E-997D155E3F2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2225A018-0063-45BA-B4F0-4E3A9E06B9C6}" type="sibTrans" cxnId="{FAFF0F07-A149-41E5-9C8E-997D155E3F2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A5912076-24FC-46F8-94C9-4E3CB1A7D544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Work with Business Services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A8C2E529-17BF-42EA-BB17-480037F36F49}" type="parTrans" cxnId="{5F3672F0-EEA5-4297-824B-C5C94586BEF0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387E2F46-2BF0-49CB-B472-252C389E3676}" type="sibTrans" cxnId="{5F3672F0-EEA5-4297-824B-C5C94586BEF0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F4E1638E-6332-4757-BF2F-6824821EA224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Publish your business service without change your code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04E5855C-5A7A-4997-B381-6AC302D9DFEF}" type="parTrans" cxnId="{DCB4D7EA-F919-4FC3-8BBB-D70697C4D3E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7FB5EEC2-7CC1-40A5-BCC0-2300273EC85C}" type="sibTrans" cxnId="{DCB4D7EA-F919-4FC3-8BBB-D70697C4D3E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D36257E5-CA0C-4EB7-A547-05AFEB2B5644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Use local and remote services identically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42A1AD7E-EB7F-485A-B7C4-44424475355F}" type="parTrans" cxnId="{0C5008E1-C30A-49D8-8913-3FC656ADB1D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CBD28359-9DEC-44F2-B099-720AAEB72961}" type="sibTrans" cxnId="{0C5008E1-C30A-49D8-8913-3FC656ADB1D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516E387E-A98B-4434-AEB3-54054F10CBDC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Perform periodic tasks with a robust schedule mechanism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07C0A76A-536B-4B55-9776-16FE81514086}" type="parTrans" cxnId="{94F21AB7-4385-405B-A5A1-CFDF241720C8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9992B29B-C7A9-49E7-AEF2-C972A3F7402A}" type="sibTrans" cxnId="{94F21AB7-4385-405B-A5A1-CFDF241720C8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ED0EA39A-B737-4C84-B14F-13E99ABB5FED}">
      <dgm:prSet custT="1"/>
      <dgm:spPr/>
      <dgm:t>
        <a:bodyPr/>
        <a:lstStyle/>
        <a:p>
          <a:r>
            <a:rPr lang="en-US" sz="2800" strike="noStrike" dirty="0" smtClean="0">
              <a:ln>
                <a:noFill/>
              </a:ln>
              <a:solidFill>
                <a:schemeClr val="accent1"/>
              </a:solidFill>
            </a:rPr>
            <a:t>Data</a:t>
          </a:r>
          <a:endParaRPr lang="en-US" sz="28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EAE27382-7958-4169-AEBC-1C4C7E9E4DF4}" type="parTrans" cxnId="{69CA2AFA-4083-447F-8326-93288A6EB7E6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E1E4C782-C2BB-4B79-90E2-2FD3A2106B69}" type="sibTrans" cxnId="{69CA2AFA-4083-447F-8326-93288A6EB7E6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0334A15B-C47D-4E42-AE70-960729BAF71C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Configure and reuse your data context without coding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E8AF3508-8A99-4013-8515-8F3AC3207901}" type="parTrans" cxnId="{7ADD7C82-A505-4778-AAA0-2E6A7EB72B7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825C223C-9109-4B93-BCA5-3BB7DFB088B0}" type="sibTrans" cxnId="{7ADD7C82-A505-4778-AAA0-2E6A7EB72B7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F6CCA58B-1E73-45B9-A239-6ED06FCF76C3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Your business code don’t need know technology infrastructure behaviors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B1AD2701-59AD-4C7E-B03D-B0FA0C3CFFC9}" type="parTrans" cxnId="{7A5DF036-ADA9-4F3F-ADC1-3756BEF30BE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A9E26E04-D773-41CA-BF3C-2D2853B2683F}" type="sibTrans" cxnId="{7A5DF036-ADA9-4F3F-ADC1-3756BEF30BE1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A3CCAD72-4E3C-4F41-BC69-540D7C51E379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ORM Configuration needs to be simple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61FF7E68-9EC7-461E-BF70-763D2C3D25AF}" type="parTrans" cxnId="{1F356B7E-7EAC-43CE-931D-E6EAE0005FF7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5BB0B387-2C82-4A80-B201-20EEA3741047}" type="sibTrans" cxnId="{1F356B7E-7EAC-43CE-931D-E6EAE0005FF7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46D1D7D4-96DB-4649-9C83-2252D29FD0A3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ORM Mapping need to be generated, beatifully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A87879FC-9438-449F-A8B7-4F1DD5744E1E}" type="parTrans" cxnId="{FB2368A9-A80F-4E76-9782-3B4435F0BB7B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22B583DC-8F51-4B76-9C92-919580592977}" type="sibTrans" cxnId="{FB2368A9-A80F-4E76-9782-3B4435F0BB7B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EC699448-89D6-4434-A46C-A2D493572DAB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Track database changes and broke builds if your database are incompatible with your code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0C0DB997-BFDB-43F4-9A4D-301F27826470}" type="parTrans" cxnId="{F8269133-3383-4A95-AD14-269EECCCA2E3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0560EAB0-85C8-4F2B-BCFB-D2B0FD33660E}" type="sibTrans" cxnId="{F8269133-3383-4A95-AD14-269EECCCA2E3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CC95E63E-054C-42B8-8A1C-A3A27FD97A56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Generate more efficient data entities like business entities (more like OO)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513BDD00-0C20-4ABB-A01B-D76C8DECB9B5}" type="parTrans" cxnId="{A8488CD1-2A32-4AE5-8DCA-438046B3B67A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7151A37A-01EB-4078-8A2C-CA3E217CBC31}" type="sibTrans" cxnId="{A8488CD1-2A32-4AE5-8DCA-438046B3B67A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15271F45-9B3D-4568-8BA3-1FDB27FA7DBD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Ignore enterprise database naming patterns, use friendly names in your code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26CF65CB-8525-44F7-A364-3A1BDEDD6594}" type="parTrans" cxnId="{031A0D66-13A1-4AE7-8AA2-E3FEEF5DB034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6F49610A-CEE9-4EAC-9808-90D3F7B53E72}" type="sibTrans" cxnId="{031A0D66-13A1-4AE7-8AA2-E3FEEF5DB034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A29CA777-A6CC-4C98-A675-1D632041036B}">
      <dgm:prSet custT="1"/>
      <dgm:spPr/>
      <dgm:t>
        <a:bodyPr/>
        <a:lstStyle/>
        <a:p>
          <a:r>
            <a:rPr lang="en-US" sz="900" strike="noStrike" smtClean="0">
              <a:ln>
                <a:noFill/>
              </a:ln>
              <a:solidFill>
                <a:schemeClr val="accent1"/>
              </a:solidFill>
            </a:rPr>
            <a:t>Work with many database technologies using same infrastructure</a:t>
          </a:r>
          <a:endParaRPr lang="en-US" sz="900" strike="noStrike">
            <a:ln>
              <a:noFill/>
            </a:ln>
            <a:solidFill>
              <a:schemeClr val="accent1"/>
            </a:solidFill>
          </a:endParaRPr>
        </a:p>
      </dgm:t>
    </dgm:pt>
    <dgm:pt modelId="{215992CC-A0EE-4DB3-A1BF-35AFB890E714}" type="parTrans" cxnId="{7205C1F5-AFC4-4197-904D-0731123A1FC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30C924DF-AB09-4C01-90E1-3B0627BBB0F4}" type="sibTrans" cxnId="{7205C1F5-AFC4-4197-904D-0731123A1FC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B6DDE4A4-E11C-4F9A-B44B-E3274930F9BA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Don't worry about local and distributed transactions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B6CB0481-ACEF-425F-BD62-A247C809D2DD}" type="parTrans" cxnId="{52E597FC-8DAB-4C8D-985E-7766B1CCD620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C5637D53-F17E-463F-A00C-9825AF1B9589}" type="sibTrans" cxnId="{52E597FC-8DAB-4C8D-985E-7766B1CCD620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B1466603-A242-470E-8776-871BF92290EB}">
      <dgm:prSet custT="1"/>
      <dgm:spPr/>
      <dgm:t>
        <a:bodyPr/>
        <a:lstStyle/>
        <a:p>
          <a:r>
            <a:rPr lang="en-US" sz="2800" strike="noStrike" smtClean="0">
              <a:ln>
                <a:noFill/>
              </a:ln>
              <a:solidFill>
                <a:schemeClr val="accent1"/>
              </a:solidFill>
            </a:rPr>
            <a:t>Logging</a:t>
          </a:r>
          <a:endParaRPr lang="en-US" sz="2800" strike="noStrike">
            <a:ln>
              <a:noFill/>
            </a:ln>
            <a:solidFill>
              <a:schemeClr val="accent1"/>
            </a:solidFill>
          </a:endParaRPr>
        </a:p>
      </dgm:t>
    </dgm:pt>
    <dgm:pt modelId="{04E8BB92-625C-4940-AB20-EC45CD7E0203}" type="parTrans" cxnId="{980A78A7-88D6-4CD6-ACB5-EC3A776A6F9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E6C6BDF9-D086-47E1-9E7C-06342BD9B906}" type="sibTrans" cxnId="{980A78A7-88D6-4CD6-ACB5-EC3A776A6F9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60C454A4-B90E-499D-A36F-C0CE65826DD3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Use your log to make decisions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2458414E-5BEF-4EAB-BE1F-D77E2E0531F4}" type="parTrans" cxnId="{B963DC56-E6D6-4153-9C1F-9D22E53C3E12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0BBDACA1-75A3-4E13-9BD9-77C164AD3B2C}" type="sibTrans" cxnId="{B963DC56-E6D6-4153-9C1F-9D22E53C3E12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2605D13A-035D-43B0-8735-372FA5AB9027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Track your business efficiently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62930FBA-6488-476D-B73F-D44C023A4175}" type="parTrans" cxnId="{FA462F8A-F736-4E60-A29F-357D7CD0510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CE39DA5E-0852-449E-A5A2-DD81CC085651}" type="sibTrans" cxnId="{FA462F8A-F736-4E60-A29F-357D7CD0510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04C71BBA-FA1C-4493-943A-BC9C34F93581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Application log can be queriable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2E61AFA2-CCE4-4DD0-9ED6-490C99A774FA}" type="parTrans" cxnId="{5BBD0F9D-875D-4F54-B5A0-BB56335FC534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320ED9B9-A773-48B8-95B9-2CDA77EEAB76}" type="sibTrans" cxnId="{5BBD0F9D-875D-4F54-B5A0-BB56335FC534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88A6481D-CD4B-47E5-9507-DCC043989810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You don’t need to create specific database tables for track your changes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322E8000-6444-48E0-8C78-E081F268BE78}" type="parTrans" cxnId="{24F8EF3C-4753-4DFA-8E1A-2C941F07A4A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7D472B91-DE80-447E-8A1F-CF9D26987EF5}" type="sibTrans" cxnId="{24F8EF3C-4753-4DFA-8E1A-2C941F07A4AE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8E5A4719-6CED-4B62-B33E-E19D324BB73F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Log is a Enterprise Service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6F49BDF1-D355-436B-B07D-D45726E82C33}" type="parTrans" cxnId="{8FE414F4-10B3-48EF-A6E0-320848590BE9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2577AA53-782F-44CC-BEA8-BE92DC377146}" type="sibTrans" cxnId="{8FE414F4-10B3-48EF-A6E0-320848590BE9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D6155CD2-BCA8-4ED9-9E16-0CA529D24E9F}">
      <dgm:prSet custT="1"/>
      <dgm:spPr/>
      <dgm:t>
        <a:bodyPr/>
        <a:lstStyle/>
        <a:p>
          <a:r>
            <a:rPr lang="en-US" sz="900" strike="noStrike" dirty="0" smtClean="0">
              <a:ln>
                <a:noFill/>
              </a:ln>
              <a:solidFill>
                <a:schemeClr val="accent1"/>
              </a:solidFill>
            </a:rPr>
            <a:t>Log can track your business cross-application domains</a:t>
          </a:r>
          <a:endParaRPr lang="en-US" sz="900" strike="noStrike" dirty="0">
            <a:ln>
              <a:noFill/>
            </a:ln>
            <a:solidFill>
              <a:schemeClr val="accent1"/>
            </a:solidFill>
          </a:endParaRPr>
        </a:p>
      </dgm:t>
    </dgm:pt>
    <dgm:pt modelId="{D23EE24D-1EAC-4EF4-95C0-ACD51A763B1B}" type="parTrans" cxnId="{8DA0BD01-7609-4327-A379-A9A78D10F1F5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B381B687-98C1-4F0E-933F-0B9A4F0FD37F}" type="sibTrans" cxnId="{8DA0BD01-7609-4327-A379-A9A78D10F1F5}">
      <dgm:prSet/>
      <dgm:spPr/>
      <dgm:t>
        <a:bodyPr/>
        <a:lstStyle/>
        <a:p>
          <a:endParaRPr lang="en-US" sz="1600" strike="noStrike">
            <a:ln>
              <a:noFill/>
            </a:ln>
            <a:solidFill>
              <a:schemeClr val="accent1"/>
            </a:solidFill>
          </a:endParaRPr>
        </a:p>
      </dgm:t>
    </dgm:pt>
    <dgm:pt modelId="{6A0B2D55-28E1-4559-9E11-EE91D0F0722C}" type="pres">
      <dgm:prSet presAssocID="{B7BD4414-D0F3-404B-89F2-84B27D34EBBF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F55BA288-EFDF-41A8-AA69-1BE31CEAF2E6}" type="pres">
      <dgm:prSet presAssocID="{365ECCF5-26E7-4C29-A11B-9CAA7097FD16}" presName="ParentComposite" presStyleCnt="0"/>
      <dgm:spPr/>
    </dgm:pt>
    <dgm:pt modelId="{BBFAEB30-DAA1-46A9-8123-FD12DC425B7C}" type="pres">
      <dgm:prSet presAssocID="{365ECCF5-26E7-4C29-A11B-9CAA7097FD16}" presName="Chord" presStyleLbl="bgShp" presStyleIdx="0" presStyleCnt="3"/>
      <dgm:spPr/>
    </dgm:pt>
    <dgm:pt modelId="{CC9CD5EF-83C2-4FE5-9CDF-F2B4014346F8}" type="pres">
      <dgm:prSet presAssocID="{365ECCF5-26E7-4C29-A11B-9CAA7097FD16}" presName="Pie" presStyleLbl="alignNode1" presStyleIdx="0" presStyleCnt="3"/>
      <dgm:spPr/>
    </dgm:pt>
    <dgm:pt modelId="{29BDCA5F-61F0-4FB7-98F4-5757A3643393}" type="pres">
      <dgm:prSet presAssocID="{365ECCF5-26E7-4C29-A11B-9CAA7097FD16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DA1D5186-1D93-4CC3-BD1C-7E0921A731B2}" type="pres">
      <dgm:prSet presAssocID="{387E2F46-2BF0-49CB-B472-252C389E3676}" presName="negSibTrans" presStyleCnt="0"/>
      <dgm:spPr/>
    </dgm:pt>
    <dgm:pt modelId="{AD6615CF-0A88-452C-ABC9-A79379CA10FF}" type="pres">
      <dgm:prSet presAssocID="{365ECCF5-26E7-4C29-A11B-9CAA7097FD16}" presName="composite" presStyleCnt="0"/>
      <dgm:spPr/>
    </dgm:pt>
    <dgm:pt modelId="{93373DBE-A409-4A39-B11D-9C99A65C8EC7}" type="pres">
      <dgm:prSet presAssocID="{365ECCF5-26E7-4C29-A11B-9CAA7097FD1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6789D7A-D9EE-4A02-8894-9D5FBFED1A4A}" type="pres">
      <dgm:prSet presAssocID="{2225A018-0063-45BA-B4F0-4E3A9E06B9C6}" presName="sibTrans" presStyleCnt="0"/>
      <dgm:spPr/>
    </dgm:pt>
    <dgm:pt modelId="{F046834B-3524-4BCC-A221-EA710F50C6B1}" type="pres">
      <dgm:prSet presAssocID="{ED0EA39A-B737-4C84-B14F-13E99ABB5FED}" presName="ParentComposite" presStyleCnt="0"/>
      <dgm:spPr/>
    </dgm:pt>
    <dgm:pt modelId="{C3ABBB52-181B-46B0-9AF2-506B098D1EAB}" type="pres">
      <dgm:prSet presAssocID="{ED0EA39A-B737-4C84-B14F-13E99ABB5FED}" presName="Chord" presStyleLbl="bgShp" presStyleIdx="1" presStyleCnt="3"/>
      <dgm:spPr/>
    </dgm:pt>
    <dgm:pt modelId="{8E18B575-EB1D-4E9B-97DE-EDFE9CEC9177}" type="pres">
      <dgm:prSet presAssocID="{ED0EA39A-B737-4C84-B14F-13E99ABB5FED}" presName="Pie" presStyleLbl="alignNode1" presStyleIdx="1" presStyleCnt="3"/>
      <dgm:spPr/>
    </dgm:pt>
    <dgm:pt modelId="{7372554D-8F2D-4538-8A4A-A2102880C1C4}" type="pres">
      <dgm:prSet presAssocID="{ED0EA39A-B737-4C84-B14F-13E99ABB5FED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AF39BFCA-B250-4596-BF0B-0E985EE22235}" type="pres">
      <dgm:prSet presAssocID="{825C223C-9109-4B93-BCA5-3BB7DFB088B0}" presName="negSibTrans" presStyleCnt="0"/>
      <dgm:spPr/>
    </dgm:pt>
    <dgm:pt modelId="{5E62340D-0E3A-4D4E-95C5-484ABE3F855D}" type="pres">
      <dgm:prSet presAssocID="{ED0EA39A-B737-4C84-B14F-13E99ABB5FED}" presName="composite" presStyleCnt="0"/>
      <dgm:spPr/>
    </dgm:pt>
    <dgm:pt modelId="{BB4D8145-2241-46C5-A56A-A0A581C97959}" type="pres">
      <dgm:prSet presAssocID="{ED0EA39A-B737-4C84-B14F-13E99ABB5FE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E32DEFC-C5C0-47BB-BF9C-A857A0B221D1}" type="pres">
      <dgm:prSet presAssocID="{E1E4C782-C2BB-4B79-90E2-2FD3A2106B69}" presName="sibTrans" presStyleCnt="0"/>
      <dgm:spPr/>
    </dgm:pt>
    <dgm:pt modelId="{42A83DCC-9A5D-4A8A-8B7D-2BFD33DC2E3C}" type="pres">
      <dgm:prSet presAssocID="{B1466603-A242-470E-8776-871BF92290EB}" presName="ParentComposite" presStyleCnt="0"/>
      <dgm:spPr/>
    </dgm:pt>
    <dgm:pt modelId="{76136163-36DC-4570-9692-5F023D75A1A4}" type="pres">
      <dgm:prSet presAssocID="{B1466603-A242-470E-8776-871BF92290EB}" presName="Chord" presStyleLbl="bgShp" presStyleIdx="2" presStyleCnt="3"/>
      <dgm:spPr/>
    </dgm:pt>
    <dgm:pt modelId="{C7F19732-DF3C-4664-A47A-AB20ACE1F4AA}" type="pres">
      <dgm:prSet presAssocID="{B1466603-A242-470E-8776-871BF92290EB}" presName="Pie" presStyleLbl="alignNode1" presStyleIdx="2" presStyleCnt="3"/>
      <dgm:spPr/>
    </dgm:pt>
    <dgm:pt modelId="{98CE6E9F-5018-4EAD-8288-48DBCF509C80}" type="pres">
      <dgm:prSet presAssocID="{B1466603-A242-470E-8776-871BF92290EB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39F65380-9EF5-4B9F-950F-B344C1CEDFE4}" type="pres">
      <dgm:prSet presAssocID="{0BBDACA1-75A3-4E13-9BD9-77C164AD3B2C}" presName="negSibTrans" presStyleCnt="0"/>
      <dgm:spPr/>
    </dgm:pt>
    <dgm:pt modelId="{5DD0B19E-F991-4109-A8A3-7FC0AB56C38C}" type="pres">
      <dgm:prSet presAssocID="{B1466603-A242-470E-8776-871BF92290EB}" presName="composite" presStyleCnt="0"/>
      <dgm:spPr/>
    </dgm:pt>
    <dgm:pt modelId="{5F28C44D-8F72-44C2-AC1A-4298ECB7897D}" type="pres">
      <dgm:prSet presAssocID="{B1466603-A242-470E-8776-871BF92290E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F356B7E-7EAC-43CE-931D-E6EAE0005FF7}" srcId="{ED0EA39A-B737-4C84-B14F-13E99ABB5FED}" destId="{A3CCAD72-4E3C-4F41-BC69-540D7C51E379}" srcOrd="2" destOrd="0" parTransId="{61FF7E68-9EC7-461E-BF70-763D2C3D25AF}" sibTransId="{5BB0B387-2C82-4A80-B201-20EEA3741047}"/>
    <dgm:cxn modelId="{F7A168F5-BF08-4E5B-895A-D89804E93E41}" type="presOf" srcId="{A3CCAD72-4E3C-4F41-BC69-540D7C51E379}" destId="{BB4D8145-2241-46C5-A56A-A0A581C97959}" srcOrd="0" destOrd="2" presId="urn:microsoft.com/office/officeart/2009/3/layout/PieProcess"/>
    <dgm:cxn modelId="{47385E5D-FEC8-42CB-B1B4-ACF2A55B87B1}" type="presOf" srcId="{88A6481D-CD4B-47E5-9507-DCC043989810}" destId="{5F28C44D-8F72-44C2-AC1A-4298ECB7897D}" srcOrd="0" destOrd="3" presId="urn:microsoft.com/office/officeart/2009/3/layout/PieProcess"/>
    <dgm:cxn modelId="{24F8EF3C-4753-4DFA-8E1A-2C941F07A4AE}" srcId="{B1466603-A242-470E-8776-871BF92290EB}" destId="{88A6481D-CD4B-47E5-9507-DCC043989810}" srcOrd="3" destOrd="0" parTransId="{322E8000-6444-48E0-8C78-E081F268BE78}" sibTransId="{7D472B91-DE80-447E-8A1F-CF9D26987EF5}"/>
    <dgm:cxn modelId="{5BBD0F9D-875D-4F54-B5A0-BB56335FC534}" srcId="{B1466603-A242-470E-8776-871BF92290EB}" destId="{04C71BBA-FA1C-4493-943A-BC9C34F93581}" srcOrd="2" destOrd="0" parTransId="{2E61AFA2-CCE4-4DD0-9ED6-490C99A774FA}" sibTransId="{320ED9B9-A773-48B8-95B9-2CDA77EEAB76}"/>
    <dgm:cxn modelId="{7205C1F5-AFC4-4197-904D-0731123A1FCE}" srcId="{ED0EA39A-B737-4C84-B14F-13E99ABB5FED}" destId="{A29CA777-A6CC-4C98-A675-1D632041036B}" srcOrd="7" destOrd="0" parTransId="{215992CC-A0EE-4DB3-A1BF-35AFB890E714}" sibTransId="{30C924DF-AB09-4C01-90E1-3B0627BBB0F4}"/>
    <dgm:cxn modelId="{E99F8C60-8BB2-48A0-99BE-2B3BA2733425}" type="presOf" srcId="{8E5A4719-6CED-4B62-B33E-E19D324BB73F}" destId="{5F28C44D-8F72-44C2-AC1A-4298ECB7897D}" srcOrd="0" destOrd="4" presId="urn:microsoft.com/office/officeart/2009/3/layout/PieProcess"/>
    <dgm:cxn modelId="{5F045250-58E9-4A99-9D57-E9F2F9534578}" type="presOf" srcId="{46D1D7D4-96DB-4649-9C83-2252D29FD0A3}" destId="{BB4D8145-2241-46C5-A56A-A0A581C97959}" srcOrd="0" destOrd="3" presId="urn:microsoft.com/office/officeart/2009/3/layout/PieProcess"/>
    <dgm:cxn modelId="{94F21AB7-4385-405B-A5A1-CFDF241720C8}" srcId="{365ECCF5-26E7-4C29-A11B-9CAA7097FD16}" destId="{516E387E-A98B-4434-AEB3-54054F10CBDC}" srcOrd="3" destOrd="0" parTransId="{07C0A76A-536B-4B55-9776-16FE81514086}" sibTransId="{9992B29B-C7A9-49E7-AEF2-C972A3F7402A}"/>
    <dgm:cxn modelId="{76FC95D7-3FB0-4CD5-A20E-1F5B4550D78C}" type="presOf" srcId="{D6155CD2-BCA8-4ED9-9E16-0CA529D24E9F}" destId="{5F28C44D-8F72-44C2-AC1A-4298ECB7897D}" srcOrd="0" destOrd="5" presId="urn:microsoft.com/office/officeart/2009/3/layout/PieProcess"/>
    <dgm:cxn modelId="{3C449966-82D7-4C2F-B796-685269AA4597}" type="presOf" srcId="{15271F45-9B3D-4568-8BA3-1FDB27FA7DBD}" destId="{BB4D8145-2241-46C5-A56A-A0A581C97959}" srcOrd="0" destOrd="6" presId="urn:microsoft.com/office/officeart/2009/3/layout/PieProcess"/>
    <dgm:cxn modelId="{0C5008E1-C30A-49D8-8913-3FC656ADB1DE}" srcId="{365ECCF5-26E7-4C29-A11B-9CAA7097FD16}" destId="{D36257E5-CA0C-4EB7-A547-05AFEB2B5644}" srcOrd="2" destOrd="0" parTransId="{42A1AD7E-EB7F-485A-B7C4-44424475355F}" sibTransId="{CBD28359-9DEC-44F2-B099-720AAEB72961}"/>
    <dgm:cxn modelId="{DCB4D7EA-F919-4FC3-8BBB-D70697C4D3E1}" srcId="{365ECCF5-26E7-4C29-A11B-9CAA7097FD16}" destId="{F4E1638E-6332-4757-BF2F-6824821EA224}" srcOrd="1" destOrd="0" parTransId="{04E5855C-5A7A-4997-B381-6AC302D9DFEF}" sibTransId="{7FB5EEC2-7CC1-40A5-BCC0-2300273EC85C}"/>
    <dgm:cxn modelId="{F8269133-3383-4A95-AD14-269EECCCA2E3}" srcId="{ED0EA39A-B737-4C84-B14F-13E99ABB5FED}" destId="{EC699448-89D6-4434-A46C-A2D493572DAB}" srcOrd="4" destOrd="0" parTransId="{0C0DB997-BFDB-43F4-9A4D-301F27826470}" sibTransId="{0560EAB0-85C8-4F2B-BCFB-D2B0FD33660E}"/>
    <dgm:cxn modelId="{B250A617-A3CA-4CA7-AE9F-71C66A6D21EA}" type="presOf" srcId="{04C71BBA-FA1C-4493-943A-BC9C34F93581}" destId="{5F28C44D-8F72-44C2-AC1A-4298ECB7897D}" srcOrd="0" destOrd="2" presId="urn:microsoft.com/office/officeart/2009/3/layout/PieProcess"/>
    <dgm:cxn modelId="{0C71DCAD-2FA7-4C7F-91A3-D149EBF9340D}" type="presOf" srcId="{B7BD4414-D0F3-404B-89F2-84B27D34EBBF}" destId="{6A0B2D55-28E1-4559-9E11-EE91D0F0722C}" srcOrd="0" destOrd="0" presId="urn:microsoft.com/office/officeart/2009/3/layout/PieProcess"/>
    <dgm:cxn modelId="{5F3672F0-EEA5-4297-824B-C5C94586BEF0}" srcId="{365ECCF5-26E7-4C29-A11B-9CAA7097FD16}" destId="{A5912076-24FC-46F8-94C9-4E3CB1A7D544}" srcOrd="0" destOrd="0" parTransId="{A8C2E529-17BF-42EA-BB17-480037F36F49}" sibTransId="{387E2F46-2BF0-49CB-B472-252C389E3676}"/>
    <dgm:cxn modelId="{AAD14593-68D2-4144-B7E6-AB5E297959EE}" type="presOf" srcId="{2605D13A-035D-43B0-8735-372FA5AB9027}" destId="{5F28C44D-8F72-44C2-AC1A-4298ECB7897D}" srcOrd="0" destOrd="1" presId="urn:microsoft.com/office/officeart/2009/3/layout/PieProcess"/>
    <dgm:cxn modelId="{CA034546-5B7E-4F0D-8E5A-5AF99DC008F5}" type="presOf" srcId="{CC95E63E-054C-42B8-8A1C-A3A27FD97A56}" destId="{BB4D8145-2241-46C5-A56A-A0A581C97959}" srcOrd="0" destOrd="5" presId="urn:microsoft.com/office/officeart/2009/3/layout/PieProcess"/>
    <dgm:cxn modelId="{52E597FC-8DAB-4C8D-985E-7766B1CCD620}" srcId="{ED0EA39A-B737-4C84-B14F-13E99ABB5FED}" destId="{B6DDE4A4-E11C-4F9A-B44B-E3274930F9BA}" srcOrd="8" destOrd="0" parTransId="{B6CB0481-ACEF-425F-BD62-A247C809D2DD}" sibTransId="{C5637D53-F17E-463F-A00C-9825AF1B9589}"/>
    <dgm:cxn modelId="{8FE414F4-10B3-48EF-A6E0-320848590BE9}" srcId="{B1466603-A242-470E-8776-871BF92290EB}" destId="{8E5A4719-6CED-4B62-B33E-E19D324BB73F}" srcOrd="4" destOrd="0" parTransId="{6F49BDF1-D355-436B-B07D-D45726E82C33}" sibTransId="{2577AA53-782F-44CC-BEA8-BE92DC377146}"/>
    <dgm:cxn modelId="{1E08DF84-6DA9-4AEB-A1DB-EA5946E41A85}" type="presOf" srcId="{516E387E-A98B-4434-AEB3-54054F10CBDC}" destId="{93373DBE-A409-4A39-B11D-9C99A65C8EC7}" srcOrd="0" destOrd="3" presId="urn:microsoft.com/office/officeart/2009/3/layout/PieProcess"/>
    <dgm:cxn modelId="{A8488CD1-2A32-4AE5-8DCA-438046B3B67A}" srcId="{ED0EA39A-B737-4C84-B14F-13E99ABB5FED}" destId="{CC95E63E-054C-42B8-8A1C-A3A27FD97A56}" srcOrd="5" destOrd="0" parTransId="{513BDD00-0C20-4ABB-A01B-D76C8DECB9B5}" sibTransId="{7151A37A-01EB-4078-8A2C-CA3E217CBC31}"/>
    <dgm:cxn modelId="{9C92552F-6EF0-4CC7-8925-CB5CF347B3AF}" type="presOf" srcId="{D36257E5-CA0C-4EB7-A547-05AFEB2B5644}" destId="{93373DBE-A409-4A39-B11D-9C99A65C8EC7}" srcOrd="0" destOrd="2" presId="urn:microsoft.com/office/officeart/2009/3/layout/PieProcess"/>
    <dgm:cxn modelId="{9EB2F111-7E64-44E0-9C98-FB3CC7A71FD1}" type="presOf" srcId="{EC699448-89D6-4434-A46C-A2D493572DAB}" destId="{BB4D8145-2241-46C5-A56A-A0A581C97959}" srcOrd="0" destOrd="4" presId="urn:microsoft.com/office/officeart/2009/3/layout/PieProcess"/>
    <dgm:cxn modelId="{55D4F324-2618-48A7-902C-C687DFC410F7}" type="presOf" srcId="{B1466603-A242-470E-8776-871BF92290EB}" destId="{98CE6E9F-5018-4EAD-8288-48DBCF509C80}" srcOrd="0" destOrd="0" presId="urn:microsoft.com/office/officeart/2009/3/layout/PieProcess"/>
    <dgm:cxn modelId="{9B14A68B-45A5-4D55-BF0A-97FAF1F279CF}" type="presOf" srcId="{F6CCA58B-1E73-45B9-A239-6ED06FCF76C3}" destId="{BB4D8145-2241-46C5-A56A-A0A581C97959}" srcOrd="0" destOrd="1" presId="urn:microsoft.com/office/officeart/2009/3/layout/PieProcess"/>
    <dgm:cxn modelId="{B963DC56-E6D6-4153-9C1F-9D22E53C3E12}" srcId="{B1466603-A242-470E-8776-871BF92290EB}" destId="{60C454A4-B90E-499D-A36F-C0CE65826DD3}" srcOrd="0" destOrd="0" parTransId="{2458414E-5BEF-4EAB-BE1F-D77E2E0531F4}" sibTransId="{0BBDACA1-75A3-4E13-9BD9-77C164AD3B2C}"/>
    <dgm:cxn modelId="{FB2368A9-A80F-4E76-9782-3B4435F0BB7B}" srcId="{ED0EA39A-B737-4C84-B14F-13E99ABB5FED}" destId="{46D1D7D4-96DB-4649-9C83-2252D29FD0A3}" srcOrd="3" destOrd="0" parTransId="{A87879FC-9438-449F-A8B7-4F1DD5744E1E}" sibTransId="{22B583DC-8F51-4B76-9C92-919580592977}"/>
    <dgm:cxn modelId="{8DA0BD01-7609-4327-A379-A9A78D10F1F5}" srcId="{B1466603-A242-470E-8776-871BF92290EB}" destId="{D6155CD2-BCA8-4ED9-9E16-0CA529D24E9F}" srcOrd="5" destOrd="0" parTransId="{D23EE24D-1EAC-4EF4-95C0-ACD51A763B1B}" sibTransId="{B381B687-98C1-4F0E-933F-0B9A4F0FD37F}"/>
    <dgm:cxn modelId="{FA462F8A-F736-4E60-A29F-357D7CD0510E}" srcId="{B1466603-A242-470E-8776-871BF92290EB}" destId="{2605D13A-035D-43B0-8735-372FA5AB9027}" srcOrd="1" destOrd="0" parTransId="{62930FBA-6488-476D-B73F-D44C023A4175}" sibTransId="{CE39DA5E-0852-449E-A5A2-DD81CC085651}"/>
    <dgm:cxn modelId="{FAFF0F07-A149-41E5-9C8E-997D155E3F21}" srcId="{B7BD4414-D0F3-404B-89F2-84B27D34EBBF}" destId="{365ECCF5-26E7-4C29-A11B-9CAA7097FD16}" srcOrd="0" destOrd="0" parTransId="{7062D332-F7D7-4348-ABAC-2ADA9D71B79D}" sibTransId="{2225A018-0063-45BA-B4F0-4E3A9E06B9C6}"/>
    <dgm:cxn modelId="{79833FB8-8AD3-495B-BE22-492EA81FBACE}" type="presOf" srcId="{A29CA777-A6CC-4C98-A675-1D632041036B}" destId="{BB4D8145-2241-46C5-A56A-A0A581C97959}" srcOrd="0" destOrd="7" presId="urn:microsoft.com/office/officeart/2009/3/layout/PieProcess"/>
    <dgm:cxn modelId="{8D8B74CD-2C12-4B74-8245-BB32A7A4EA05}" type="presOf" srcId="{F4E1638E-6332-4757-BF2F-6824821EA224}" destId="{93373DBE-A409-4A39-B11D-9C99A65C8EC7}" srcOrd="0" destOrd="1" presId="urn:microsoft.com/office/officeart/2009/3/layout/PieProcess"/>
    <dgm:cxn modelId="{031A0D66-13A1-4AE7-8AA2-E3FEEF5DB034}" srcId="{ED0EA39A-B737-4C84-B14F-13E99ABB5FED}" destId="{15271F45-9B3D-4568-8BA3-1FDB27FA7DBD}" srcOrd="6" destOrd="0" parTransId="{26CF65CB-8525-44F7-A364-3A1BDEDD6594}" sibTransId="{6F49610A-CEE9-4EAC-9808-90D3F7B53E72}"/>
    <dgm:cxn modelId="{69CA2AFA-4083-447F-8326-93288A6EB7E6}" srcId="{B7BD4414-D0F3-404B-89F2-84B27D34EBBF}" destId="{ED0EA39A-B737-4C84-B14F-13E99ABB5FED}" srcOrd="1" destOrd="0" parTransId="{EAE27382-7958-4169-AEBC-1C4C7E9E4DF4}" sibTransId="{E1E4C782-C2BB-4B79-90E2-2FD3A2106B69}"/>
    <dgm:cxn modelId="{7ADD7C82-A505-4778-AAA0-2E6A7EB72B71}" srcId="{ED0EA39A-B737-4C84-B14F-13E99ABB5FED}" destId="{0334A15B-C47D-4E42-AE70-960729BAF71C}" srcOrd="0" destOrd="0" parTransId="{E8AF3508-8A99-4013-8515-8F3AC3207901}" sibTransId="{825C223C-9109-4B93-BCA5-3BB7DFB088B0}"/>
    <dgm:cxn modelId="{980A78A7-88D6-4CD6-ACB5-EC3A776A6F9E}" srcId="{B7BD4414-D0F3-404B-89F2-84B27D34EBBF}" destId="{B1466603-A242-470E-8776-871BF92290EB}" srcOrd="2" destOrd="0" parTransId="{04E8BB92-625C-4940-AB20-EC45CD7E0203}" sibTransId="{E6C6BDF9-D086-47E1-9E7C-06342BD9B906}"/>
    <dgm:cxn modelId="{FA13D68B-53F6-49AB-B127-7ADB9858ADD4}" type="presOf" srcId="{A5912076-24FC-46F8-94C9-4E3CB1A7D544}" destId="{93373DBE-A409-4A39-B11D-9C99A65C8EC7}" srcOrd="0" destOrd="0" presId="urn:microsoft.com/office/officeart/2009/3/layout/PieProcess"/>
    <dgm:cxn modelId="{7A5DF036-ADA9-4F3F-ADC1-3756BEF30BE1}" srcId="{ED0EA39A-B737-4C84-B14F-13E99ABB5FED}" destId="{F6CCA58B-1E73-45B9-A239-6ED06FCF76C3}" srcOrd="1" destOrd="0" parTransId="{B1AD2701-59AD-4C7E-B03D-B0FA0C3CFFC9}" sibTransId="{A9E26E04-D773-41CA-BF3C-2D2853B2683F}"/>
    <dgm:cxn modelId="{312EE563-F043-42AC-B699-A2969E75BD9C}" type="presOf" srcId="{365ECCF5-26E7-4C29-A11B-9CAA7097FD16}" destId="{29BDCA5F-61F0-4FB7-98F4-5757A3643393}" srcOrd="0" destOrd="0" presId="urn:microsoft.com/office/officeart/2009/3/layout/PieProcess"/>
    <dgm:cxn modelId="{7884583E-4268-41C2-8DBF-1A6222C92D0D}" type="presOf" srcId="{0334A15B-C47D-4E42-AE70-960729BAF71C}" destId="{BB4D8145-2241-46C5-A56A-A0A581C97959}" srcOrd="0" destOrd="0" presId="urn:microsoft.com/office/officeart/2009/3/layout/PieProcess"/>
    <dgm:cxn modelId="{58A9DD5A-C33D-4979-9D97-DD9EF8493FB8}" type="presOf" srcId="{60C454A4-B90E-499D-A36F-C0CE65826DD3}" destId="{5F28C44D-8F72-44C2-AC1A-4298ECB7897D}" srcOrd="0" destOrd="0" presId="urn:microsoft.com/office/officeart/2009/3/layout/PieProcess"/>
    <dgm:cxn modelId="{3AEC017E-1300-4BCB-86A3-3431EEF0586C}" type="presOf" srcId="{ED0EA39A-B737-4C84-B14F-13E99ABB5FED}" destId="{7372554D-8F2D-4538-8A4A-A2102880C1C4}" srcOrd="0" destOrd="0" presId="urn:microsoft.com/office/officeart/2009/3/layout/PieProcess"/>
    <dgm:cxn modelId="{0BA0CAFE-7AFC-4C22-80FA-F6CD1834497C}" type="presOf" srcId="{B6DDE4A4-E11C-4F9A-B44B-E3274930F9BA}" destId="{BB4D8145-2241-46C5-A56A-A0A581C97959}" srcOrd="0" destOrd="8" presId="urn:microsoft.com/office/officeart/2009/3/layout/PieProcess"/>
    <dgm:cxn modelId="{3AEF0D8F-22CA-42E6-940B-3D5857B7D5AE}" type="presParOf" srcId="{6A0B2D55-28E1-4559-9E11-EE91D0F0722C}" destId="{F55BA288-EFDF-41A8-AA69-1BE31CEAF2E6}" srcOrd="0" destOrd="0" presId="urn:microsoft.com/office/officeart/2009/3/layout/PieProcess"/>
    <dgm:cxn modelId="{AAB913E7-E838-4DC5-8E67-B11A0CE39E14}" type="presParOf" srcId="{F55BA288-EFDF-41A8-AA69-1BE31CEAF2E6}" destId="{BBFAEB30-DAA1-46A9-8123-FD12DC425B7C}" srcOrd="0" destOrd="0" presId="urn:microsoft.com/office/officeart/2009/3/layout/PieProcess"/>
    <dgm:cxn modelId="{6448E4E4-C246-4B4A-A8DC-5C7E0063D872}" type="presParOf" srcId="{F55BA288-EFDF-41A8-AA69-1BE31CEAF2E6}" destId="{CC9CD5EF-83C2-4FE5-9CDF-F2B4014346F8}" srcOrd="1" destOrd="0" presId="urn:microsoft.com/office/officeart/2009/3/layout/PieProcess"/>
    <dgm:cxn modelId="{4CA07AFC-6FD0-454D-B8BB-0D49FFD629A4}" type="presParOf" srcId="{F55BA288-EFDF-41A8-AA69-1BE31CEAF2E6}" destId="{29BDCA5F-61F0-4FB7-98F4-5757A3643393}" srcOrd="2" destOrd="0" presId="urn:microsoft.com/office/officeart/2009/3/layout/PieProcess"/>
    <dgm:cxn modelId="{EEA90D57-BD7B-41EC-8548-92B4F5408FDF}" type="presParOf" srcId="{6A0B2D55-28E1-4559-9E11-EE91D0F0722C}" destId="{DA1D5186-1D93-4CC3-BD1C-7E0921A731B2}" srcOrd="1" destOrd="0" presId="urn:microsoft.com/office/officeart/2009/3/layout/PieProcess"/>
    <dgm:cxn modelId="{E8AF1BCE-6638-448A-B790-6A1FF78E9A6D}" type="presParOf" srcId="{6A0B2D55-28E1-4559-9E11-EE91D0F0722C}" destId="{AD6615CF-0A88-452C-ABC9-A79379CA10FF}" srcOrd="2" destOrd="0" presId="urn:microsoft.com/office/officeart/2009/3/layout/PieProcess"/>
    <dgm:cxn modelId="{18340BF7-C73C-4B1A-B7AF-E082A80B28CD}" type="presParOf" srcId="{AD6615CF-0A88-452C-ABC9-A79379CA10FF}" destId="{93373DBE-A409-4A39-B11D-9C99A65C8EC7}" srcOrd="0" destOrd="0" presId="urn:microsoft.com/office/officeart/2009/3/layout/PieProcess"/>
    <dgm:cxn modelId="{8433BF86-81FF-453C-8EA5-091B5858E4AB}" type="presParOf" srcId="{6A0B2D55-28E1-4559-9E11-EE91D0F0722C}" destId="{76789D7A-D9EE-4A02-8894-9D5FBFED1A4A}" srcOrd="3" destOrd="0" presId="urn:microsoft.com/office/officeart/2009/3/layout/PieProcess"/>
    <dgm:cxn modelId="{3C8B71C9-86B4-4D79-BC3B-8A1F509EB9D5}" type="presParOf" srcId="{6A0B2D55-28E1-4559-9E11-EE91D0F0722C}" destId="{F046834B-3524-4BCC-A221-EA710F50C6B1}" srcOrd="4" destOrd="0" presId="urn:microsoft.com/office/officeart/2009/3/layout/PieProcess"/>
    <dgm:cxn modelId="{76BA26FF-D60F-4215-8065-F16409D0E084}" type="presParOf" srcId="{F046834B-3524-4BCC-A221-EA710F50C6B1}" destId="{C3ABBB52-181B-46B0-9AF2-506B098D1EAB}" srcOrd="0" destOrd="0" presId="urn:microsoft.com/office/officeart/2009/3/layout/PieProcess"/>
    <dgm:cxn modelId="{0693CAAB-34F4-4C35-88CB-63A4F483BCFB}" type="presParOf" srcId="{F046834B-3524-4BCC-A221-EA710F50C6B1}" destId="{8E18B575-EB1D-4E9B-97DE-EDFE9CEC9177}" srcOrd="1" destOrd="0" presId="urn:microsoft.com/office/officeart/2009/3/layout/PieProcess"/>
    <dgm:cxn modelId="{8B64DBE2-562A-419F-8700-0C79E4D96B84}" type="presParOf" srcId="{F046834B-3524-4BCC-A221-EA710F50C6B1}" destId="{7372554D-8F2D-4538-8A4A-A2102880C1C4}" srcOrd="2" destOrd="0" presId="urn:microsoft.com/office/officeart/2009/3/layout/PieProcess"/>
    <dgm:cxn modelId="{C4EF7361-BDC9-4F82-8DF4-9ACC85D8433B}" type="presParOf" srcId="{6A0B2D55-28E1-4559-9E11-EE91D0F0722C}" destId="{AF39BFCA-B250-4596-BF0B-0E985EE22235}" srcOrd="5" destOrd="0" presId="urn:microsoft.com/office/officeart/2009/3/layout/PieProcess"/>
    <dgm:cxn modelId="{C5C91F69-AF16-4D71-B898-DF973AEB8F21}" type="presParOf" srcId="{6A0B2D55-28E1-4559-9E11-EE91D0F0722C}" destId="{5E62340D-0E3A-4D4E-95C5-484ABE3F855D}" srcOrd="6" destOrd="0" presId="urn:microsoft.com/office/officeart/2009/3/layout/PieProcess"/>
    <dgm:cxn modelId="{38E523FB-2D4E-41F3-9042-C7379E33E957}" type="presParOf" srcId="{5E62340D-0E3A-4D4E-95C5-484ABE3F855D}" destId="{BB4D8145-2241-46C5-A56A-A0A581C97959}" srcOrd="0" destOrd="0" presId="urn:microsoft.com/office/officeart/2009/3/layout/PieProcess"/>
    <dgm:cxn modelId="{CB33ABEB-296C-40D8-B234-CC3115C9C906}" type="presParOf" srcId="{6A0B2D55-28E1-4559-9E11-EE91D0F0722C}" destId="{FE32DEFC-C5C0-47BB-BF9C-A857A0B221D1}" srcOrd="7" destOrd="0" presId="urn:microsoft.com/office/officeart/2009/3/layout/PieProcess"/>
    <dgm:cxn modelId="{AFAB9822-4592-4608-B1FD-9C73A981BDEF}" type="presParOf" srcId="{6A0B2D55-28E1-4559-9E11-EE91D0F0722C}" destId="{42A83DCC-9A5D-4A8A-8B7D-2BFD33DC2E3C}" srcOrd="8" destOrd="0" presId="urn:microsoft.com/office/officeart/2009/3/layout/PieProcess"/>
    <dgm:cxn modelId="{B29689EA-D1FA-43E4-9208-3E1E66821646}" type="presParOf" srcId="{42A83DCC-9A5D-4A8A-8B7D-2BFD33DC2E3C}" destId="{76136163-36DC-4570-9692-5F023D75A1A4}" srcOrd="0" destOrd="0" presId="urn:microsoft.com/office/officeart/2009/3/layout/PieProcess"/>
    <dgm:cxn modelId="{7BC694ED-8901-4793-945C-8CE86B4BDCF2}" type="presParOf" srcId="{42A83DCC-9A5D-4A8A-8B7D-2BFD33DC2E3C}" destId="{C7F19732-DF3C-4664-A47A-AB20ACE1F4AA}" srcOrd="1" destOrd="0" presId="urn:microsoft.com/office/officeart/2009/3/layout/PieProcess"/>
    <dgm:cxn modelId="{E5747075-E467-42A0-95A6-FB67A54D421E}" type="presParOf" srcId="{42A83DCC-9A5D-4A8A-8B7D-2BFD33DC2E3C}" destId="{98CE6E9F-5018-4EAD-8288-48DBCF509C80}" srcOrd="2" destOrd="0" presId="urn:microsoft.com/office/officeart/2009/3/layout/PieProcess"/>
    <dgm:cxn modelId="{0712882D-9384-41FE-B970-52F359A86380}" type="presParOf" srcId="{6A0B2D55-28E1-4559-9E11-EE91D0F0722C}" destId="{39F65380-9EF5-4B9F-950F-B344C1CEDFE4}" srcOrd="9" destOrd="0" presId="urn:microsoft.com/office/officeart/2009/3/layout/PieProcess"/>
    <dgm:cxn modelId="{7560E040-853B-4B86-9571-8FEB12D5DC4C}" type="presParOf" srcId="{6A0B2D55-28E1-4559-9E11-EE91D0F0722C}" destId="{5DD0B19E-F991-4109-A8A3-7FC0AB56C38C}" srcOrd="10" destOrd="0" presId="urn:microsoft.com/office/officeart/2009/3/layout/PieProcess"/>
    <dgm:cxn modelId="{181FDD0D-708C-4D7E-8EEC-A82B2580384F}" type="presParOf" srcId="{5DD0B19E-F991-4109-A8A3-7FC0AB56C38C}" destId="{5F28C44D-8F72-44C2-AC1A-4298ECB7897D}" srcOrd="0" destOrd="0" presId="urn:microsoft.com/office/officeart/2009/3/layout/Pi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B78E21-C171-4EEB-8F18-EEF612D26DEB}" type="doc">
      <dgm:prSet loTypeId="urn:microsoft.com/office/officeart/2009/3/layout/Pi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3259A7-E9B0-48AB-B5FD-74D0DDD10ED8}">
      <dgm:prSet phldrT="[Texto]"/>
      <dgm:spPr/>
      <dgm:t>
        <a:bodyPr/>
        <a:lstStyle/>
        <a:p>
          <a:r>
            <a:rPr lang="en-US" dirty="0" smtClean="0"/>
            <a:t>Frameworks</a:t>
          </a:r>
          <a:endParaRPr lang="en-US" dirty="0"/>
        </a:p>
      </dgm:t>
    </dgm:pt>
    <dgm:pt modelId="{C0D0ED04-A787-4314-9886-28E7CA352215}" type="parTrans" cxnId="{8E295540-F073-49DD-8C29-C598D58262B5}">
      <dgm:prSet/>
      <dgm:spPr/>
      <dgm:t>
        <a:bodyPr/>
        <a:lstStyle/>
        <a:p>
          <a:endParaRPr lang="en-US"/>
        </a:p>
      </dgm:t>
    </dgm:pt>
    <dgm:pt modelId="{FE0F05C8-D4BF-4018-9A4F-138417FB3526}" type="sibTrans" cxnId="{8E295540-F073-49DD-8C29-C598D58262B5}">
      <dgm:prSet/>
      <dgm:spPr/>
      <dgm:t>
        <a:bodyPr/>
        <a:lstStyle/>
        <a:p>
          <a:endParaRPr lang="en-US"/>
        </a:p>
      </dgm:t>
    </dgm:pt>
    <dgm:pt modelId="{75B77D7F-64D7-423C-BBAB-95DDAE6EB1F0}">
      <dgm:prSet phldrT="[Texto]"/>
      <dgm:spPr/>
      <dgm:t>
        <a:bodyPr/>
        <a:lstStyle/>
        <a:p>
          <a:r>
            <a:rPr lang="en-US" dirty="0" err="1" smtClean="0"/>
            <a:t>Spring.Net</a:t>
          </a:r>
          <a:endParaRPr lang="en-US" dirty="0"/>
        </a:p>
      </dgm:t>
    </dgm:pt>
    <dgm:pt modelId="{3261AADA-A2A9-4BAD-A22D-7C29DEE62060}" type="parTrans" cxnId="{AE488787-CDC6-4B27-9078-003FA3F9E50B}">
      <dgm:prSet/>
      <dgm:spPr/>
      <dgm:t>
        <a:bodyPr/>
        <a:lstStyle/>
        <a:p>
          <a:endParaRPr lang="en-US"/>
        </a:p>
      </dgm:t>
    </dgm:pt>
    <dgm:pt modelId="{5E7AE768-93BB-4BE0-B910-B2FCEF0F2240}" type="sibTrans" cxnId="{AE488787-CDC6-4B27-9078-003FA3F9E50B}">
      <dgm:prSet/>
      <dgm:spPr/>
      <dgm:t>
        <a:bodyPr/>
        <a:lstStyle/>
        <a:p>
          <a:endParaRPr lang="en-US"/>
        </a:p>
      </dgm:t>
    </dgm:pt>
    <dgm:pt modelId="{469F146F-437A-48AB-A0D3-3E8F11FB6ED0}">
      <dgm:prSet phldrT="[Texto]"/>
      <dgm:spPr/>
      <dgm:t>
        <a:bodyPr/>
        <a:lstStyle/>
        <a:p>
          <a:r>
            <a:rPr lang="en-US" dirty="0" smtClean="0"/>
            <a:t>Technologies</a:t>
          </a:r>
          <a:endParaRPr lang="en-US" dirty="0"/>
        </a:p>
      </dgm:t>
    </dgm:pt>
    <dgm:pt modelId="{1EB99FE6-7F10-4D7D-B9C1-4D7404F36903}" type="parTrans" cxnId="{3AE225D8-43EA-4220-A4E9-BA7E3B8A67A3}">
      <dgm:prSet/>
      <dgm:spPr/>
      <dgm:t>
        <a:bodyPr/>
        <a:lstStyle/>
        <a:p>
          <a:endParaRPr lang="en-US"/>
        </a:p>
      </dgm:t>
    </dgm:pt>
    <dgm:pt modelId="{A44179A5-B465-48B6-80E6-2754D6E552A6}" type="sibTrans" cxnId="{3AE225D8-43EA-4220-A4E9-BA7E3B8A67A3}">
      <dgm:prSet/>
      <dgm:spPr/>
      <dgm:t>
        <a:bodyPr/>
        <a:lstStyle/>
        <a:p>
          <a:endParaRPr lang="en-US"/>
        </a:p>
      </dgm:t>
    </dgm:pt>
    <dgm:pt modelId="{6AE7D979-F6BA-4EC2-9D35-BBBF4D89BAAD}">
      <dgm:prSet phldrT="[Texto]"/>
      <dgm:spPr/>
      <dgm:t>
        <a:bodyPr/>
        <a:lstStyle/>
        <a:p>
          <a:r>
            <a:rPr lang="en-US" dirty="0" smtClean="0"/>
            <a:t>AOP</a:t>
          </a:r>
          <a:endParaRPr lang="en-US" dirty="0"/>
        </a:p>
      </dgm:t>
    </dgm:pt>
    <dgm:pt modelId="{CF3100E1-0F7F-4063-95AD-56F7FCD56740}" type="parTrans" cxnId="{3D35904F-9755-4CDB-AFC5-B53A17C3205F}">
      <dgm:prSet/>
      <dgm:spPr/>
      <dgm:t>
        <a:bodyPr/>
        <a:lstStyle/>
        <a:p>
          <a:endParaRPr lang="en-US"/>
        </a:p>
      </dgm:t>
    </dgm:pt>
    <dgm:pt modelId="{E71CA828-DE6B-472D-BABC-D95C17848166}" type="sibTrans" cxnId="{3D35904F-9755-4CDB-AFC5-B53A17C3205F}">
      <dgm:prSet/>
      <dgm:spPr/>
      <dgm:t>
        <a:bodyPr/>
        <a:lstStyle/>
        <a:p>
          <a:endParaRPr lang="en-US"/>
        </a:p>
      </dgm:t>
    </dgm:pt>
    <dgm:pt modelId="{2CCF6CB0-0D06-46F9-83DC-D374EC10A7B2}">
      <dgm:prSet phldrT="[Texto]"/>
      <dgm:spPr/>
      <dgm:t>
        <a:bodyPr/>
        <a:lstStyle/>
        <a:p>
          <a:r>
            <a:rPr lang="en-US" dirty="0" err="1" smtClean="0"/>
            <a:t>Nhibernate</a:t>
          </a:r>
          <a:endParaRPr lang="en-US" dirty="0"/>
        </a:p>
      </dgm:t>
    </dgm:pt>
    <dgm:pt modelId="{0D7CF013-7DBD-498B-8E0B-AE2BA20FC35B}" type="parTrans" cxnId="{721C2F9A-AEF8-46DF-B99F-F576A7260CBB}">
      <dgm:prSet/>
      <dgm:spPr/>
      <dgm:t>
        <a:bodyPr/>
        <a:lstStyle/>
        <a:p>
          <a:endParaRPr lang="en-US"/>
        </a:p>
      </dgm:t>
    </dgm:pt>
    <dgm:pt modelId="{245073FC-8E73-4A01-AA50-B0C00C6FA5A5}" type="sibTrans" cxnId="{721C2F9A-AEF8-46DF-B99F-F576A7260CBB}">
      <dgm:prSet/>
      <dgm:spPr/>
      <dgm:t>
        <a:bodyPr/>
        <a:lstStyle/>
        <a:p>
          <a:endParaRPr lang="en-US"/>
        </a:p>
      </dgm:t>
    </dgm:pt>
    <dgm:pt modelId="{427CA2CC-A382-4A3E-BD82-0B3A5B5B73E5}">
      <dgm:prSet phldrT="[Texto]"/>
      <dgm:spPr/>
      <dgm:t>
        <a:bodyPr/>
        <a:lstStyle/>
        <a:p>
          <a:r>
            <a:rPr lang="en-US" dirty="0" smtClean="0"/>
            <a:t>Fluent </a:t>
          </a:r>
          <a:r>
            <a:rPr lang="en-US" dirty="0" err="1" smtClean="0"/>
            <a:t>Nhibernate</a:t>
          </a:r>
          <a:endParaRPr lang="en-US" dirty="0"/>
        </a:p>
      </dgm:t>
    </dgm:pt>
    <dgm:pt modelId="{FB64573C-5F47-4E07-B96E-C8508166C727}" type="parTrans" cxnId="{BDF082B9-C83C-42BD-8B5B-C1C6E45B9EC6}">
      <dgm:prSet/>
      <dgm:spPr/>
      <dgm:t>
        <a:bodyPr/>
        <a:lstStyle/>
        <a:p>
          <a:endParaRPr lang="en-US"/>
        </a:p>
      </dgm:t>
    </dgm:pt>
    <dgm:pt modelId="{0719F073-AEAC-49AF-B836-B6AB0348FCAA}" type="sibTrans" cxnId="{BDF082B9-C83C-42BD-8B5B-C1C6E45B9EC6}">
      <dgm:prSet/>
      <dgm:spPr/>
      <dgm:t>
        <a:bodyPr/>
        <a:lstStyle/>
        <a:p>
          <a:endParaRPr lang="en-US"/>
        </a:p>
      </dgm:t>
    </dgm:pt>
    <dgm:pt modelId="{EACE042B-900E-427B-89B4-3B11D47A17F8}">
      <dgm:prSet phldrT="[Texto]"/>
      <dgm:spPr/>
      <dgm:t>
        <a:bodyPr/>
        <a:lstStyle/>
        <a:p>
          <a:r>
            <a:rPr lang="en-US" dirty="0" smtClean="0"/>
            <a:t>TopShelf</a:t>
          </a:r>
          <a:endParaRPr lang="en-US" dirty="0"/>
        </a:p>
      </dgm:t>
    </dgm:pt>
    <dgm:pt modelId="{DEC26AF6-B04F-4059-8E4A-9DEE4F836061}" type="parTrans" cxnId="{F060C616-1B91-4B35-A6FA-B2A824727A08}">
      <dgm:prSet/>
      <dgm:spPr/>
      <dgm:t>
        <a:bodyPr/>
        <a:lstStyle/>
        <a:p>
          <a:endParaRPr lang="en-US"/>
        </a:p>
      </dgm:t>
    </dgm:pt>
    <dgm:pt modelId="{FEA1ADC8-0D20-4606-BBA0-234E993D799C}" type="sibTrans" cxnId="{F060C616-1B91-4B35-A6FA-B2A824727A08}">
      <dgm:prSet/>
      <dgm:spPr/>
      <dgm:t>
        <a:bodyPr/>
        <a:lstStyle/>
        <a:p>
          <a:endParaRPr lang="en-US"/>
        </a:p>
      </dgm:t>
    </dgm:pt>
    <dgm:pt modelId="{417CBD8C-EA23-4B17-B693-7C68E726AD8A}">
      <dgm:prSet phldrT="[Texto]"/>
      <dgm:spPr/>
      <dgm:t>
        <a:bodyPr/>
        <a:lstStyle/>
        <a:p>
          <a:r>
            <a:rPr lang="en-US" dirty="0" err="1" smtClean="0"/>
            <a:t>CommandLine</a:t>
          </a:r>
          <a:endParaRPr lang="en-US" dirty="0"/>
        </a:p>
      </dgm:t>
    </dgm:pt>
    <dgm:pt modelId="{5EA88F3F-8CCB-49F7-899A-14CE02744E16}" type="parTrans" cxnId="{946164DD-F21B-45B2-B50A-EE57A9EE4CED}">
      <dgm:prSet/>
      <dgm:spPr/>
      <dgm:t>
        <a:bodyPr/>
        <a:lstStyle/>
        <a:p>
          <a:endParaRPr lang="en-US"/>
        </a:p>
      </dgm:t>
    </dgm:pt>
    <dgm:pt modelId="{6461A8B6-D7F8-47DC-B595-380BD55C4CBA}" type="sibTrans" cxnId="{946164DD-F21B-45B2-B50A-EE57A9EE4CED}">
      <dgm:prSet/>
      <dgm:spPr/>
      <dgm:t>
        <a:bodyPr/>
        <a:lstStyle/>
        <a:p>
          <a:endParaRPr lang="en-US"/>
        </a:p>
      </dgm:t>
    </dgm:pt>
    <dgm:pt modelId="{A87E9B00-BA2A-4E42-99DD-99529F6F9FF4}">
      <dgm:prSet phldrT="[Texto]"/>
      <dgm:spPr/>
      <dgm:t>
        <a:bodyPr/>
        <a:lstStyle/>
        <a:p>
          <a:r>
            <a:rPr lang="en-US" dirty="0" err="1" smtClean="0"/>
            <a:t>Lucene.Net</a:t>
          </a:r>
          <a:endParaRPr lang="en-US" dirty="0"/>
        </a:p>
      </dgm:t>
    </dgm:pt>
    <dgm:pt modelId="{FD712B1D-CB0B-4417-AB20-19E801180F89}" type="parTrans" cxnId="{EBF871A2-488B-4391-9D32-8B377216D859}">
      <dgm:prSet/>
      <dgm:spPr/>
      <dgm:t>
        <a:bodyPr/>
        <a:lstStyle/>
        <a:p>
          <a:endParaRPr lang="en-US"/>
        </a:p>
      </dgm:t>
    </dgm:pt>
    <dgm:pt modelId="{C838AFC3-8EDC-49F7-9A61-D1E9033B5596}" type="sibTrans" cxnId="{EBF871A2-488B-4391-9D32-8B377216D859}">
      <dgm:prSet/>
      <dgm:spPr/>
      <dgm:t>
        <a:bodyPr/>
        <a:lstStyle/>
        <a:p>
          <a:endParaRPr lang="en-US"/>
        </a:p>
      </dgm:t>
    </dgm:pt>
    <dgm:pt modelId="{F08353AB-37EE-46D5-AF6D-F9DDF758ECDE}">
      <dgm:prSet phldrT="[Texto]"/>
      <dgm:spPr/>
      <dgm:t>
        <a:bodyPr/>
        <a:lstStyle/>
        <a:p>
          <a:r>
            <a:rPr lang="en-US" dirty="0" err="1" smtClean="0"/>
            <a:t>Nlog</a:t>
          </a:r>
          <a:endParaRPr lang="en-US" dirty="0"/>
        </a:p>
      </dgm:t>
    </dgm:pt>
    <dgm:pt modelId="{A001E711-547A-45A5-BA6E-A62D58E02346}" type="parTrans" cxnId="{661A5413-07C8-4A8F-9B9B-14A0C74F9596}">
      <dgm:prSet/>
      <dgm:spPr/>
      <dgm:t>
        <a:bodyPr/>
        <a:lstStyle/>
        <a:p>
          <a:endParaRPr lang="en-US"/>
        </a:p>
      </dgm:t>
    </dgm:pt>
    <dgm:pt modelId="{93D9261D-03FD-4CD8-8148-DA7A198D52E5}" type="sibTrans" cxnId="{661A5413-07C8-4A8F-9B9B-14A0C74F9596}">
      <dgm:prSet/>
      <dgm:spPr/>
      <dgm:t>
        <a:bodyPr/>
        <a:lstStyle/>
        <a:p>
          <a:endParaRPr lang="en-US"/>
        </a:p>
      </dgm:t>
    </dgm:pt>
    <dgm:pt modelId="{DBFCB1DB-D84A-46A2-909A-4ADF3B68D8D1}">
      <dgm:prSet phldrT="[Texto]"/>
      <dgm:spPr/>
      <dgm:t>
        <a:bodyPr/>
        <a:lstStyle/>
        <a:p>
          <a:r>
            <a:rPr lang="en-US" dirty="0" err="1" smtClean="0"/>
            <a:t>Quartz.Net</a:t>
          </a:r>
          <a:endParaRPr lang="en-US" dirty="0"/>
        </a:p>
      </dgm:t>
    </dgm:pt>
    <dgm:pt modelId="{D299D4AD-DEF1-42B0-B4FB-523A1DA0863C}" type="parTrans" cxnId="{4ED4D11E-D858-420A-9A6F-609A96868CC9}">
      <dgm:prSet/>
      <dgm:spPr/>
      <dgm:t>
        <a:bodyPr/>
        <a:lstStyle/>
        <a:p>
          <a:endParaRPr lang="en-US"/>
        </a:p>
      </dgm:t>
    </dgm:pt>
    <dgm:pt modelId="{A8D3F881-E34B-490B-A25E-5BEEA7F5E5D9}" type="sibTrans" cxnId="{4ED4D11E-D858-420A-9A6F-609A96868CC9}">
      <dgm:prSet/>
      <dgm:spPr/>
      <dgm:t>
        <a:bodyPr/>
        <a:lstStyle/>
        <a:p>
          <a:endParaRPr lang="en-US"/>
        </a:p>
      </dgm:t>
    </dgm:pt>
    <dgm:pt modelId="{B4295162-01E0-483F-9406-EEA6F12F5CEE}">
      <dgm:prSet phldrT="[Texto]"/>
      <dgm:spPr/>
      <dgm:t>
        <a:bodyPr/>
        <a:lstStyle/>
        <a:p>
          <a:r>
            <a:rPr lang="en-US" dirty="0" smtClean="0"/>
            <a:t>SharedCache</a:t>
          </a:r>
          <a:endParaRPr lang="en-US" dirty="0"/>
        </a:p>
      </dgm:t>
    </dgm:pt>
    <dgm:pt modelId="{78098E1A-BDC9-4D35-895C-5D70F02A0379}" type="parTrans" cxnId="{36DF2A8F-2478-4F30-AE72-9FA1554D903E}">
      <dgm:prSet/>
      <dgm:spPr/>
      <dgm:t>
        <a:bodyPr/>
        <a:lstStyle/>
        <a:p>
          <a:endParaRPr lang="en-US"/>
        </a:p>
      </dgm:t>
    </dgm:pt>
    <dgm:pt modelId="{12097CB6-7482-4E2B-A601-3BD9764611B3}" type="sibTrans" cxnId="{36DF2A8F-2478-4F30-AE72-9FA1554D903E}">
      <dgm:prSet/>
      <dgm:spPr/>
      <dgm:t>
        <a:bodyPr/>
        <a:lstStyle/>
        <a:p>
          <a:endParaRPr lang="en-US"/>
        </a:p>
      </dgm:t>
    </dgm:pt>
    <dgm:pt modelId="{C76E1461-C529-4F51-B0BD-BD6302832B5B}">
      <dgm:prSet phldrT="[Texto]"/>
      <dgm:spPr/>
      <dgm:t>
        <a:bodyPr/>
        <a:lstStyle/>
        <a:p>
          <a:r>
            <a:rPr lang="en-US" dirty="0" smtClean="0"/>
            <a:t>T4HostStandalone</a:t>
          </a:r>
          <a:endParaRPr lang="en-US" dirty="0"/>
        </a:p>
      </dgm:t>
    </dgm:pt>
    <dgm:pt modelId="{0E3B06DA-D657-4767-BE9A-C59E29FA2A1D}" type="parTrans" cxnId="{A11C3F98-F0BA-40C9-A28B-551339E1FC87}">
      <dgm:prSet/>
      <dgm:spPr/>
      <dgm:t>
        <a:bodyPr/>
        <a:lstStyle/>
        <a:p>
          <a:endParaRPr lang="en-US"/>
        </a:p>
      </dgm:t>
    </dgm:pt>
    <dgm:pt modelId="{8869ACEC-220A-41D3-A150-A1A6CC22340B}" type="sibTrans" cxnId="{A11C3F98-F0BA-40C9-A28B-551339E1FC87}">
      <dgm:prSet/>
      <dgm:spPr/>
      <dgm:t>
        <a:bodyPr/>
        <a:lstStyle/>
        <a:p>
          <a:endParaRPr lang="en-US"/>
        </a:p>
      </dgm:t>
    </dgm:pt>
    <dgm:pt modelId="{72B7379C-F36A-4DCC-B28E-01AA26CA785C}">
      <dgm:prSet phldrT="[Texto]"/>
      <dgm:spPr/>
      <dgm:t>
        <a:bodyPr/>
        <a:lstStyle/>
        <a:p>
          <a:r>
            <a:rPr lang="en-US" dirty="0" err="1" smtClean="0"/>
            <a:t>MyGeneration</a:t>
          </a:r>
          <a:endParaRPr lang="en-US" dirty="0"/>
        </a:p>
      </dgm:t>
    </dgm:pt>
    <dgm:pt modelId="{96051A48-1D00-4134-A532-5CDB170B9133}" type="parTrans" cxnId="{8C9F3C96-1438-49AA-8ADB-9E929934F7FE}">
      <dgm:prSet/>
      <dgm:spPr/>
      <dgm:t>
        <a:bodyPr/>
        <a:lstStyle/>
        <a:p>
          <a:endParaRPr lang="en-US"/>
        </a:p>
      </dgm:t>
    </dgm:pt>
    <dgm:pt modelId="{648E5F37-57BF-486D-A4BA-AA9BFE5B4EE5}" type="sibTrans" cxnId="{8C9F3C96-1438-49AA-8ADB-9E929934F7FE}">
      <dgm:prSet/>
      <dgm:spPr/>
      <dgm:t>
        <a:bodyPr/>
        <a:lstStyle/>
        <a:p>
          <a:endParaRPr lang="en-US"/>
        </a:p>
      </dgm:t>
    </dgm:pt>
    <dgm:pt modelId="{56437DC6-2554-41AC-9B0B-E8A76C32207C}">
      <dgm:prSet phldrT="[Texto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4FE905F5-ED26-4C64-9617-A05A5365FB72}" type="parTrans" cxnId="{1576CBDA-644F-4ADC-8D10-62D4D295F802}">
      <dgm:prSet/>
      <dgm:spPr/>
      <dgm:t>
        <a:bodyPr/>
        <a:lstStyle/>
        <a:p>
          <a:endParaRPr lang="en-US"/>
        </a:p>
      </dgm:t>
    </dgm:pt>
    <dgm:pt modelId="{2CFB5CEF-4E5F-4490-A4E7-FBCC511392B2}" type="sibTrans" cxnId="{1576CBDA-644F-4ADC-8D10-62D4D295F802}">
      <dgm:prSet/>
      <dgm:spPr/>
      <dgm:t>
        <a:bodyPr/>
        <a:lstStyle/>
        <a:p>
          <a:endParaRPr lang="en-US"/>
        </a:p>
      </dgm:t>
    </dgm:pt>
    <dgm:pt modelId="{9035DD10-30AB-46FF-99D7-05F03246DB24}">
      <dgm:prSet phldrT="[Texto]"/>
      <dgm:spPr/>
      <dgm:t>
        <a:bodyPr/>
        <a:lstStyle/>
        <a:p>
          <a:r>
            <a:rPr lang="en-US" dirty="0" smtClean="0"/>
            <a:t>Windows Services</a:t>
          </a:r>
          <a:endParaRPr lang="en-US" dirty="0"/>
        </a:p>
      </dgm:t>
    </dgm:pt>
    <dgm:pt modelId="{27E00987-CBCF-4A29-A0BA-03C278AD0619}" type="parTrans" cxnId="{960B30DE-8EB7-410F-9A07-9FBA307A8F1F}">
      <dgm:prSet/>
      <dgm:spPr/>
      <dgm:t>
        <a:bodyPr/>
        <a:lstStyle/>
        <a:p>
          <a:endParaRPr lang="en-US"/>
        </a:p>
      </dgm:t>
    </dgm:pt>
    <dgm:pt modelId="{4DB48B8E-F487-41D7-8A81-E0382F6508D9}" type="sibTrans" cxnId="{960B30DE-8EB7-410F-9A07-9FBA307A8F1F}">
      <dgm:prSet/>
      <dgm:spPr/>
      <dgm:t>
        <a:bodyPr/>
        <a:lstStyle/>
        <a:p>
          <a:endParaRPr lang="en-US"/>
        </a:p>
      </dgm:t>
    </dgm:pt>
    <dgm:pt modelId="{EA76569A-EB4B-4E2B-B6B1-0AE1BC93628E}">
      <dgm:prSet phldrT="[Texto]"/>
      <dgm:spPr/>
      <dgm:t>
        <a:bodyPr/>
        <a:lstStyle/>
        <a:p>
          <a:r>
            <a:rPr lang="en-US" dirty="0" smtClean="0"/>
            <a:t>Quartz Schedule Host</a:t>
          </a:r>
          <a:endParaRPr lang="en-US" dirty="0"/>
        </a:p>
      </dgm:t>
    </dgm:pt>
    <dgm:pt modelId="{C3D9DC79-3CAC-458E-9B31-3E301817AE52}" type="parTrans" cxnId="{3D3B2B2D-8803-429F-A3D8-3B8630947F23}">
      <dgm:prSet/>
      <dgm:spPr/>
      <dgm:t>
        <a:bodyPr/>
        <a:lstStyle/>
        <a:p>
          <a:endParaRPr lang="en-US"/>
        </a:p>
      </dgm:t>
    </dgm:pt>
    <dgm:pt modelId="{5D5D1315-A0A0-4994-90BF-15E2BB626280}" type="sibTrans" cxnId="{3D3B2B2D-8803-429F-A3D8-3B8630947F23}">
      <dgm:prSet/>
      <dgm:spPr/>
      <dgm:t>
        <a:bodyPr/>
        <a:lstStyle/>
        <a:p>
          <a:endParaRPr lang="en-US"/>
        </a:p>
      </dgm:t>
    </dgm:pt>
    <dgm:pt modelId="{3E3088E0-D29D-49D2-A7A2-3CCF28763441}">
      <dgm:prSet phldrT="[Texto]"/>
      <dgm:spPr/>
      <dgm:t>
        <a:bodyPr/>
        <a:lstStyle/>
        <a:p>
          <a:r>
            <a:rPr lang="en-US" dirty="0" smtClean="0"/>
            <a:t>Code Generation (</a:t>
          </a:r>
          <a:r>
            <a:rPr lang="en-US" dirty="0" err="1" smtClean="0"/>
            <a:t>MySql</a:t>
          </a:r>
          <a:r>
            <a:rPr lang="en-US" dirty="0" smtClean="0"/>
            <a:t>, </a:t>
          </a:r>
          <a:r>
            <a:rPr lang="en-US" dirty="0" err="1" smtClean="0"/>
            <a:t>SQLServer</a:t>
          </a:r>
          <a:r>
            <a:rPr lang="en-US" dirty="0" smtClean="0"/>
            <a:t>, Db2)</a:t>
          </a:r>
          <a:endParaRPr lang="en-US" dirty="0"/>
        </a:p>
      </dgm:t>
    </dgm:pt>
    <dgm:pt modelId="{7FF08ED5-22C7-48FF-9151-554C13AE00E6}" type="parTrans" cxnId="{86B954F0-566D-4C90-B257-B431640C7E07}">
      <dgm:prSet/>
      <dgm:spPr/>
      <dgm:t>
        <a:bodyPr/>
        <a:lstStyle/>
        <a:p>
          <a:endParaRPr lang="en-US"/>
        </a:p>
      </dgm:t>
    </dgm:pt>
    <dgm:pt modelId="{16B81E1D-F8F5-42B8-B88E-96AB21766E1C}" type="sibTrans" cxnId="{86B954F0-566D-4C90-B257-B431640C7E07}">
      <dgm:prSet/>
      <dgm:spPr/>
      <dgm:t>
        <a:bodyPr/>
        <a:lstStyle/>
        <a:p>
          <a:endParaRPr lang="en-US"/>
        </a:p>
      </dgm:t>
    </dgm:pt>
    <dgm:pt modelId="{35BE1183-940F-48A2-93E1-977D40D37540}">
      <dgm:prSet phldrT="[Texto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FA41ADC0-28B8-4E37-A103-42B440434038}" type="parTrans" cxnId="{3E2FA8B0-B620-4B2A-8CFE-A7C9EA2F07C2}">
      <dgm:prSet/>
      <dgm:spPr/>
      <dgm:t>
        <a:bodyPr/>
        <a:lstStyle/>
        <a:p>
          <a:endParaRPr lang="en-US"/>
        </a:p>
      </dgm:t>
    </dgm:pt>
    <dgm:pt modelId="{C0CE28EE-B098-49F3-BFFD-32F9337EA4BA}" type="sibTrans" cxnId="{3E2FA8B0-B620-4B2A-8CFE-A7C9EA2F07C2}">
      <dgm:prSet/>
      <dgm:spPr/>
      <dgm:t>
        <a:bodyPr/>
        <a:lstStyle/>
        <a:p>
          <a:endParaRPr lang="en-US"/>
        </a:p>
      </dgm:t>
    </dgm:pt>
    <dgm:pt modelId="{A90B87AE-9F6E-4F58-A2B7-FF99C5F78701}">
      <dgm:prSet phldrT="[Texto]"/>
      <dgm:spPr/>
      <dgm:t>
        <a:bodyPr/>
        <a:lstStyle/>
        <a:p>
          <a:r>
            <a:rPr lang="en-US" dirty="0" smtClean="0"/>
            <a:t>Windows Communication Foundation Service Host </a:t>
          </a:r>
          <a:endParaRPr lang="en-US" dirty="0"/>
        </a:p>
      </dgm:t>
    </dgm:pt>
    <dgm:pt modelId="{6E52B886-1A24-4E5C-9BAC-1EAFD3A14D3B}" type="parTrans" cxnId="{12089EE2-6E62-45F9-8E5A-78F68D4B9A4A}">
      <dgm:prSet/>
      <dgm:spPr/>
      <dgm:t>
        <a:bodyPr/>
        <a:lstStyle/>
        <a:p>
          <a:endParaRPr lang="en-US"/>
        </a:p>
      </dgm:t>
    </dgm:pt>
    <dgm:pt modelId="{13702378-3E29-43E9-9823-21C747811BC2}" type="sibTrans" cxnId="{12089EE2-6E62-45F9-8E5A-78F68D4B9A4A}">
      <dgm:prSet/>
      <dgm:spPr/>
      <dgm:t>
        <a:bodyPr/>
        <a:lstStyle/>
        <a:p>
          <a:endParaRPr lang="en-US"/>
        </a:p>
      </dgm:t>
    </dgm:pt>
    <dgm:pt modelId="{6390BBE1-8DC9-477A-857C-BACA200E9D7C}">
      <dgm:prSet phldrT="[Texto]"/>
      <dgm:spPr/>
      <dgm:t>
        <a:bodyPr/>
        <a:lstStyle/>
        <a:p>
          <a:r>
            <a:rPr lang="en-US" dirty="0" smtClean="0"/>
            <a:t>Inversion Of Control</a:t>
          </a:r>
          <a:endParaRPr lang="en-US" dirty="0"/>
        </a:p>
      </dgm:t>
    </dgm:pt>
    <dgm:pt modelId="{A33D2765-462C-4B3A-A14E-5CEA626D6F40}" type="parTrans" cxnId="{23D98BCC-2781-43C5-9627-EB49A267E037}">
      <dgm:prSet/>
      <dgm:spPr/>
      <dgm:t>
        <a:bodyPr/>
        <a:lstStyle/>
        <a:p>
          <a:endParaRPr lang="en-US"/>
        </a:p>
      </dgm:t>
    </dgm:pt>
    <dgm:pt modelId="{309D1C06-D968-477F-813F-67BABE57AC7D}" type="sibTrans" cxnId="{23D98BCC-2781-43C5-9627-EB49A267E037}">
      <dgm:prSet/>
      <dgm:spPr/>
      <dgm:t>
        <a:bodyPr/>
        <a:lstStyle/>
        <a:p>
          <a:endParaRPr lang="en-US"/>
        </a:p>
      </dgm:t>
    </dgm:pt>
    <dgm:pt modelId="{4E5661D4-5A13-4B3E-B7B5-1B63A4EFC303}">
      <dgm:prSet phldrT="[Texto]"/>
      <dgm:spPr/>
      <dgm:t>
        <a:bodyPr/>
        <a:lstStyle/>
        <a:p>
          <a:r>
            <a:rPr lang="en-US" dirty="0" smtClean="0"/>
            <a:t>Object Cache</a:t>
          </a:r>
          <a:endParaRPr lang="en-US" dirty="0"/>
        </a:p>
      </dgm:t>
    </dgm:pt>
    <dgm:pt modelId="{8C6C73F2-556C-44A4-8F2F-E0BF9D3076F1}" type="parTrans" cxnId="{D56B586B-1B2C-4282-96AB-C366178BD82A}">
      <dgm:prSet/>
      <dgm:spPr/>
      <dgm:t>
        <a:bodyPr/>
        <a:lstStyle/>
        <a:p>
          <a:endParaRPr lang="en-US"/>
        </a:p>
      </dgm:t>
    </dgm:pt>
    <dgm:pt modelId="{0BE880E0-C1B1-410D-9FBA-8C8A47EA9732}" type="sibTrans" cxnId="{D56B586B-1B2C-4282-96AB-C366178BD82A}">
      <dgm:prSet/>
      <dgm:spPr/>
      <dgm:t>
        <a:bodyPr/>
        <a:lstStyle/>
        <a:p>
          <a:endParaRPr lang="en-US"/>
        </a:p>
      </dgm:t>
    </dgm:pt>
    <dgm:pt modelId="{845CB08A-6616-41FB-8D3C-A71F0C4E0ABA}">
      <dgm:prSet phldrT="[Texto]"/>
      <dgm:spPr/>
      <dgm:t>
        <a:bodyPr/>
        <a:lstStyle/>
        <a:p>
          <a:r>
            <a:rPr lang="en-US" dirty="0" smtClean="0"/>
            <a:t>Indexing</a:t>
          </a:r>
          <a:endParaRPr lang="en-US" dirty="0"/>
        </a:p>
      </dgm:t>
    </dgm:pt>
    <dgm:pt modelId="{C2338294-EECB-46A6-A0A9-0F4737895F96}" type="parTrans" cxnId="{C8226EF6-112C-480A-9A85-1B462A7ED5E1}">
      <dgm:prSet/>
      <dgm:spPr/>
      <dgm:t>
        <a:bodyPr/>
        <a:lstStyle/>
        <a:p>
          <a:endParaRPr lang="en-US"/>
        </a:p>
      </dgm:t>
    </dgm:pt>
    <dgm:pt modelId="{192E53AE-51EE-4CAC-8F79-85F2E2684180}" type="sibTrans" cxnId="{C8226EF6-112C-480A-9A85-1B462A7ED5E1}">
      <dgm:prSet/>
      <dgm:spPr/>
      <dgm:t>
        <a:bodyPr/>
        <a:lstStyle/>
        <a:p>
          <a:endParaRPr lang="en-US"/>
        </a:p>
      </dgm:t>
    </dgm:pt>
    <dgm:pt modelId="{0036F6BA-6569-402E-BE13-681974202178}">
      <dgm:prSet phldrT="[Texto]"/>
      <dgm:spPr/>
      <dgm:t>
        <a:bodyPr/>
        <a:lstStyle/>
        <a:p>
          <a:endParaRPr lang="en-US" dirty="0"/>
        </a:p>
      </dgm:t>
    </dgm:pt>
    <dgm:pt modelId="{3931601F-0C48-4C24-8B4B-060874B4C026}" type="parTrans" cxnId="{FE015BAA-F161-4050-B043-564ADC2BE53D}">
      <dgm:prSet/>
      <dgm:spPr/>
      <dgm:t>
        <a:bodyPr/>
        <a:lstStyle/>
        <a:p>
          <a:endParaRPr lang="en-US"/>
        </a:p>
      </dgm:t>
    </dgm:pt>
    <dgm:pt modelId="{C3D8DB92-6468-4A86-89C7-FF63AC257822}" type="sibTrans" cxnId="{FE015BAA-F161-4050-B043-564ADC2BE53D}">
      <dgm:prSet/>
      <dgm:spPr/>
      <dgm:t>
        <a:bodyPr/>
        <a:lstStyle/>
        <a:p>
          <a:endParaRPr lang="en-US"/>
        </a:p>
      </dgm:t>
    </dgm:pt>
    <dgm:pt modelId="{8626135D-4ED6-4AB8-A46D-766B00090E3A}">
      <dgm:prSet phldrT="[Texto]"/>
      <dgm:spPr/>
      <dgm:t>
        <a:bodyPr/>
        <a:lstStyle/>
        <a:p>
          <a:r>
            <a:rPr lang="en-US" dirty="0" err="1" smtClean="0"/>
            <a:t>ObjectContext</a:t>
          </a:r>
          <a:r>
            <a:rPr lang="en-US" dirty="0" smtClean="0"/>
            <a:t> Configuration (</a:t>
          </a:r>
          <a:r>
            <a:rPr lang="en-US" dirty="0" err="1" smtClean="0"/>
            <a:t>MySql</a:t>
          </a:r>
          <a:r>
            <a:rPr lang="en-US" dirty="0" smtClean="0"/>
            <a:t>, </a:t>
          </a:r>
          <a:r>
            <a:rPr lang="en-US" dirty="0" err="1" smtClean="0"/>
            <a:t>SQLServer</a:t>
          </a:r>
          <a:r>
            <a:rPr lang="en-US" dirty="0" smtClean="0"/>
            <a:t>, Db2)</a:t>
          </a:r>
          <a:endParaRPr lang="en-US" dirty="0"/>
        </a:p>
      </dgm:t>
    </dgm:pt>
    <dgm:pt modelId="{DFB8F4BB-90DD-4630-BB86-1E858D0E1DB6}" type="parTrans" cxnId="{570A36D9-8458-4795-BB3E-72BDE0FEB505}">
      <dgm:prSet/>
      <dgm:spPr/>
      <dgm:t>
        <a:bodyPr/>
        <a:lstStyle/>
        <a:p>
          <a:endParaRPr lang="en-US"/>
        </a:p>
      </dgm:t>
    </dgm:pt>
    <dgm:pt modelId="{1E6A8BE4-05EB-4110-B742-81467120CC45}" type="sibTrans" cxnId="{570A36D9-8458-4795-BB3E-72BDE0FEB505}">
      <dgm:prSet/>
      <dgm:spPr/>
      <dgm:t>
        <a:bodyPr/>
        <a:lstStyle/>
        <a:p>
          <a:endParaRPr lang="en-US"/>
        </a:p>
      </dgm:t>
    </dgm:pt>
    <dgm:pt modelId="{63C2391A-1488-46C7-B951-3DADC9FE9F6B}">
      <dgm:prSet phldrT="[Texto]"/>
      <dgm:spPr/>
      <dgm:t>
        <a:bodyPr/>
        <a:lstStyle/>
        <a:p>
          <a:r>
            <a:rPr lang="en-US" dirty="0" smtClean="0"/>
            <a:t>Method Cache</a:t>
          </a:r>
          <a:endParaRPr lang="en-US" dirty="0"/>
        </a:p>
      </dgm:t>
    </dgm:pt>
    <dgm:pt modelId="{AD613502-443B-41F7-989B-BF4C3839D8D1}" type="parTrans" cxnId="{6A1C2D3E-68CA-4FD7-87CA-F44A3D892857}">
      <dgm:prSet/>
      <dgm:spPr/>
      <dgm:t>
        <a:bodyPr/>
        <a:lstStyle/>
        <a:p>
          <a:endParaRPr lang="en-US"/>
        </a:p>
      </dgm:t>
    </dgm:pt>
    <dgm:pt modelId="{2D2D4B0D-54E4-4DDE-98EC-7A6235DB3F67}" type="sibTrans" cxnId="{6A1C2D3E-68CA-4FD7-87CA-F44A3D892857}">
      <dgm:prSet/>
      <dgm:spPr/>
      <dgm:t>
        <a:bodyPr/>
        <a:lstStyle/>
        <a:p>
          <a:endParaRPr lang="en-US"/>
        </a:p>
      </dgm:t>
    </dgm:pt>
    <dgm:pt modelId="{96001D8E-2CD5-45CE-9B1F-8D3B28927D6C}" type="pres">
      <dgm:prSet presAssocID="{8DB78E21-C171-4EEB-8F18-EEF612D26DE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879DCD3C-BDC8-4888-B5EC-21C91E582D77}" type="pres">
      <dgm:prSet presAssocID="{733259A7-E9B0-48AB-B5FD-74D0DDD10ED8}" presName="ParentComposite" presStyleCnt="0"/>
      <dgm:spPr/>
    </dgm:pt>
    <dgm:pt modelId="{B3C0BCE0-AB6E-426D-B869-A3C19432D56A}" type="pres">
      <dgm:prSet presAssocID="{733259A7-E9B0-48AB-B5FD-74D0DDD10ED8}" presName="Chord" presStyleLbl="bgShp" presStyleIdx="0" presStyleCnt="2"/>
      <dgm:spPr/>
    </dgm:pt>
    <dgm:pt modelId="{D2BC099E-CA8D-4BAB-821B-E2828C8B33EC}" type="pres">
      <dgm:prSet presAssocID="{733259A7-E9B0-48AB-B5FD-74D0DDD10ED8}" presName="Pie" presStyleLbl="alignNode1" presStyleIdx="0" presStyleCnt="2"/>
      <dgm:spPr/>
    </dgm:pt>
    <dgm:pt modelId="{E0C19C02-8F6B-4B1A-8FE7-A3A044BFF5AC}" type="pres">
      <dgm:prSet presAssocID="{733259A7-E9B0-48AB-B5FD-74D0DDD10ED8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7F066190-D91B-42A7-934A-1A779F738F9C}" type="pres">
      <dgm:prSet presAssocID="{5E7AE768-93BB-4BE0-B910-B2FCEF0F2240}" presName="negSibTrans" presStyleCnt="0"/>
      <dgm:spPr/>
    </dgm:pt>
    <dgm:pt modelId="{09C79E76-6FF9-4BA7-B237-F3303D2FC1D3}" type="pres">
      <dgm:prSet presAssocID="{733259A7-E9B0-48AB-B5FD-74D0DDD10ED8}" presName="composite" presStyleCnt="0"/>
      <dgm:spPr/>
    </dgm:pt>
    <dgm:pt modelId="{DF362803-BAF0-4964-9908-2C230D3D51D7}" type="pres">
      <dgm:prSet presAssocID="{733259A7-E9B0-48AB-B5FD-74D0DDD10ED8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50AC38-052A-49FA-B38D-C17B2AA33141}" type="pres">
      <dgm:prSet presAssocID="{FE0F05C8-D4BF-4018-9A4F-138417FB3526}" presName="sibTrans" presStyleCnt="0"/>
      <dgm:spPr/>
    </dgm:pt>
    <dgm:pt modelId="{AE6B58F9-4A30-4894-ADFA-158D2155CF7D}" type="pres">
      <dgm:prSet presAssocID="{469F146F-437A-48AB-A0D3-3E8F11FB6ED0}" presName="ParentComposite" presStyleCnt="0"/>
      <dgm:spPr/>
    </dgm:pt>
    <dgm:pt modelId="{49C2A668-EBFE-423F-8F91-08C712AD83BA}" type="pres">
      <dgm:prSet presAssocID="{469F146F-437A-48AB-A0D3-3E8F11FB6ED0}" presName="Chord" presStyleLbl="bgShp" presStyleIdx="1" presStyleCnt="2"/>
      <dgm:spPr/>
    </dgm:pt>
    <dgm:pt modelId="{97B9C790-2C40-4DA6-A601-97A236D6A85F}" type="pres">
      <dgm:prSet presAssocID="{469F146F-437A-48AB-A0D3-3E8F11FB6ED0}" presName="Pie" presStyleLbl="alignNode1" presStyleIdx="1" presStyleCnt="2"/>
      <dgm:spPr/>
    </dgm:pt>
    <dgm:pt modelId="{17D0D224-C2FC-49B6-BC4A-9CA6984B6577}" type="pres">
      <dgm:prSet presAssocID="{469F146F-437A-48AB-A0D3-3E8F11FB6ED0}" presName="Paren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D1078046-E1C8-41D1-BDF3-0466B1C10099}" type="pres">
      <dgm:prSet presAssocID="{E71CA828-DE6B-472D-BABC-D95C17848166}" presName="negSibTrans" presStyleCnt="0"/>
      <dgm:spPr/>
    </dgm:pt>
    <dgm:pt modelId="{93F6230D-B820-4613-85FE-10E952A550CF}" type="pres">
      <dgm:prSet presAssocID="{469F146F-437A-48AB-A0D3-3E8F11FB6ED0}" presName="composite" presStyleCnt="0"/>
      <dgm:spPr/>
    </dgm:pt>
    <dgm:pt modelId="{7C50BF5E-82C3-4151-B89D-28A26CF92D2B}" type="pres">
      <dgm:prSet presAssocID="{469F146F-437A-48AB-A0D3-3E8F11FB6ED0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6DF2A8F-2478-4F30-AE72-9FA1554D903E}" srcId="{733259A7-E9B0-48AB-B5FD-74D0DDD10ED8}" destId="{B4295162-01E0-483F-9406-EEA6F12F5CEE}" srcOrd="8" destOrd="0" parTransId="{78098E1A-BDC9-4D35-895C-5D70F02A0379}" sibTransId="{12097CB6-7482-4E2B-A601-3BD9764611B3}"/>
    <dgm:cxn modelId="{068FCE2F-8018-42F7-B672-97400A5133D8}" type="presOf" srcId="{6AE7D979-F6BA-4EC2-9D35-BBBF4D89BAAD}" destId="{7C50BF5E-82C3-4151-B89D-28A26CF92D2B}" srcOrd="0" destOrd="0" presId="urn:microsoft.com/office/officeart/2009/3/layout/PieProcess"/>
    <dgm:cxn modelId="{23D98BCC-2781-43C5-9627-EB49A267E037}" srcId="{469F146F-437A-48AB-A0D3-3E8F11FB6ED0}" destId="{6390BBE1-8DC9-477A-857C-BACA200E9D7C}" srcOrd="5" destOrd="0" parTransId="{A33D2765-462C-4B3A-A14E-5CEA626D6F40}" sibTransId="{309D1C06-D968-477F-813F-67BABE57AC7D}"/>
    <dgm:cxn modelId="{721C2F9A-AEF8-46DF-B99F-F576A7260CBB}" srcId="{733259A7-E9B0-48AB-B5FD-74D0DDD10ED8}" destId="{2CCF6CB0-0D06-46F9-83DC-D374EC10A7B2}" srcOrd="1" destOrd="0" parTransId="{0D7CF013-7DBD-498B-8E0B-AE2BA20FC35B}" sibTransId="{245073FC-8E73-4A01-AA50-B0C00C6FA5A5}"/>
    <dgm:cxn modelId="{75C70FF7-602A-41C7-86C1-B6F8AAC1DA32}" type="presOf" srcId="{72B7379C-F36A-4DCC-B28E-01AA26CA785C}" destId="{DF362803-BAF0-4964-9908-2C230D3D51D7}" srcOrd="0" destOrd="10" presId="urn:microsoft.com/office/officeart/2009/3/layout/PieProcess"/>
    <dgm:cxn modelId="{1E9D6201-89DF-486B-B381-B80146683946}" type="presOf" srcId="{35BE1183-940F-48A2-93E1-977D40D37540}" destId="{7C50BF5E-82C3-4151-B89D-28A26CF92D2B}" srcOrd="0" destOrd="8" presId="urn:microsoft.com/office/officeart/2009/3/layout/PieProcess"/>
    <dgm:cxn modelId="{3E2FA8B0-B620-4B2A-8CFE-A7C9EA2F07C2}" srcId="{469F146F-437A-48AB-A0D3-3E8F11FB6ED0}" destId="{35BE1183-940F-48A2-93E1-977D40D37540}" srcOrd="4" destOrd="0" parTransId="{FA41ADC0-28B8-4E37-A103-42B440434038}" sibTransId="{C0CE28EE-B098-49F3-BFFD-32F9337EA4BA}"/>
    <dgm:cxn modelId="{86B954F0-566D-4C90-B257-B431640C7E07}" srcId="{469F146F-437A-48AB-A0D3-3E8F11FB6ED0}" destId="{3E3088E0-D29D-49D2-A7A2-3CCF28763441}" srcOrd="3" destOrd="0" parTransId="{7FF08ED5-22C7-48FF-9151-554C13AE00E6}" sibTransId="{16B81E1D-F8F5-42B8-B88E-96AB21766E1C}"/>
    <dgm:cxn modelId="{570A36D9-8458-4795-BB3E-72BDE0FEB505}" srcId="{6AE7D979-F6BA-4EC2-9D35-BBBF4D89BAAD}" destId="{8626135D-4ED6-4AB8-A46D-766B00090E3A}" srcOrd="0" destOrd="0" parTransId="{DFB8F4BB-90DD-4630-BB86-1E858D0E1DB6}" sibTransId="{1E6A8BE4-05EB-4110-B742-81467120CC45}"/>
    <dgm:cxn modelId="{885CD961-ABBF-43C5-81BB-CAD698B3C22B}" type="presOf" srcId="{8DB78E21-C171-4EEB-8F18-EEF612D26DEB}" destId="{96001D8E-2CD5-45CE-9B1F-8D3B28927D6C}" srcOrd="0" destOrd="0" presId="urn:microsoft.com/office/officeart/2009/3/layout/PieProcess"/>
    <dgm:cxn modelId="{12089EE2-6E62-45F9-8E5A-78F68D4B9A4A}" srcId="{9035DD10-30AB-46FF-99D7-05F03246DB24}" destId="{A90B87AE-9F6E-4F58-A2B7-FF99C5F78701}" srcOrd="0" destOrd="0" parTransId="{6E52B886-1A24-4E5C-9BAC-1EAFD3A14D3B}" sibTransId="{13702378-3E29-43E9-9823-21C747811BC2}"/>
    <dgm:cxn modelId="{AE488787-CDC6-4B27-9078-003FA3F9E50B}" srcId="{733259A7-E9B0-48AB-B5FD-74D0DDD10ED8}" destId="{75B77D7F-64D7-423C-BBAB-95DDAE6EB1F0}" srcOrd="0" destOrd="0" parTransId="{3261AADA-A2A9-4BAD-A22D-7C29DEE62060}" sibTransId="{5E7AE768-93BB-4BE0-B910-B2FCEF0F2240}"/>
    <dgm:cxn modelId="{C8226EF6-112C-480A-9A85-1B462A7ED5E1}" srcId="{469F146F-437A-48AB-A0D3-3E8F11FB6ED0}" destId="{845CB08A-6616-41FB-8D3C-A71F0C4E0ABA}" srcOrd="7" destOrd="0" parTransId="{C2338294-EECB-46A6-A0A9-0F4737895F96}" sibTransId="{192E53AE-51EE-4CAC-8F79-85F2E2684180}"/>
    <dgm:cxn modelId="{661A5413-07C8-4A8F-9B9B-14A0C74F9596}" srcId="{733259A7-E9B0-48AB-B5FD-74D0DDD10ED8}" destId="{F08353AB-37EE-46D5-AF6D-F9DDF758ECDE}" srcOrd="6" destOrd="0" parTransId="{A001E711-547A-45A5-BA6E-A62D58E02346}" sibTransId="{93D9261D-03FD-4CD8-8148-DA7A198D52E5}"/>
    <dgm:cxn modelId="{8882A0FC-EA69-40FE-BA52-85260EF960FA}" type="presOf" srcId="{427CA2CC-A382-4A3E-BD82-0B3A5B5B73E5}" destId="{DF362803-BAF0-4964-9908-2C230D3D51D7}" srcOrd="0" destOrd="2" presId="urn:microsoft.com/office/officeart/2009/3/layout/PieProcess"/>
    <dgm:cxn modelId="{475C19D2-F747-49DA-9EC4-65455CF0A2C4}" type="presOf" srcId="{DBFCB1DB-D84A-46A2-909A-4ADF3B68D8D1}" destId="{DF362803-BAF0-4964-9908-2C230D3D51D7}" srcOrd="0" destOrd="7" presId="urn:microsoft.com/office/officeart/2009/3/layout/PieProcess"/>
    <dgm:cxn modelId="{A8E2F885-353D-4831-A453-7A31B3D32B28}" type="presOf" srcId="{B4295162-01E0-483F-9406-EEA6F12F5CEE}" destId="{DF362803-BAF0-4964-9908-2C230D3D51D7}" srcOrd="0" destOrd="8" presId="urn:microsoft.com/office/officeart/2009/3/layout/PieProcess"/>
    <dgm:cxn modelId="{E66FC926-A5F9-4552-83C8-414C26CF29FD}" type="presOf" srcId="{A87E9B00-BA2A-4E42-99DD-99529F6F9FF4}" destId="{DF362803-BAF0-4964-9908-2C230D3D51D7}" srcOrd="0" destOrd="5" presId="urn:microsoft.com/office/officeart/2009/3/layout/PieProcess"/>
    <dgm:cxn modelId="{8E295540-F073-49DD-8C29-C598D58262B5}" srcId="{8DB78E21-C171-4EEB-8F18-EEF612D26DEB}" destId="{733259A7-E9B0-48AB-B5FD-74D0DDD10ED8}" srcOrd="0" destOrd="0" parTransId="{C0D0ED04-A787-4314-9886-28E7CA352215}" sibTransId="{FE0F05C8-D4BF-4018-9A4F-138417FB3526}"/>
    <dgm:cxn modelId="{960B30DE-8EB7-410F-9A07-9FBA307A8F1F}" srcId="{469F146F-437A-48AB-A0D3-3E8F11FB6ED0}" destId="{9035DD10-30AB-46FF-99D7-05F03246DB24}" srcOrd="2" destOrd="0" parTransId="{27E00987-CBCF-4A29-A0BA-03C278AD0619}" sibTransId="{4DB48B8E-F487-41D7-8A81-E0382F6508D9}"/>
    <dgm:cxn modelId="{3A93A6EA-63E7-4447-8C4B-AF1ABC592239}" type="presOf" srcId="{845CB08A-6616-41FB-8D3C-A71F0C4E0ABA}" destId="{7C50BF5E-82C3-4151-B89D-28A26CF92D2B}" srcOrd="0" destOrd="11" presId="urn:microsoft.com/office/officeart/2009/3/layout/PieProcess"/>
    <dgm:cxn modelId="{3AE225D8-43EA-4220-A4E9-BA7E3B8A67A3}" srcId="{8DB78E21-C171-4EEB-8F18-EEF612D26DEB}" destId="{469F146F-437A-48AB-A0D3-3E8F11FB6ED0}" srcOrd="1" destOrd="0" parTransId="{1EB99FE6-7F10-4D7D-B9C1-4D7404F36903}" sibTransId="{A44179A5-B465-48B6-80E6-2754D6E552A6}"/>
    <dgm:cxn modelId="{4ED4D11E-D858-420A-9A6F-609A96868CC9}" srcId="{733259A7-E9B0-48AB-B5FD-74D0DDD10ED8}" destId="{DBFCB1DB-D84A-46A2-909A-4ADF3B68D8D1}" srcOrd="7" destOrd="0" parTransId="{D299D4AD-DEF1-42B0-B4FB-523A1DA0863C}" sibTransId="{A8D3F881-E34B-490B-A25E-5BEEA7F5E5D9}"/>
    <dgm:cxn modelId="{3D3B2B2D-8803-429F-A3D8-3B8630947F23}" srcId="{9035DD10-30AB-46FF-99D7-05F03246DB24}" destId="{EA76569A-EB4B-4E2B-B6B1-0AE1BC93628E}" srcOrd="1" destOrd="0" parTransId="{C3D9DC79-3CAC-458E-9B31-3E301817AE52}" sibTransId="{5D5D1315-A0A0-4994-90BF-15E2BB626280}"/>
    <dgm:cxn modelId="{ECEAE39C-2BD8-4D5A-95B3-08860DD214E4}" type="presOf" srcId="{EA76569A-EB4B-4E2B-B6B1-0AE1BC93628E}" destId="{7C50BF5E-82C3-4151-B89D-28A26CF92D2B}" srcOrd="0" destOrd="6" presId="urn:microsoft.com/office/officeart/2009/3/layout/PieProcess"/>
    <dgm:cxn modelId="{EBF871A2-488B-4391-9D32-8B377216D859}" srcId="{733259A7-E9B0-48AB-B5FD-74D0DDD10ED8}" destId="{A87E9B00-BA2A-4E42-99DD-99529F6F9FF4}" srcOrd="5" destOrd="0" parTransId="{FD712B1D-CB0B-4417-AB20-19E801180F89}" sibTransId="{C838AFC3-8EDC-49F7-9A61-D1E9033B5596}"/>
    <dgm:cxn modelId="{53A1B645-BBD4-4665-9E30-B8AF528396F4}" type="presOf" srcId="{8626135D-4ED6-4AB8-A46D-766B00090E3A}" destId="{7C50BF5E-82C3-4151-B89D-28A26CF92D2B}" srcOrd="0" destOrd="1" presId="urn:microsoft.com/office/officeart/2009/3/layout/PieProcess"/>
    <dgm:cxn modelId="{D56B586B-1B2C-4282-96AB-C366178BD82A}" srcId="{469F146F-437A-48AB-A0D3-3E8F11FB6ED0}" destId="{4E5661D4-5A13-4B3E-B7B5-1B63A4EFC303}" srcOrd="6" destOrd="0" parTransId="{8C6C73F2-556C-44A4-8F2F-E0BF9D3076F1}" sibTransId="{0BE880E0-C1B1-410D-9FBA-8C8A47EA9732}"/>
    <dgm:cxn modelId="{8C9F3C96-1438-49AA-8ADB-9E929934F7FE}" srcId="{733259A7-E9B0-48AB-B5FD-74D0DDD10ED8}" destId="{72B7379C-F36A-4DCC-B28E-01AA26CA785C}" srcOrd="10" destOrd="0" parTransId="{96051A48-1D00-4134-A532-5CDB170B9133}" sibTransId="{648E5F37-57BF-486D-A4BA-AA9BFE5B4EE5}"/>
    <dgm:cxn modelId="{8DB2FF60-5DFB-41A9-A032-21B1AC751F1C}" type="presOf" srcId="{75B77D7F-64D7-423C-BBAB-95DDAE6EB1F0}" destId="{DF362803-BAF0-4964-9908-2C230D3D51D7}" srcOrd="0" destOrd="0" presId="urn:microsoft.com/office/officeart/2009/3/layout/PieProcess"/>
    <dgm:cxn modelId="{41D568A7-87CB-435A-9D80-283498F36C33}" type="presOf" srcId="{4E5661D4-5A13-4B3E-B7B5-1B63A4EFC303}" destId="{7C50BF5E-82C3-4151-B89D-28A26CF92D2B}" srcOrd="0" destOrd="10" presId="urn:microsoft.com/office/officeart/2009/3/layout/PieProcess"/>
    <dgm:cxn modelId="{3D35904F-9755-4CDB-AFC5-B53A17C3205F}" srcId="{469F146F-437A-48AB-A0D3-3E8F11FB6ED0}" destId="{6AE7D979-F6BA-4EC2-9D35-BBBF4D89BAAD}" srcOrd="0" destOrd="0" parTransId="{CF3100E1-0F7F-4063-95AD-56F7FCD56740}" sibTransId="{E71CA828-DE6B-472D-BABC-D95C17848166}"/>
    <dgm:cxn modelId="{4C5146A2-73E2-4D0F-A18D-8A2878CE5DC1}" type="presOf" srcId="{3E3088E0-D29D-49D2-A7A2-3CCF28763441}" destId="{7C50BF5E-82C3-4151-B89D-28A26CF92D2B}" srcOrd="0" destOrd="7" presId="urn:microsoft.com/office/officeart/2009/3/layout/PieProcess"/>
    <dgm:cxn modelId="{FC385A8C-AB8E-4E70-9F53-494EB6D85556}" type="presOf" srcId="{C76E1461-C529-4F51-B0BD-BD6302832B5B}" destId="{DF362803-BAF0-4964-9908-2C230D3D51D7}" srcOrd="0" destOrd="9" presId="urn:microsoft.com/office/officeart/2009/3/layout/PieProcess"/>
    <dgm:cxn modelId="{31B2D688-D854-419A-A097-9BD5E34553E1}" type="presOf" srcId="{733259A7-E9B0-48AB-B5FD-74D0DDD10ED8}" destId="{E0C19C02-8F6B-4B1A-8FE7-A3A044BFF5AC}" srcOrd="0" destOrd="0" presId="urn:microsoft.com/office/officeart/2009/3/layout/PieProcess"/>
    <dgm:cxn modelId="{23B4379F-0B0E-4DEA-AC9A-CE2D3F38DCA1}" type="presOf" srcId="{EACE042B-900E-427B-89B4-3B11D47A17F8}" destId="{DF362803-BAF0-4964-9908-2C230D3D51D7}" srcOrd="0" destOrd="3" presId="urn:microsoft.com/office/officeart/2009/3/layout/PieProcess"/>
    <dgm:cxn modelId="{D02DF496-8514-4595-B8AC-E555FA77B97B}" type="presOf" srcId="{63C2391A-1488-46C7-B951-3DADC9FE9F6B}" destId="{7C50BF5E-82C3-4151-B89D-28A26CF92D2B}" srcOrd="0" destOrd="2" presId="urn:microsoft.com/office/officeart/2009/3/layout/PieProcess"/>
    <dgm:cxn modelId="{946164DD-F21B-45B2-B50A-EE57A9EE4CED}" srcId="{733259A7-E9B0-48AB-B5FD-74D0DDD10ED8}" destId="{417CBD8C-EA23-4B17-B693-7C68E726AD8A}" srcOrd="4" destOrd="0" parTransId="{5EA88F3F-8CCB-49F7-899A-14CE02744E16}" sibTransId="{6461A8B6-D7F8-47DC-B595-380BD55C4CBA}"/>
    <dgm:cxn modelId="{F060C616-1B91-4B35-A6FA-B2A824727A08}" srcId="{733259A7-E9B0-48AB-B5FD-74D0DDD10ED8}" destId="{EACE042B-900E-427B-89B4-3B11D47A17F8}" srcOrd="3" destOrd="0" parTransId="{DEC26AF6-B04F-4059-8E4A-9DEE4F836061}" sibTransId="{FEA1ADC8-0D20-4606-BBA0-234E993D799C}"/>
    <dgm:cxn modelId="{F660B26D-ED7D-4ACE-A798-C71653084CA8}" type="presOf" srcId="{417CBD8C-EA23-4B17-B693-7C68E726AD8A}" destId="{DF362803-BAF0-4964-9908-2C230D3D51D7}" srcOrd="0" destOrd="4" presId="urn:microsoft.com/office/officeart/2009/3/layout/PieProcess"/>
    <dgm:cxn modelId="{B8740838-4489-44D0-AEFA-49C7F98EFDDC}" type="presOf" srcId="{F08353AB-37EE-46D5-AF6D-F9DDF758ECDE}" destId="{DF362803-BAF0-4964-9908-2C230D3D51D7}" srcOrd="0" destOrd="6" presId="urn:microsoft.com/office/officeart/2009/3/layout/PieProcess"/>
    <dgm:cxn modelId="{1FDC2E81-4DBF-468E-A6AC-90D48A9E337F}" type="presOf" srcId="{56437DC6-2554-41AC-9B0B-E8A76C32207C}" destId="{7C50BF5E-82C3-4151-B89D-28A26CF92D2B}" srcOrd="0" destOrd="3" presId="urn:microsoft.com/office/officeart/2009/3/layout/PieProcess"/>
    <dgm:cxn modelId="{A9524B02-C836-4BDD-8875-970439A9EAFD}" type="presOf" srcId="{2CCF6CB0-0D06-46F9-83DC-D374EC10A7B2}" destId="{DF362803-BAF0-4964-9908-2C230D3D51D7}" srcOrd="0" destOrd="1" presId="urn:microsoft.com/office/officeart/2009/3/layout/PieProcess"/>
    <dgm:cxn modelId="{A11C3F98-F0BA-40C9-A28B-551339E1FC87}" srcId="{733259A7-E9B0-48AB-B5FD-74D0DDD10ED8}" destId="{C76E1461-C529-4F51-B0BD-BD6302832B5B}" srcOrd="9" destOrd="0" parTransId="{0E3B06DA-D657-4767-BE9A-C59E29FA2A1D}" sibTransId="{8869ACEC-220A-41D3-A150-A1A6CC22340B}"/>
    <dgm:cxn modelId="{F5F30D18-9EA2-4048-9C10-8D0DC1F6BC5A}" type="presOf" srcId="{9035DD10-30AB-46FF-99D7-05F03246DB24}" destId="{7C50BF5E-82C3-4151-B89D-28A26CF92D2B}" srcOrd="0" destOrd="4" presId="urn:microsoft.com/office/officeart/2009/3/layout/PieProcess"/>
    <dgm:cxn modelId="{1F8C8FA8-9FFA-4230-BFCA-BF179D509575}" type="presOf" srcId="{6390BBE1-8DC9-477A-857C-BACA200E9D7C}" destId="{7C50BF5E-82C3-4151-B89D-28A26CF92D2B}" srcOrd="0" destOrd="9" presId="urn:microsoft.com/office/officeart/2009/3/layout/PieProcess"/>
    <dgm:cxn modelId="{ED0C87F4-7D36-403F-8878-647218454293}" type="presOf" srcId="{A90B87AE-9F6E-4F58-A2B7-FF99C5F78701}" destId="{7C50BF5E-82C3-4151-B89D-28A26CF92D2B}" srcOrd="0" destOrd="5" presId="urn:microsoft.com/office/officeart/2009/3/layout/PieProcess"/>
    <dgm:cxn modelId="{314840D8-29E2-4DAA-B367-DF3CAB9153E5}" type="presOf" srcId="{469F146F-437A-48AB-A0D3-3E8F11FB6ED0}" destId="{17D0D224-C2FC-49B6-BC4A-9CA6984B6577}" srcOrd="0" destOrd="0" presId="urn:microsoft.com/office/officeart/2009/3/layout/PieProcess"/>
    <dgm:cxn modelId="{6A1C2D3E-68CA-4FD7-87CA-F44A3D892857}" srcId="{6AE7D979-F6BA-4EC2-9D35-BBBF4D89BAAD}" destId="{63C2391A-1488-46C7-B951-3DADC9FE9F6B}" srcOrd="1" destOrd="0" parTransId="{AD613502-443B-41F7-989B-BF4C3839D8D1}" sibTransId="{2D2D4B0D-54E4-4DDE-98EC-7A6235DB3F67}"/>
    <dgm:cxn modelId="{FE015BAA-F161-4050-B043-564ADC2BE53D}" srcId="{469F146F-437A-48AB-A0D3-3E8F11FB6ED0}" destId="{0036F6BA-6569-402E-BE13-681974202178}" srcOrd="8" destOrd="0" parTransId="{3931601F-0C48-4C24-8B4B-060874B4C026}" sibTransId="{C3D8DB92-6468-4A86-89C7-FF63AC257822}"/>
    <dgm:cxn modelId="{BDF082B9-C83C-42BD-8B5B-C1C6E45B9EC6}" srcId="{733259A7-E9B0-48AB-B5FD-74D0DDD10ED8}" destId="{427CA2CC-A382-4A3E-BD82-0B3A5B5B73E5}" srcOrd="2" destOrd="0" parTransId="{FB64573C-5F47-4E07-B96E-C8508166C727}" sibTransId="{0719F073-AEAC-49AF-B836-B6AB0348FCAA}"/>
    <dgm:cxn modelId="{1576CBDA-644F-4ADC-8D10-62D4D295F802}" srcId="{469F146F-437A-48AB-A0D3-3E8F11FB6ED0}" destId="{56437DC6-2554-41AC-9B0B-E8A76C32207C}" srcOrd="1" destOrd="0" parTransId="{4FE905F5-ED26-4C64-9617-A05A5365FB72}" sibTransId="{2CFB5CEF-4E5F-4490-A4E7-FBCC511392B2}"/>
    <dgm:cxn modelId="{5E621B07-1A44-40A7-B953-0596D14AD490}" type="presOf" srcId="{0036F6BA-6569-402E-BE13-681974202178}" destId="{7C50BF5E-82C3-4151-B89D-28A26CF92D2B}" srcOrd="0" destOrd="12" presId="urn:microsoft.com/office/officeart/2009/3/layout/PieProcess"/>
    <dgm:cxn modelId="{23564108-985E-4987-A704-DA8A42E759E6}" type="presParOf" srcId="{96001D8E-2CD5-45CE-9B1F-8D3B28927D6C}" destId="{879DCD3C-BDC8-4888-B5EC-21C91E582D77}" srcOrd="0" destOrd="0" presId="urn:microsoft.com/office/officeart/2009/3/layout/PieProcess"/>
    <dgm:cxn modelId="{6EB5B451-AA79-41B8-A6BA-FEFFFFC2B793}" type="presParOf" srcId="{879DCD3C-BDC8-4888-B5EC-21C91E582D77}" destId="{B3C0BCE0-AB6E-426D-B869-A3C19432D56A}" srcOrd="0" destOrd="0" presId="urn:microsoft.com/office/officeart/2009/3/layout/PieProcess"/>
    <dgm:cxn modelId="{E31B555B-FAB1-4834-9EC2-2B2AFCD15FB1}" type="presParOf" srcId="{879DCD3C-BDC8-4888-B5EC-21C91E582D77}" destId="{D2BC099E-CA8D-4BAB-821B-E2828C8B33EC}" srcOrd="1" destOrd="0" presId="urn:microsoft.com/office/officeart/2009/3/layout/PieProcess"/>
    <dgm:cxn modelId="{162781AC-3C07-46BF-9AFE-C29EBEEE559E}" type="presParOf" srcId="{879DCD3C-BDC8-4888-B5EC-21C91E582D77}" destId="{E0C19C02-8F6B-4B1A-8FE7-A3A044BFF5AC}" srcOrd="2" destOrd="0" presId="urn:microsoft.com/office/officeart/2009/3/layout/PieProcess"/>
    <dgm:cxn modelId="{1B325E30-6135-4493-8D4D-7B0635568072}" type="presParOf" srcId="{96001D8E-2CD5-45CE-9B1F-8D3B28927D6C}" destId="{7F066190-D91B-42A7-934A-1A779F738F9C}" srcOrd="1" destOrd="0" presId="urn:microsoft.com/office/officeart/2009/3/layout/PieProcess"/>
    <dgm:cxn modelId="{4F3C6CAF-B0C9-49E4-B848-638B236BBC90}" type="presParOf" srcId="{96001D8E-2CD5-45CE-9B1F-8D3B28927D6C}" destId="{09C79E76-6FF9-4BA7-B237-F3303D2FC1D3}" srcOrd="2" destOrd="0" presId="urn:microsoft.com/office/officeart/2009/3/layout/PieProcess"/>
    <dgm:cxn modelId="{4FC43E06-7937-441A-932A-BF682F5454B6}" type="presParOf" srcId="{09C79E76-6FF9-4BA7-B237-F3303D2FC1D3}" destId="{DF362803-BAF0-4964-9908-2C230D3D51D7}" srcOrd="0" destOrd="0" presId="urn:microsoft.com/office/officeart/2009/3/layout/PieProcess"/>
    <dgm:cxn modelId="{57296BB0-8E3E-43E2-B5CE-53982B2706EB}" type="presParOf" srcId="{96001D8E-2CD5-45CE-9B1F-8D3B28927D6C}" destId="{F750AC38-052A-49FA-B38D-C17B2AA33141}" srcOrd="3" destOrd="0" presId="urn:microsoft.com/office/officeart/2009/3/layout/PieProcess"/>
    <dgm:cxn modelId="{66C7868C-C1E6-4A9F-ADFD-D3E0B6FC27ED}" type="presParOf" srcId="{96001D8E-2CD5-45CE-9B1F-8D3B28927D6C}" destId="{AE6B58F9-4A30-4894-ADFA-158D2155CF7D}" srcOrd="4" destOrd="0" presId="urn:microsoft.com/office/officeart/2009/3/layout/PieProcess"/>
    <dgm:cxn modelId="{5EC5D5B3-F2BA-46F2-A157-F52F83793DE4}" type="presParOf" srcId="{AE6B58F9-4A30-4894-ADFA-158D2155CF7D}" destId="{49C2A668-EBFE-423F-8F91-08C712AD83BA}" srcOrd="0" destOrd="0" presId="urn:microsoft.com/office/officeart/2009/3/layout/PieProcess"/>
    <dgm:cxn modelId="{633D81F9-6B9A-4734-A2E2-B0EB8B8BF3D8}" type="presParOf" srcId="{AE6B58F9-4A30-4894-ADFA-158D2155CF7D}" destId="{97B9C790-2C40-4DA6-A601-97A236D6A85F}" srcOrd="1" destOrd="0" presId="urn:microsoft.com/office/officeart/2009/3/layout/PieProcess"/>
    <dgm:cxn modelId="{D7028D44-C1FF-49C7-B80A-96ECF1DD360C}" type="presParOf" srcId="{AE6B58F9-4A30-4894-ADFA-158D2155CF7D}" destId="{17D0D224-C2FC-49B6-BC4A-9CA6984B6577}" srcOrd="2" destOrd="0" presId="urn:microsoft.com/office/officeart/2009/3/layout/PieProcess"/>
    <dgm:cxn modelId="{B3A72A98-AA14-414E-9F8B-985EB8B1BCEA}" type="presParOf" srcId="{96001D8E-2CD5-45CE-9B1F-8D3B28927D6C}" destId="{D1078046-E1C8-41D1-BDF3-0466B1C10099}" srcOrd="5" destOrd="0" presId="urn:microsoft.com/office/officeart/2009/3/layout/PieProcess"/>
    <dgm:cxn modelId="{1C28A8D9-497D-4A04-B0F4-A9676D499629}" type="presParOf" srcId="{96001D8E-2CD5-45CE-9B1F-8D3B28927D6C}" destId="{93F6230D-B820-4613-85FE-10E952A550CF}" srcOrd="6" destOrd="0" presId="urn:microsoft.com/office/officeart/2009/3/layout/PieProcess"/>
    <dgm:cxn modelId="{98FD7ED8-8826-43D9-BEA6-9E086F2521CB}" type="presParOf" srcId="{93F6230D-B820-4613-85FE-10E952A550CF}" destId="{7C50BF5E-82C3-4151-B89D-28A26CF92D2B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AEB30-DAA1-46A9-8123-FD12DC425B7C}">
      <dsp:nvSpPr>
        <dsp:cNvPr id="0" name=""/>
        <dsp:cNvSpPr/>
      </dsp:nvSpPr>
      <dsp:spPr>
        <a:xfrm>
          <a:off x="98942" y="0"/>
          <a:ext cx="893732" cy="893732"/>
        </a:xfrm>
        <a:prstGeom prst="chord">
          <a:avLst>
            <a:gd name="adj1" fmla="val 4800000"/>
            <a:gd name="adj2" fmla="val 1680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CD5EF-83C2-4FE5-9CDF-F2B4014346F8}">
      <dsp:nvSpPr>
        <dsp:cNvPr id="0" name=""/>
        <dsp:cNvSpPr/>
      </dsp:nvSpPr>
      <dsp:spPr>
        <a:xfrm>
          <a:off x="188315" y="89373"/>
          <a:ext cx="714986" cy="714986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DCA5F-61F0-4FB7-98F4-5757A3643393}">
      <dsp:nvSpPr>
        <dsp:cNvPr id="0" name=""/>
        <dsp:cNvSpPr/>
      </dsp:nvSpPr>
      <dsp:spPr>
        <a:xfrm rot="16200000">
          <a:off x="-928850" y="2010898"/>
          <a:ext cx="2591824" cy="53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strike="noStrike" kern="1200" dirty="0" smtClean="0">
              <a:ln>
                <a:noFill/>
              </a:ln>
              <a:solidFill>
                <a:schemeClr val="accent1"/>
              </a:solidFill>
            </a:rPr>
            <a:t>Business Services</a:t>
          </a:r>
          <a:endParaRPr lang="en-US" sz="2800" strike="noStrike" kern="1200" dirty="0">
            <a:ln>
              <a:noFill/>
            </a:ln>
            <a:solidFill>
              <a:schemeClr val="accent1"/>
            </a:solidFill>
          </a:endParaRPr>
        </a:p>
      </dsp:txBody>
      <dsp:txXfrm>
        <a:off x="-928850" y="2010898"/>
        <a:ext cx="2591824" cy="536239"/>
      </dsp:txXfrm>
    </dsp:sp>
    <dsp:sp modelId="{93373DBE-A409-4A39-B11D-9C99A65C8EC7}">
      <dsp:nvSpPr>
        <dsp:cNvPr id="0" name=""/>
        <dsp:cNvSpPr/>
      </dsp:nvSpPr>
      <dsp:spPr>
        <a:xfrm>
          <a:off x="724555" y="0"/>
          <a:ext cx="1787465" cy="357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Work with Business Services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Publish your business service without change your code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Use local and remote services identically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Perform periodic tasks with a robust schedule mechanism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</dsp:txBody>
      <dsp:txXfrm>
        <a:off x="724555" y="0"/>
        <a:ext cx="1787465" cy="3574931"/>
      </dsp:txXfrm>
    </dsp:sp>
    <dsp:sp modelId="{C3ABBB52-181B-46B0-9AF2-506B098D1EAB}">
      <dsp:nvSpPr>
        <dsp:cNvPr id="0" name=""/>
        <dsp:cNvSpPr/>
      </dsp:nvSpPr>
      <dsp:spPr>
        <a:xfrm>
          <a:off x="2857460" y="0"/>
          <a:ext cx="893732" cy="893732"/>
        </a:xfrm>
        <a:prstGeom prst="chord">
          <a:avLst>
            <a:gd name="adj1" fmla="val 4800000"/>
            <a:gd name="adj2" fmla="val 1680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18B575-EB1D-4E9B-97DE-EDFE9CEC9177}">
      <dsp:nvSpPr>
        <dsp:cNvPr id="0" name=""/>
        <dsp:cNvSpPr/>
      </dsp:nvSpPr>
      <dsp:spPr>
        <a:xfrm>
          <a:off x="2946834" y="89373"/>
          <a:ext cx="714986" cy="71498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72554D-8F2D-4538-8A4A-A2102880C1C4}">
      <dsp:nvSpPr>
        <dsp:cNvPr id="0" name=""/>
        <dsp:cNvSpPr/>
      </dsp:nvSpPr>
      <dsp:spPr>
        <a:xfrm rot="16200000">
          <a:off x="1829668" y="2010898"/>
          <a:ext cx="2591824" cy="53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strike="noStrike" kern="1200" dirty="0" smtClean="0">
              <a:ln>
                <a:noFill/>
              </a:ln>
              <a:solidFill>
                <a:schemeClr val="accent1"/>
              </a:solidFill>
            </a:rPr>
            <a:t>Data</a:t>
          </a:r>
          <a:endParaRPr lang="en-US" sz="2800" strike="noStrike" kern="1200" dirty="0">
            <a:ln>
              <a:noFill/>
            </a:ln>
            <a:solidFill>
              <a:schemeClr val="accent1"/>
            </a:solidFill>
          </a:endParaRPr>
        </a:p>
      </dsp:txBody>
      <dsp:txXfrm>
        <a:off x="1829668" y="2010898"/>
        <a:ext cx="2591824" cy="536239"/>
      </dsp:txXfrm>
    </dsp:sp>
    <dsp:sp modelId="{BB4D8145-2241-46C5-A56A-A0A581C97959}">
      <dsp:nvSpPr>
        <dsp:cNvPr id="0" name=""/>
        <dsp:cNvSpPr/>
      </dsp:nvSpPr>
      <dsp:spPr>
        <a:xfrm>
          <a:off x="3483073" y="0"/>
          <a:ext cx="1787465" cy="357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Configure and reuse your data context without coding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Your business code don’t need know technology infrastructure behaviors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ORM Configuration needs to be simple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ORM Mapping need to be generated, beatifully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Track database changes and broke builds if your database are incompatible with your code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Generate more efficient data entities like business entities (more like OO)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Ignore enterprise database naming patterns, use friendly names in your code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smtClean="0">
              <a:ln>
                <a:noFill/>
              </a:ln>
              <a:solidFill>
                <a:schemeClr val="accent1"/>
              </a:solidFill>
            </a:rPr>
            <a:t>Work with many database technologies using same infrastructure</a:t>
          </a:r>
          <a:endParaRPr lang="en-US" sz="900" strike="noStrike" kern="120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Don't worry about local and distributed transactions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</dsp:txBody>
      <dsp:txXfrm>
        <a:off x="3483073" y="0"/>
        <a:ext cx="1787465" cy="3574931"/>
      </dsp:txXfrm>
    </dsp:sp>
    <dsp:sp modelId="{76136163-36DC-4570-9692-5F023D75A1A4}">
      <dsp:nvSpPr>
        <dsp:cNvPr id="0" name=""/>
        <dsp:cNvSpPr/>
      </dsp:nvSpPr>
      <dsp:spPr>
        <a:xfrm>
          <a:off x="5615979" y="0"/>
          <a:ext cx="893732" cy="893732"/>
        </a:xfrm>
        <a:prstGeom prst="chord">
          <a:avLst>
            <a:gd name="adj1" fmla="val 4800000"/>
            <a:gd name="adj2" fmla="val 1680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F19732-DF3C-4664-A47A-AB20ACE1F4AA}">
      <dsp:nvSpPr>
        <dsp:cNvPr id="0" name=""/>
        <dsp:cNvSpPr/>
      </dsp:nvSpPr>
      <dsp:spPr>
        <a:xfrm>
          <a:off x="5705352" y="89373"/>
          <a:ext cx="714986" cy="71498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E6E9F-5018-4EAD-8288-48DBCF509C80}">
      <dsp:nvSpPr>
        <dsp:cNvPr id="0" name=""/>
        <dsp:cNvSpPr/>
      </dsp:nvSpPr>
      <dsp:spPr>
        <a:xfrm rot="16200000">
          <a:off x="4588186" y="2010898"/>
          <a:ext cx="2591824" cy="53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strike="noStrike" kern="1200" smtClean="0">
              <a:ln>
                <a:noFill/>
              </a:ln>
              <a:solidFill>
                <a:schemeClr val="accent1"/>
              </a:solidFill>
            </a:rPr>
            <a:t>Logging</a:t>
          </a:r>
          <a:endParaRPr lang="en-US" sz="2800" strike="noStrike" kern="1200">
            <a:ln>
              <a:noFill/>
            </a:ln>
            <a:solidFill>
              <a:schemeClr val="accent1"/>
            </a:solidFill>
          </a:endParaRPr>
        </a:p>
      </dsp:txBody>
      <dsp:txXfrm>
        <a:off x="4588186" y="2010898"/>
        <a:ext cx="2591824" cy="536239"/>
      </dsp:txXfrm>
    </dsp:sp>
    <dsp:sp modelId="{5F28C44D-8F72-44C2-AC1A-4298ECB7897D}">
      <dsp:nvSpPr>
        <dsp:cNvPr id="0" name=""/>
        <dsp:cNvSpPr/>
      </dsp:nvSpPr>
      <dsp:spPr>
        <a:xfrm>
          <a:off x="6241592" y="0"/>
          <a:ext cx="1787465" cy="357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Use your log to make decisions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Track your business efficiently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Application log can be queriable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You don’t need to create specific database tables for track your changes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Log is a Enterprise Service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strike="noStrike" kern="1200" dirty="0" smtClean="0">
              <a:ln>
                <a:noFill/>
              </a:ln>
              <a:solidFill>
                <a:schemeClr val="accent1"/>
              </a:solidFill>
            </a:rPr>
            <a:t>Log can track your business cross-application domains</a:t>
          </a:r>
          <a:endParaRPr lang="en-US" sz="900" strike="noStrike" kern="1200" dirty="0">
            <a:ln>
              <a:noFill/>
            </a:ln>
            <a:solidFill>
              <a:schemeClr val="accent1"/>
            </a:solidFill>
          </a:endParaRPr>
        </a:p>
      </dsp:txBody>
      <dsp:txXfrm>
        <a:off x="6241592" y="0"/>
        <a:ext cx="1787465" cy="3574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0BCE0-AB6E-426D-B869-A3C19432D56A}">
      <dsp:nvSpPr>
        <dsp:cNvPr id="0" name=""/>
        <dsp:cNvSpPr/>
      </dsp:nvSpPr>
      <dsp:spPr>
        <a:xfrm>
          <a:off x="2726" y="259754"/>
          <a:ext cx="870078" cy="870078"/>
        </a:xfrm>
        <a:prstGeom prst="chord">
          <a:avLst>
            <a:gd name="adj1" fmla="val 4800000"/>
            <a:gd name="adj2" fmla="val 1680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C099E-CA8D-4BAB-821B-E2828C8B33EC}">
      <dsp:nvSpPr>
        <dsp:cNvPr id="0" name=""/>
        <dsp:cNvSpPr/>
      </dsp:nvSpPr>
      <dsp:spPr>
        <a:xfrm>
          <a:off x="89734" y="346761"/>
          <a:ext cx="696062" cy="696062"/>
        </a:xfrm>
        <a:prstGeom prst="pie">
          <a:avLst>
            <a:gd name="adj1" fmla="val 108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19C02-8F6B-4B1A-8FE7-A3A044BFF5AC}">
      <dsp:nvSpPr>
        <dsp:cNvPr id="0" name=""/>
        <dsp:cNvSpPr/>
      </dsp:nvSpPr>
      <dsp:spPr>
        <a:xfrm rot="16200000">
          <a:off x="-997863" y="2217430"/>
          <a:ext cx="2523227" cy="52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Frameworks</a:t>
          </a:r>
          <a:endParaRPr lang="en-US" sz="3700" kern="1200" dirty="0"/>
        </a:p>
      </dsp:txBody>
      <dsp:txXfrm>
        <a:off x="-997863" y="2217430"/>
        <a:ext cx="2523227" cy="522047"/>
      </dsp:txXfrm>
    </dsp:sp>
    <dsp:sp modelId="{DF362803-BAF0-4964-9908-2C230D3D51D7}">
      <dsp:nvSpPr>
        <dsp:cNvPr id="0" name=""/>
        <dsp:cNvSpPr/>
      </dsp:nvSpPr>
      <dsp:spPr>
        <a:xfrm>
          <a:off x="611781" y="259754"/>
          <a:ext cx="1740156" cy="348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Spring.Net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Nhibernate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Fluent </a:t>
          </a:r>
          <a:r>
            <a:rPr lang="en-US" sz="1300" kern="1200" dirty="0" err="1" smtClean="0"/>
            <a:t>Nhibernate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TopShelf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CommandLine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Lucene.Net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Nlog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Quartz.Net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SharedCache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T4HostStandalone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MyGeneration</a:t>
          </a:r>
          <a:endParaRPr lang="en-US" sz="1300" kern="1200" dirty="0"/>
        </a:p>
      </dsp:txBody>
      <dsp:txXfrm>
        <a:off x="611781" y="259754"/>
        <a:ext cx="1740156" cy="3480313"/>
      </dsp:txXfrm>
    </dsp:sp>
    <dsp:sp modelId="{49C2A668-EBFE-423F-8F91-08C712AD83BA}">
      <dsp:nvSpPr>
        <dsp:cNvPr id="0" name=""/>
        <dsp:cNvSpPr/>
      </dsp:nvSpPr>
      <dsp:spPr>
        <a:xfrm>
          <a:off x="2532567" y="259754"/>
          <a:ext cx="870078" cy="870078"/>
        </a:xfrm>
        <a:prstGeom prst="chord">
          <a:avLst>
            <a:gd name="adj1" fmla="val 4800000"/>
            <a:gd name="adj2" fmla="val 1680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9C790-2C40-4DA6-A601-97A236D6A85F}">
      <dsp:nvSpPr>
        <dsp:cNvPr id="0" name=""/>
        <dsp:cNvSpPr/>
      </dsp:nvSpPr>
      <dsp:spPr>
        <a:xfrm>
          <a:off x="2619575" y="346761"/>
          <a:ext cx="696062" cy="69606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D224-C2FC-49B6-BC4A-9CA6984B6577}">
      <dsp:nvSpPr>
        <dsp:cNvPr id="0" name=""/>
        <dsp:cNvSpPr/>
      </dsp:nvSpPr>
      <dsp:spPr>
        <a:xfrm rot="16200000">
          <a:off x="1531977" y="2217430"/>
          <a:ext cx="2523227" cy="522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Technologies</a:t>
          </a:r>
          <a:endParaRPr lang="en-US" sz="3700" kern="1200" dirty="0"/>
        </a:p>
      </dsp:txBody>
      <dsp:txXfrm>
        <a:off x="1531977" y="2217430"/>
        <a:ext cx="2523227" cy="522047"/>
      </dsp:txXfrm>
    </dsp:sp>
    <dsp:sp modelId="{7C50BF5E-82C3-4151-B89D-28A26CF92D2B}">
      <dsp:nvSpPr>
        <dsp:cNvPr id="0" name=""/>
        <dsp:cNvSpPr/>
      </dsp:nvSpPr>
      <dsp:spPr>
        <a:xfrm>
          <a:off x="3141622" y="259754"/>
          <a:ext cx="1740156" cy="3480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AOP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 smtClean="0"/>
            <a:t>ObjectContext</a:t>
          </a:r>
          <a:r>
            <a:rPr lang="en-US" sz="1000" kern="1200" dirty="0" smtClean="0"/>
            <a:t> Configuration (</a:t>
          </a:r>
          <a:r>
            <a:rPr lang="en-US" sz="1000" kern="1200" dirty="0" err="1" smtClean="0"/>
            <a:t>MySql</a:t>
          </a:r>
          <a:r>
            <a:rPr lang="en-US" sz="1000" kern="1200" dirty="0" smtClean="0"/>
            <a:t>, </a:t>
          </a:r>
          <a:r>
            <a:rPr lang="en-US" sz="1000" kern="1200" dirty="0" err="1" smtClean="0"/>
            <a:t>SQLServer</a:t>
          </a:r>
          <a:r>
            <a:rPr lang="en-US" sz="1000" kern="1200" dirty="0" smtClean="0"/>
            <a:t>, Db2)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Method Cache</a:t>
          </a:r>
          <a:endParaRPr lang="en-US" sz="10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ORM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Windows Services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Windows Communication Foundation Service Host 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Quartz Schedule Host</a:t>
          </a:r>
          <a:endParaRPr lang="en-US" sz="10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Code Generation (</a:t>
          </a:r>
          <a:r>
            <a:rPr lang="en-US" sz="1300" kern="1200" dirty="0" err="1" smtClean="0"/>
            <a:t>MySql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SQLServer</a:t>
          </a:r>
          <a:r>
            <a:rPr lang="en-US" sz="1300" kern="1200" dirty="0" smtClean="0"/>
            <a:t>, Db2)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Dependency Injection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Inversion Of Control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Cache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Indexing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3141622" y="259754"/>
        <a:ext cx="1740156" cy="3480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7A1E-432B-4045-A16B-FD6C496090E9}" type="datetimeFigureOut">
              <a:rPr lang="en-US" smtClean="0"/>
              <a:t>4/23/2013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CFA5-AB03-48A9-8291-EB30F85F23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561872"/>
              </p:ext>
            </p:extLst>
          </p:nvPr>
        </p:nvGraphicFramePr>
        <p:xfrm>
          <a:off x="2032000" y="719666"/>
          <a:ext cx="8128000" cy="3574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9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512112"/>
              </p:ext>
            </p:extLst>
          </p:nvPr>
        </p:nvGraphicFramePr>
        <p:xfrm>
          <a:off x="838200" y="1825625"/>
          <a:ext cx="4884506" cy="3999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231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luizcarlosfaria</dc:creator>
  <cp:lastModifiedBy>luizcarlosfaria</cp:lastModifiedBy>
  <cp:revision>6</cp:revision>
  <dcterms:created xsi:type="dcterms:W3CDTF">2013-04-23T06:39:29Z</dcterms:created>
  <dcterms:modified xsi:type="dcterms:W3CDTF">2013-04-23T08:21:02Z</dcterms:modified>
</cp:coreProperties>
</file>