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85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59" autoAdjust="0"/>
    <p:restoredTop sz="94660"/>
  </p:normalViewPr>
  <p:slideViewPr>
    <p:cSldViewPr>
      <p:cViewPr varScale="1">
        <p:scale>
          <a:sx n="136" d="100"/>
          <a:sy n="136" d="100"/>
        </p:scale>
        <p:origin x="78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E77D3-348A-4942-B560-57A4A3361A1A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50722-724F-46EF-9CB6-AA4C2D1FDBF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66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50722-724F-46EF-9CB6-AA4C2D1FDBF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24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5A08-E9E8-4D04-80E3-2F369B8ACA2D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0A60-EEB9-49D0-98B7-E5351412E80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6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5A08-E9E8-4D04-80E3-2F369B8ACA2D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0A60-EEB9-49D0-98B7-E5351412E80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8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5A08-E9E8-4D04-80E3-2F369B8ACA2D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0A60-EEB9-49D0-98B7-E5351412E80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33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5A08-E9E8-4D04-80E3-2F369B8ACA2D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0A60-EEB9-49D0-98B7-E5351412E80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3911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5A08-E9E8-4D04-80E3-2F369B8ACA2D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0A60-EEB9-49D0-98B7-E5351412E80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02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5A08-E9E8-4D04-80E3-2F369B8ACA2D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0A60-EEB9-49D0-98B7-E5351412E80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7682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5A08-E9E8-4D04-80E3-2F369B8ACA2D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0A60-EEB9-49D0-98B7-E5351412E80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8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5A08-E9E8-4D04-80E3-2F369B8ACA2D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0A60-EEB9-49D0-98B7-E5351412E80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47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4FBA-9AA8-4D2D-ACCF-8D91B1E50766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F2DB-5954-4B07-AA42-382F92989D2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5A08-E9E8-4D04-80E3-2F369B8ACA2D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0A60-EEB9-49D0-98B7-E5351412E80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4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5A08-E9E8-4D04-80E3-2F369B8ACA2D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0A60-EEB9-49D0-98B7-E5351412E80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4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5A08-E9E8-4D04-80E3-2F369B8ACA2D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0A60-EEB9-49D0-98B7-E5351412E80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9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5A08-E9E8-4D04-80E3-2F369B8ACA2D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0A60-EEB9-49D0-98B7-E5351412E80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9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5A08-E9E8-4D04-80E3-2F369B8ACA2D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0A60-EEB9-49D0-98B7-E5351412E80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4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5A08-E9E8-4D04-80E3-2F369B8ACA2D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0A60-EEB9-49D0-98B7-E5351412E80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6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5A08-E9E8-4D04-80E3-2F369B8ACA2D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0A60-EEB9-49D0-98B7-E5351412E80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7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5A08-E9E8-4D04-80E3-2F369B8ACA2D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0A60-EEB9-49D0-98B7-E5351412E80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3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D2C5A08-E9E8-4D04-80E3-2F369B8ACA2D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AE90A60-EEB9-49D0-98B7-E5351412E80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519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ORAGON ARCHITECTURE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Arquitetura de Referência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Apresentação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3400" y="533400"/>
            <a:ext cx="8610600" cy="3767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 smtClean="0"/>
              <a:t>Oragon</a:t>
            </a:r>
            <a:r>
              <a:rPr lang="pt-BR" dirty="0" smtClean="0"/>
              <a:t> Architecture é:</a:t>
            </a:r>
          </a:p>
          <a:p>
            <a:r>
              <a:rPr lang="pt-BR" dirty="0" smtClean="0"/>
              <a:t>Uma proposta de arquitetura</a:t>
            </a:r>
          </a:p>
          <a:p>
            <a:r>
              <a:rPr lang="pt-BR" dirty="0" smtClean="0"/>
              <a:t>Um framework de aplicação</a:t>
            </a:r>
          </a:p>
          <a:p>
            <a:r>
              <a:rPr lang="pt-BR" dirty="0" smtClean="0"/>
              <a:t>Um conjunto já </a:t>
            </a:r>
            <a:r>
              <a:rPr lang="pt-BR" dirty="0" smtClean="0"/>
              <a:t>implementado </a:t>
            </a:r>
            <a:r>
              <a:rPr lang="pt-BR" dirty="0" smtClean="0"/>
              <a:t>de padrões e frameworks.</a:t>
            </a:r>
          </a:p>
        </p:txBody>
      </p:sp>
    </p:spTree>
    <p:extLst>
      <p:ext uri="{BB962C8B-B14F-4D97-AF65-F5344CB8AC3E}">
        <p14:creationId xmlns:p14="http://schemas.microsoft.com/office/powerpoint/2010/main" val="21354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Gerador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endParaRPr lang="en-US" dirty="0"/>
          </a:p>
          <a:p>
            <a:r>
              <a:rPr lang="en-US" dirty="0" err="1" smtClean="0"/>
              <a:t>Nhibernate</a:t>
            </a:r>
            <a:r>
              <a:rPr lang="en-US" dirty="0" smtClean="0"/>
              <a:t> </a:t>
            </a:r>
          </a:p>
          <a:p>
            <a:r>
              <a:rPr lang="en-US" dirty="0" smtClean="0"/>
              <a:t>FluentNHibernate</a:t>
            </a:r>
          </a:p>
          <a:p>
            <a:r>
              <a:rPr lang="en-US" dirty="0" err="1" smtClean="0"/>
              <a:t>Spring.Net</a:t>
            </a:r>
            <a:endParaRPr lang="en-US" dirty="0" smtClean="0"/>
          </a:p>
          <a:p>
            <a:r>
              <a:rPr lang="en-US" dirty="0" err="1" smtClean="0"/>
              <a:t>Suporte</a:t>
            </a:r>
            <a:r>
              <a:rPr lang="en-US" dirty="0" smtClean="0"/>
              <a:t> a MSMQ, AMQP (</a:t>
            </a:r>
            <a:r>
              <a:rPr lang="en-US" dirty="0" err="1" smtClean="0"/>
              <a:t>RabbitMQ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Ambiente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r>
              <a:rPr lang="en-US" dirty="0" smtClean="0"/>
              <a:t> para web, windows </a:t>
            </a:r>
            <a:r>
              <a:rPr lang="en-US" dirty="0" err="1" smtClean="0"/>
              <a:t>ou</a:t>
            </a:r>
            <a:r>
              <a:rPr lang="en-US" dirty="0" smtClean="0"/>
              <a:t> windows services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Host de </a:t>
            </a:r>
            <a:r>
              <a:rPr lang="en-US" dirty="0" err="1" smtClean="0"/>
              <a:t>Serviços</a:t>
            </a:r>
            <a:r>
              <a:rPr lang="en-US" dirty="0" smtClean="0"/>
              <a:t> de </a:t>
            </a:r>
            <a:r>
              <a:rPr lang="en-US" dirty="0" err="1" smtClean="0"/>
              <a:t>aplicação</a:t>
            </a:r>
            <a:r>
              <a:rPr lang="en-US" dirty="0" smtClean="0"/>
              <a:t> Windows Services</a:t>
            </a:r>
          </a:p>
          <a:p>
            <a:r>
              <a:rPr lang="en-US" dirty="0" err="1" smtClean="0"/>
              <a:t>Tarefas</a:t>
            </a:r>
            <a:r>
              <a:rPr lang="en-US" dirty="0" smtClean="0"/>
              <a:t> </a:t>
            </a:r>
            <a:r>
              <a:rPr lang="en-US" dirty="0" err="1" smtClean="0"/>
              <a:t>agendadas</a:t>
            </a:r>
            <a:r>
              <a:rPr lang="en-US" dirty="0" smtClean="0"/>
              <a:t> com Quartz.net</a:t>
            </a:r>
          </a:p>
          <a:p>
            <a:r>
              <a:rPr lang="en-US" dirty="0" smtClean="0"/>
              <a:t>Host de </a:t>
            </a:r>
            <a:r>
              <a:rPr lang="en-US" dirty="0" err="1" smtClean="0"/>
              <a:t>Serviços</a:t>
            </a:r>
            <a:r>
              <a:rPr lang="en-US" dirty="0" smtClean="0"/>
              <a:t> WCF </a:t>
            </a:r>
            <a:r>
              <a:rPr lang="en-US" dirty="0" err="1" smtClean="0"/>
              <a:t>interno</a:t>
            </a:r>
            <a:endParaRPr lang="en-US" dirty="0"/>
          </a:p>
          <a:p>
            <a:r>
              <a:rPr lang="en-US" dirty="0" err="1" smtClean="0"/>
              <a:t>Gerenciamento</a:t>
            </a:r>
            <a:r>
              <a:rPr lang="en-US" dirty="0" smtClean="0"/>
              <a:t> de </a:t>
            </a:r>
            <a:r>
              <a:rPr lang="en-US" dirty="0" err="1" smtClean="0"/>
              <a:t>Transações</a:t>
            </a:r>
            <a:r>
              <a:rPr lang="en-US" dirty="0" smtClean="0"/>
              <a:t> com AOP</a:t>
            </a:r>
          </a:p>
          <a:p>
            <a:r>
              <a:rPr lang="en-US" dirty="0" err="1" smtClean="0"/>
              <a:t>Gerenciamento</a:t>
            </a:r>
            <a:r>
              <a:rPr lang="en-US" dirty="0" smtClean="0"/>
              <a:t> de </a:t>
            </a:r>
            <a:r>
              <a:rPr lang="en-US" dirty="0" err="1" smtClean="0"/>
              <a:t>Exceções</a:t>
            </a:r>
            <a:r>
              <a:rPr lang="en-US" dirty="0" smtClean="0"/>
              <a:t> (com </a:t>
            </a:r>
            <a:r>
              <a:rPr lang="en-US" dirty="0" err="1" smtClean="0"/>
              <a:t>suporte</a:t>
            </a:r>
            <a:r>
              <a:rPr lang="en-US" dirty="0" smtClean="0"/>
              <a:t> a WCF)</a:t>
            </a:r>
          </a:p>
          <a:p>
            <a:r>
              <a:rPr lang="en-US" dirty="0" err="1" smtClean="0"/>
              <a:t>Totalmente</a:t>
            </a:r>
            <a:r>
              <a:rPr lang="en-US" dirty="0" smtClean="0"/>
              <a:t> </a:t>
            </a:r>
            <a:r>
              <a:rPr lang="en-US" dirty="0" err="1" smtClean="0"/>
              <a:t>configurável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642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 smtClean="0"/>
              <a:t>Facilidades</a:t>
            </a:r>
            <a:r>
              <a:rPr lang="en-US" sz="20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Acesso</a:t>
            </a:r>
            <a:r>
              <a:rPr lang="en-US" dirty="0" smtClean="0"/>
              <a:t> a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Gerador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endParaRPr lang="en-US" dirty="0" smtClean="0"/>
          </a:p>
          <a:p>
            <a:r>
              <a:rPr lang="en-US" dirty="0" err="1" smtClean="0"/>
              <a:t>Mapeamento</a:t>
            </a:r>
            <a:r>
              <a:rPr lang="en-US" dirty="0" smtClean="0"/>
              <a:t> </a:t>
            </a:r>
            <a:r>
              <a:rPr lang="en-US" dirty="0" err="1" smtClean="0"/>
              <a:t>FluentNhibernate</a:t>
            </a:r>
            <a:endParaRPr lang="en-US" dirty="0" smtClean="0"/>
          </a:p>
          <a:p>
            <a:r>
              <a:rPr lang="en-US" dirty="0" err="1" smtClean="0"/>
              <a:t>Entidades</a:t>
            </a:r>
            <a:endParaRPr lang="en-US" dirty="0" smtClean="0"/>
          </a:p>
          <a:p>
            <a:r>
              <a:rPr lang="en-US" dirty="0" smtClean="0"/>
              <a:t>Data Process </a:t>
            </a:r>
            <a:r>
              <a:rPr lang="en-US" dirty="0" err="1" smtClean="0"/>
              <a:t>Básicos</a:t>
            </a:r>
            <a:endParaRPr lang="en-US" dirty="0" smtClean="0"/>
          </a:p>
          <a:p>
            <a:r>
              <a:rPr lang="en-US" dirty="0" err="1" smtClean="0"/>
              <a:t>Controle</a:t>
            </a:r>
            <a:r>
              <a:rPr lang="en-US" dirty="0" smtClean="0"/>
              <a:t> de Sessions com </a:t>
            </a:r>
            <a:r>
              <a:rPr lang="en-US" dirty="0" err="1" smtClean="0"/>
              <a:t>controle</a:t>
            </a:r>
            <a:r>
              <a:rPr lang="en-US" dirty="0" smtClean="0"/>
              <a:t> </a:t>
            </a:r>
            <a:r>
              <a:rPr lang="en-US" dirty="0" err="1" smtClean="0"/>
              <a:t>transacional</a:t>
            </a:r>
            <a:r>
              <a:rPr lang="en-US" dirty="0" smtClean="0"/>
              <a:t> </a:t>
            </a:r>
            <a:r>
              <a:rPr lang="en-US" dirty="0" err="1" smtClean="0"/>
              <a:t>baseado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endParaRPr lang="en-US" dirty="0" smtClean="0"/>
          </a:p>
          <a:p>
            <a:r>
              <a:rPr lang="en-US" dirty="0" err="1" smtClean="0"/>
              <a:t>Configuração</a:t>
            </a:r>
            <a:r>
              <a:rPr lang="en-US" dirty="0" smtClean="0"/>
              <a:t> XML</a:t>
            </a:r>
          </a:p>
          <a:p>
            <a:r>
              <a:rPr lang="en-US" dirty="0" err="1" smtClean="0"/>
              <a:t>Flexibilidade</a:t>
            </a:r>
            <a:endParaRPr lang="en-US" dirty="0"/>
          </a:p>
          <a:p>
            <a:endParaRPr lang="en-US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804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9B383C3-4CF4-42BB-A93F-E940D6CF52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107</Words>
  <Application>Microsoft Office PowerPoint</Application>
  <PresentationFormat>Apresentação na tela (4:3)</PresentationFormat>
  <Paragraphs>29</Paragraphs>
  <Slides>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Calibri</vt:lpstr>
      <vt:lpstr>Century Gothic</vt:lpstr>
      <vt:lpstr>Wingdings 3</vt:lpstr>
      <vt:lpstr>Fatia</vt:lpstr>
      <vt:lpstr>ORAGON ARCHITECTURE</vt:lpstr>
      <vt:lpstr>Apresentação</vt:lpstr>
      <vt:lpstr>Features</vt:lpstr>
      <vt:lpstr>Facilidades  Acesso a dados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2013-04-10T01:25:50Z</dcterms:created>
  <dcterms:modified xsi:type="dcterms:W3CDTF">2013-04-10T06:04:57Z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TC102413829990</vt:lpwstr>
  </property>
</Properties>
</file>