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dirty="0" smtClean="0"/>
              <a:t>Clique para </a:t>
            </a:r>
            <a:r>
              <a:rPr lang="pt-BR" dirty="0" err="1" smtClean="0"/>
              <a:t>ediaasdasdastar</a:t>
            </a:r>
            <a:r>
              <a:rPr lang="pt-BR" dirty="0" smtClean="0"/>
              <a:t>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79" y="0"/>
            <a:ext cx="2653393" cy="5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7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sz="28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sz="2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sz="2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B283-E926-42D3-9A53-148091DC5AB6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6571"/>
            <a:ext cx="12192000" cy="718457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419" y="4815840"/>
            <a:ext cx="2059581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zcarlosfaria/Oragon.Architecture/" TargetMode="External"/><Relationship Id="rId2" Type="http://schemas.openxmlformats.org/officeDocument/2006/relationships/hyperlink" Target="http://luizcarlosfaria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693812" y="2608087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Criando a solução </a:t>
            </a:r>
          </a:p>
          <a:p>
            <a:pPr algn="l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 as configurações iniciais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608002"/>
            <a:ext cx="4827184" cy="10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Luiz Carlos Faria</a:t>
            </a:r>
          </a:p>
          <a:p>
            <a:r>
              <a:rPr lang="pt-BR" sz="2400" dirty="0" smtClean="0">
                <a:hlinkClick r:id="rId2"/>
              </a:rPr>
              <a:t>http://luizcarlosfaria.net/</a:t>
            </a:r>
            <a:endParaRPr lang="pt-BR" sz="2400" dirty="0" smtClean="0"/>
          </a:p>
          <a:p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github.com/luizcarlosfaria/Oragon.Architecture/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960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Criando uma solução</a:t>
            </a:r>
          </a:p>
          <a:p>
            <a:r>
              <a:rPr lang="pt-BR" sz="2400" dirty="0" smtClean="0"/>
              <a:t>Criando 2 projetos (Business, </a:t>
            </a:r>
            <a:r>
              <a:rPr lang="pt-BR" sz="2400" dirty="0" err="1" smtClean="0"/>
              <a:t>Contracts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Configurando </a:t>
            </a:r>
            <a:r>
              <a:rPr lang="pt-BR" sz="2400" dirty="0" err="1" smtClean="0"/>
              <a:t>Spring.Net</a:t>
            </a:r>
            <a:r>
              <a:rPr lang="pt-BR" sz="2400" dirty="0" smtClean="0"/>
              <a:t> no visual </a:t>
            </a:r>
            <a:r>
              <a:rPr lang="pt-BR" sz="2400" dirty="0" err="1" smtClean="0"/>
              <a:t>studio</a:t>
            </a:r>
            <a:endParaRPr lang="pt-BR" sz="2400" dirty="0" smtClean="0"/>
          </a:p>
          <a:p>
            <a:r>
              <a:rPr lang="pt-BR" sz="2400" dirty="0"/>
              <a:t>Configurando </a:t>
            </a:r>
            <a:r>
              <a:rPr lang="pt-BR" sz="2400" dirty="0" err="1"/>
              <a:t>Spring.Net</a:t>
            </a:r>
            <a:r>
              <a:rPr lang="pt-BR" sz="2400" dirty="0"/>
              <a:t> </a:t>
            </a:r>
            <a:r>
              <a:rPr lang="pt-BR" sz="2400" dirty="0" smtClean="0"/>
              <a:t>na solução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54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Faria</dc:creator>
  <cp:lastModifiedBy>Luiz Carlos Faria</cp:lastModifiedBy>
  <cp:revision>11</cp:revision>
  <dcterms:created xsi:type="dcterms:W3CDTF">2014-03-03T13:29:27Z</dcterms:created>
  <dcterms:modified xsi:type="dcterms:W3CDTF">2014-04-10T04:26:11Z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