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3-E926-42D3-9A53-148091DC5AB6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85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3-E926-42D3-9A53-148091DC5AB6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2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2pPr>
            <a:lvl3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3pPr>
            <a:lvl4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4pPr>
            <a:lvl5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3-E926-42D3-9A53-148091DC5AB6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96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pt-BR" dirty="0" smtClean="0"/>
              <a:t>Clique para </a:t>
            </a:r>
            <a:r>
              <a:rPr lang="pt-BR" dirty="0" err="1" smtClean="0"/>
              <a:t>ediaasdasdastar</a:t>
            </a:r>
            <a:r>
              <a:rPr lang="pt-BR" dirty="0" smtClean="0"/>
              <a:t>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2pPr>
            <a:lvl3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3pPr>
            <a:lvl4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4pPr>
            <a:lvl5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3-E926-42D3-9A53-148091DC5AB6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779" y="0"/>
            <a:ext cx="2653393" cy="54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54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3-E926-42D3-9A53-148091DC5AB6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23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2pPr>
            <a:lvl3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3pPr>
            <a:lvl4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4pPr>
            <a:lvl5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2pPr>
            <a:lvl3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3pPr>
            <a:lvl4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4pPr>
            <a:lvl5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3-E926-42D3-9A53-148091DC5AB6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45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2pPr>
            <a:lvl3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3pPr>
            <a:lvl4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4pPr>
            <a:lvl5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2pPr>
            <a:lvl3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3pPr>
            <a:lvl4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4pPr>
            <a:lvl5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3-E926-42D3-9A53-148091DC5AB6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81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3-E926-42D3-9A53-148091DC5AB6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71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3-E926-42D3-9A53-148091DC5AB6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08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>
              <a:defRPr sz="28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2pPr>
            <a:lvl3pPr>
              <a:defRPr sz="2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3pPr>
            <a:lvl4pPr>
              <a:defRPr sz="20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4pPr>
            <a:lvl5pPr>
              <a:defRPr sz="20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3-E926-42D3-9A53-148091DC5AB6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56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283-E926-42D3-9A53-148091DC5AB6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95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5B283-E926-42D3-9A53-148091DC5AB6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C02E4-540D-4538-8EB9-880369599846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6571"/>
            <a:ext cx="12192000" cy="718457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419" y="4815840"/>
            <a:ext cx="2059581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2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693812" y="2608087"/>
            <a:ext cx="5029201" cy="1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Overview do Projeto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1608002"/>
            <a:ext cx="4827184" cy="10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O que é </a:t>
            </a:r>
            <a:r>
              <a:rPr lang="pt-BR" sz="2400" dirty="0" err="1" smtClean="0"/>
              <a:t>Oragon</a:t>
            </a:r>
            <a:r>
              <a:rPr lang="pt-BR" sz="2400" dirty="0" smtClean="0"/>
              <a:t> </a:t>
            </a:r>
            <a:r>
              <a:rPr lang="pt-BR" sz="2400" dirty="0" err="1" smtClean="0"/>
              <a:t>Architecture</a:t>
            </a:r>
            <a:r>
              <a:rPr lang="pt-BR" sz="2400" dirty="0" smtClean="0"/>
              <a:t>?</a:t>
            </a:r>
          </a:p>
          <a:p>
            <a:pPr lvl="1"/>
            <a:r>
              <a:rPr lang="pt-BR" sz="2000" dirty="0" smtClean="0"/>
              <a:t>Uma proposta de arquitetura</a:t>
            </a:r>
          </a:p>
          <a:p>
            <a:pPr lvl="1"/>
            <a:r>
              <a:rPr lang="pt-BR" sz="2000" dirty="0" smtClean="0"/>
              <a:t>Um framework de aplicação</a:t>
            </a:r>
          </a:p>
          <a:p>
            <a:pPr lvl="1"/>
            <a:r>
              <a:rPr lang="pt-BR" sz="2000" dirty="0" smtClean="0"/>
              <a:t>Um conjunto já implementado de padrões e frameworks de mercado</a:t>
            </a:r>
          </a:p>
          <a:p>
            <a:r>
              <a:rPr lang="pt-BR" sz="2400" dirty="0" smtClean="0"/>
              <a:t>De que é composto o </a:t>
            </a:r>
            <a:r>
              <a:rPr lang="pt-BR" sz="2400" dirty="0" err="1" smtClean="0"/>
              <a:t>Oragon</a:t>
            </a:r>
            <a:r>
              <a:rPr lang="pt-BR" sz="2400" dirty="0" smtClean="0"/>
              <a:t> </a:t>
            </a:r>
            <a:r>
              <a:rPr lang="pt-BR" sz="2400" dirty="0" err="1" smtClean="0"/>
              <a:t>Architecture</a:t>
            </a:r>
            <a:r>
              <a:rPr lang="pt-BR" sz="2400" dirty="0" smtClean="0"/>
              <a:t>?</a:t>
            </a:r>
          </a:p>
          <a:p>
            <a:pPr lvl="1"/>
            <a:r>
              <a:rPr lang="pt-BR" sz="2000" dirty="0" smtClean="0"/>
              <a:t>Arquitetura Orientada a Serviços</a:t>
            </a:r>
          </a:p>
          <a:p>
            <a:pPr lvl="1"/>
            <a:r>
              <a:rPr lang="pt-BR" sz="2000" dirty="0" smtClean="0"/>
              <a:t>Abstrações, muitas abstrações</a:t>
            </a:r>
            <a:endParaRPr lang="pt-BR" sz="2400" dirty="0" smtClean="0"/>
          </a:p>
          <a:p>
            <a:endParaRPr lang="pt-BR" sz="2400" dirty="0"/>
          </a:p>
        </p:txBody>
      </p:sp>
      <p:grpSp>
        <p:nvGrpSpPr>
          <p:cNvPr id="5" name="ProgressBar"/>
          <p:cNvGrpSpPr/>
          <p:nvPr>
            <p:custDataLst>
              <p:custData r:id="rId1"/>
            </p:custDataLst>
          </p:nvPr>
        </p:nvGrpSpPr>
        <p:grpSpPr>
          <a:xfrm>
            <a:off x="86549" y="6637443"/>
            <a:ext cx="1391330" cy="137160"/>
            <a:chOff x="3876335" y="3333180"/>
            <a:chExt cx="1391330" cy="137160"/>
          </a:xfrm>
        </p:grpSpPr>
        <p:sp>
          <p:nvSpPr>
            <p:cNvPr id="6" name="BlueBox"/>
            <p:cNvSpPr/>
            <p:nvPr/>
          </p:nvSpPr>
          <p:spPr>
            <a:xfrm>
              <a:off x="3876335" y="3333181"/>
              <a:ext cx="45719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7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60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Encontrar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Projetos e empresas que usaram </a:t>
            </a:r>
            <a:r>
              <a:rPr lang="pt-BR" sz="2400" dirty="0" err="1" smtClean="0"/>
              <a:t>Oragon</a:t>
            </a:r>
            <a:r>
              <a:rPr lang="pt-BR" sz="2400" dirty="0" smtClean="0"/>
              <a:t> </a:t>
            </a:r>
            <a:r>
              <a:rPr lang="pt-BR" sz="2400" dirty="0" err="1" smtClean="0"/>
              <a:t>Architecture</a:t>
            </a:r>
            <a:endParaRPr lang="pt-BR" sz="2400" dirty="0" smtClean="0"/>
          </a:p>
          <a:p>
            <a:r>
              <a:rPr lang="pt-BR" sz="2400" dirty="0" smtClean="0"/>
              <a:t>Código Fonte</a:t>
            </a:r>
          </a:p>
          <a:p>
            <a:pPr lvl="1"/>
            <a:r>
              <a:rPr lang="pt-BR" sz="2000" dirty="0" err="1" smtClean="0"/>
              <a:t>GitHub</a:t>
            </a:r>
            <a:endParaRPr lang="pt-BR" sz="2000" dirty="0" smtClean="0"/>
          </a:p>
          <a:p>
            <a:r>
              <a:rPr lang="pt-BR" dirty="0" smtClean="0"/>
              <a:t>Informações e Suporte (</a:t>
            </a:r>
            <a:r>
              <a:rPr lang="pt-BR" dirty="0" err="1" smtClean="0"/>
              <a:t>Free</a:t>
            </a:r>
            <a:r>
              <a:rPr lang="pt-BR" dirty="0" smtClean="0"/>
              <a:t>)</a:t>
            </a:r>
          </a:p>
          <a:p>
            <a:pPr lvl="1"/>
            <a:r>
              <a:rPr lang="pt-BR" sz="2000" dirty="0" err="1" smtClean="0"/>
              <a:t>LuizCarlosFaria.Net</a:t>
            </a:r>
            <a:endParaRPr lang="pt-BR" sz="2000" dirty="0" smtClean="0"/>
          </a:p>
          <a:p>
            <a:endParaRPr lang="pt-BR" sz="2400" dirty="0" smtClean="0"/>
          </a:p>
        </p:txBody>
      </p:sp>
      <p:grpSp>
        <p:nvGrpSpPr>
          <p:cNvPr id="5" name="ProgressBar"/>
          <p:cNvGrpSpPr/>
          <p:nvPr>
            <p:custDataLst>
              <p:custData r:id="rId1"/>
            </p:custDataLst>
          </p:nvPr>
        </p:nvGrpSpPr>
        <p:grpSpPr>
          <a:xfrm>
            <a:off x="86549" y="6637443"/>
            <a:ext cx="1391330" cy="137160"/>
            <a:chOff x="3876335" y="3333180"/>
            <a:chExt cx="1391330" cy="137160"/>
          </a:xfrm>
        </p:grpSpPr>
        <p:sp>
          <p:nvSpPr>
            <p:cNvPr id="6" name="BlueBox"/>
            <p:cNvSpPr/>
            <p:nvPr/>
          </p:nvSpPr>
          <p:spPr>
            <a:xfrm>
              <a:off x="3876336" y="3333181"/>
              <a:ext cx="108713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7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o repositório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4200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[Design]</a:t>
            </a:r>
          </a:p>
          <a:p>
            <a:r>
              <a:rPr lang="pt-BR" dirty="0" smtClean="0"/>
              <a:t>[</a:t>
            </a:r>
            <a:r>
              <a:rPr lang="pt-BR" dirty="0" err="1" smtClean="0"/>
              <a:t>Docs</a:t>
            </a:r>
            <a:r>
              <a:rPr lang="pt-BR" dirty="0" smtClean="0"/>
              <a:t>]</a:t>
            </a:r>
          </a:p>
          <a:p>
            <a:r>
              <a:rPr lang="pt-BR" dirty="0" smtClean="0"/>
              <a:t>[</a:t>
            </a:r>
            <a:r>
              <a:rPr lang="pt-BR" dirty="0" err="1" smtClean="0"/>
              <a:t>References</a:t>
            </a:r>
            <a:r>
              <a:rPr lang="pt-BR" dirty="0" smtClean="0"/>
              <a:t>]</a:t>
            </a:r>
          </a:p>
          <a:p>
            <a:r>
              <a:rPr lang="pt-BR" dirty="0" smtClean="0"/>
              <a:t>[Tools]</a:t>
            </a:r>
          </a:p>
          <a:p>
            <a:r>
              <a:rPr lang="pt-BR" dirty="0" err="1" smtClean="0"/>
              <a:t>Architecture</a:t>
            </a:r>
            <a:endParaRPr lang="pt-BR" dirty="0" smtClean="0"/>
          </a:p>
          <a:p>
            <a:r>
              <a:rPr lang="pt-BR" dirty="0" err="1" smtClean="0"/>
              <a:t>CodeGen</a:t>
            </a:r>
            <a:endParaRPr lang="pt-BR" dirty="0" smtClean="0"/>
          </a:p>
          <a:p>
            <a:r>
              <a:rPr lang="pt-BR" dirty="0" err="1" smtClean="0"/>
              <a:t>EnterpriseLog</a:t>
            </a:r>
            <a:endParaRPr lang="pt-BR" dirty="0" smtClean="0"/>
          </a:p>
          <a:p>
            <a:r>
              <a:rPr lang="pt-BR" dirty="0" err="1" smtClean="0"/>
              <a:t>JenkinsTasks</a:t>
            </a:r>
            <a:endParaRPr lang="pt-BR" dirty="0" smtClean="0"/>
          </a:p>
          <a:p>
            <a:endParaRPr lang="pt-BR" dirty="0"/>
          </a:p>
        </p:txBody>
      </p:sp>
      <p:grpSp>
        <p:nvGrpSpPr>
          <p:cNvPr id="66" name="ProgressBar"/>
          <p:cNvGrpSpPr/>
          <p:nvPr>
            <p:custDataLst>
              <p:custData r:id="rId1"/>
            </p:custDataLst>
          </p:nvPr>
        </p:nvGrpSpPr>
        <p:grpSpPr>
          <a:xfrm>
            <a:off x="86549" y="6637443"/>
            <a:ext cx="1391330" cy="137160"/>
            <a:chOff x="3876335" y="3333180"/>
            <a:chExt cx="1391330" cy="137160"/>
          </a:xfrm>
        </p:grpSpPr>
        <p:sp>
          <p:nvSpPr>
            <p:cNvPr id="67" name="BlueBox"/>
            <p:cNvSpPr/>
            <p:nvPr/>
          </p:nvSpPr>
          <p:spPr>
            <a:xfrm>
              <a:off x="3876336" y="3333181"/>
              <a:ext cx="158719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68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80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o repositório – Design &amp; </a:t>
            </a:r>
            <a:r>
              <a:rPr lang="pt-BR" dirty="0" err="1" smtClean="0"/>
              <a:t>Docs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42007"/>
          </a:xfrm>
        </p:spPr>
        <p:txBody>
          <a:bodyPr>
            <a:normAutofit/>
          </a:bodyPr>
          <a:lstStyle/>
          <a:p>
            <a:r>
              <a:rPr lang="pt-BR" dirty="0" smtClean="0"/>
              <a:t>[Design]</a:t>
            </a:r>
          </a:p>
          <a:p>
            <a:pPr lvl="1"/>
            <a:r>
              <a:rPr lang="pt-BR" dirty="0" smtClean="0"/>
              <a:t>Logo, Banner e outras imagens</a:t>
            </a:r>
          </a:p>
          <a:p>
            <a:r>
              <a:rPr lang="pt-BR" dirty="0" smtClean="0"/>
              <a:t>[</a:t>
            </a:r>
            <a:r>
              <a:rPr lang="pt-BR" dirty="0" err="1" smtClean="0"/>
              <a:t>Docs</a:t>
            </a:r>
            <a:r>
              <a:rPr lang="pt-BR" dirty="0" smtClean="0"/>
              <a:t>]</a:t>
            </a:r>
          </a:p>
          <a:p>
            <a:pPr lvl="1"/>
            <a:r>
              <a:rPr lang="pt-BR" dirty="0" smtClean="0"/>
              <a:t>Apresentações e alguns documentos do projeto</a:t>
            </a:r>
            <a:endParaRPr lang="pt-BR" dirty="0"/>
          </a:p>
        </p:txBody>
      </p:sp>
      <p:grpSp>
        <p:nvGrpSpPr>
          <p:cNvPr id="66" name="ProgressBar"/>
          <p:cNvGrpSpPr/>
          <p:nvPr>
            <p:custDataLst>
              <p:custData r:id="rId1"/>
            </p:custDataLst>
          </p:nvPr>
        </p:nvGrpSpPr>
        <p:grpSpPr>
          <a:xfrm>
            <a:off x="86549" y="6637443"/>
            <a:ext cx="1391330" cy="137160"/>
            <a:chOff x="3876335" y="3333180"/>
            <a:chExt cx="1391330" cy="137160"/>
          </a:xfrm>
        </p:grpSpPr>
        <p:sp>
          <p:nvSpPr>
            <p:cNvPr id="67" name="BlueBox"/>
            <p:cNvSpPr/>
            <p:nvPr/>
          </p:nvSpPr>
          <p:spPr>
            <a:xfrm>
              <a:off x="3876335" y="3333181"/>
              <a:ext cx="184914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68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55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o repositório – </a:t>
            </a:r>
            <a:r>
              <a:rPr lang="pt-BR" dirty="0" err="1" smtClean="0"/>
              <a:t>References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8175" y="1690688"/>
            <a:ext cx="3276600" cy="3309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dirty="0" err="1" smtClean="0"/>
              <a:t>ActiveUp.Net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err="1" smtClean="0"/>
              <a:t>AutoMapper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err="1" smtClean="0"/>
              <a:t>CommandLine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err="1" smtClean="0"/>
              <a:t>Common.Logging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smtClean="0"/>
              <a:t>Db4O</a:t>
            </a:r>
          </a:p>
          <a:p>
            <a:pPr marL="0" indent="0">
              <a:buNone/>
            </a:pPr>
            <a:r>
              <a:rPr lang="pt-BR" sz="1500" dirty="0" err="1" smtClean="0"/>
              <a:t>ExcelIntegration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err="1" smtClean="0"/>
              <a:t>FileHelpers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err="1" smtClean="0"/>
              <a:t>LinqToHtml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err="1" smtClean="0"/>
              <a:t>Lucene.Net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err="1" smtClean="0"/>
              <a:t>MahApps</a:t>
            </a:r>
            <a:endParaRPr lang="pt-BR" sz="1500" dirty="0" smtClean="0"/>
          </a:p>
        </p:txBody>
      </p:sp>
      <p:grpSp>
        <p:nvGrpSpPr>
          <p:cNvPr id="66" name="ProgressBar"/>
          <p:cNvGrpSpPr/>
          <p:nvPr>
            <p:custDataLst>
              <p:custData r:id="rId1"/>
            </p:custDataLst>
          </p:nvPr>
        </p:nvGrpSpPr>
        <p:grpSpPr>
          <a:xfrm>
            <a:off x="86549" y="6637443"/>
            <a:ext cx="1391330" cy="137160"/>
            <a:chOff x="3876335" y="3333180"/>
            <a:chExt cx="1391330" cy="137160"/>
          </a:xfrm>
        </p:grpSpPr>
        <p:sp>
          <p:nvSpPr>
            <p:cNvPr id="67" name="BlueBox"/>
            <p:cNvSpPr/>
            <p:nvPr/>
          </p:nvSpPr>
          <p:spPr>
            <a:xfrm>
              <a:off x="3876335" y="3333181"/>
              <a:ext cx="19920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68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438525" y="1620171"/>
            <a:ext cx="4029075" cy="3380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500" dirty="0" err="1" smtClean="0"/>
              <a:t>MongoDB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err="1" smtClean="0"/>
              <a:t>MyGenerationThirdPartyLibs</a:t>
            </a:r>
            <a:endParaRPr lang="pt-BR" sz="1500" dirty="0"/>
          </a:p>
          <a:p>
            <a:pPr marL="0" indent="0">
              <a:buNone/>
            </a:pPr>
            <a:r>
              <a:rPr lang="pt-BR" sz="1500" dirty="0" smtClean="0"/>
              <a:t>MySQL</a:t>
            </a:r>
          </a:p>
          <a:p>
            <a:pPr marL="0" indent="0">
              <a:buNone/>
            </a:pPr>
            <a:r>
              <a:rPr lang="pt-BR" sz="1500" dirty="0" err="1" smtClean="0"/>
              <a:t>Newtonsoft.Json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err="1" smtClean="0"/>
              <a:t>Nhibernate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err="1" smtClean="0"/>
              <a:t>NLog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err="1" smtClean="0"/>
              <a:t>Noesis.Javascript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err="1" smtClean="0"/>
              <a:t>Oragon.Architecture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err="1" smtClean="0"/>
              <a:t>Oragon.Architecture.GenericServiceHost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err="1" smtClean="0"/>
              <a:t>Oragon.Architecture.Log</a:t>
            </a:r>
            <a:endParaRPr lang="pt-BR" sz="1500" dirty="0" smtClean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981950" y="1682085"/>
            <a:ext cx="4029075" cy="4727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500" dirty="0" err="1" smtClean="0"/>
              <a:t>Quartz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err="1" smtClean="0"/>
              <a:t>ServiceStack.Redis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err="1" smtClean="0"/>
              <a:t>SharedCache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err="1" smtClean="0"/>
              <a:t>Spring.Net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err="1" smtClean="0"/>
              <a:t>Spring.Social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err="1" smtClean="0"/>
              <a:t>Starksoft.Ftp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smtClean="0"/>
              <a:t>System</a:t>
            </a:r>
          </a:p>
          <a:p>
            <a:pPr marL="0" indent="0">
              <a:buNone/>
            </a:pPr>
            <a:r>
              <a:rPr lang="pt-BR" sz="1500" dirty="0" smtClean="0"/>
              <a:t>T4HostStandalone</a:t>
            </a:r>
          </a:p>
          <a:p>
            <a:pPr marL="0" indent="0">
              <a:buNone/>
            </a:pPr>
            <a:r>
              <a:rPr lang="pt-BR" sz="1500" dirty="0" err="1" smtClean="0"/>
              <a:t>Topshelf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err="1" smtClean="0"/>
              <a:t>UtNet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err="1" smtClean="0"/>
              <a:t>VsTests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err="1" smtClean="0"/>
              <a:t>XAMLIcons</a:t>
            </a:r>
            <a:endParaRPr lang="pt-BR" sz="1500" dirty="0" smtClean="0"/>
          </a:p>
        </p:txBody>
      </p:sp>
    </p:spTree>
    <p:extLst>
      <p:ext uri="{BB962C8B-B14F-4D97-AF65-F5344CB8AC3E}">
        <p14:creationId xmlns:p14="http://schemas.microsoft.com/office/powerpoint/2010/main" val="16243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o repositório - </a:t>
            </a:r>
            <a:r>
              <a:rPr lang="pt-BR" dirty="0" err="1" smtClean="0"/>
              <a:t>Architecture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42007"/>
          </a:xfrm>
        </p:spPr>
        <p:txBody>
          <a:bodyPr>
            <a:normAutofit/>
          </a:bodyPr>
          <a:lstStyle/>
          <a:p>
            <a:r>
              <a:rPr lang="pt-BR" dirty="0" err="1" smtClean="0"/>
              <a:t>Oragon.Architecture</a:t>
            </a:r>
            <a:endParaRPr lang="pt-BR" dirty="0" smtClean="0"/>
          </a:p>
          <a:p>
            <a:r>
              <a:rPr lang="pt-BR" dirty="0" err="1" smtClean="0"/>
              <a:t>Oragon.Architecture.ExcelIntegration</a:t>
            </a:r>
            <a:endParaRPr lang="pt-BR" dirty="0" smtClean="0"/>
          </a:p>
          <a:p>
            <a:r>
              <a:rPr lang="pt-BR" dirty="0" err="1" smtClean="0"/>
              <a:t>Oragon.Architecture.ExcelIntegrationTest</a:t>
            </a:r>
            <a:endParaRPr lang="pt-BR" dirty="0" smtClean="0"/>
          </a:p>
          <a:p>
            <a:r>
              <a:rPr lang="pt-BR" dirty="0" err="1" smtClean="0"/>
              <a:t>Oragon.Architecture.GenericHost</a:t>
            </a:r>
            <a:endParaRPr lang="pt-BR" dirty="0" smtClean="0"/>
          </a:p>
          <a:p>
            <a:r>
              <a:rPr lang="pt-BR" dirty="0" err="1" smtClean="0"/>
              <a:t>Oragon.Architecture.Security</a:t>
            </a:r>
            <a:endParaRPr lang="pt-BR" dirty="0" smtClean="0"/>
          </a:p>
          <a:p>
            <a:r>
              <a:rPr lang="pt-BR" dirty="0" err="1" smtClean="0"/>
              <a:t>Oragon.Architecture.Tests</a:t>
            </a:r>
            <a:endParaRPr lang="pt-BR" dirty="0" smtClean="0"/>
          </a:p>
          <a:p>
            <a:r>
              <a:rPr lang="pt-BR" dirty="0" err="1" smtClean="0"/>
              <a:t>Oragon.Architecture.Web</a:t>
            </a:r>
            <a:endParaRPr lang="pt-BR" dirty="0"/>
          </a:p>
        </p:txBody>
      </p:sp>
      <p:grpSp>
        <p:nvGrpSpPr>
          <p:cNvPr id="66" name="ProgressBar"/>
          <p:cNvGrpSpPr/>
          <p:nvPr>
            <p:custDataLst>
              <p:custData r:id="rId1"/>
            </p:custDataLst>
          </p:nvPr>
        </p:nvGrpSpPr>
        <p:grpSpPr>
          <a:xfrm>
            <a:off x="86549" y="6637443"/>
            <a:ext cx="1391330" cy="137160"/>
            <a:chOff x="3876335" y="3333180"/>
            <a:chExt cx="1391330" cy="137160"/>
          </a:xfrm>
        </p:grpSpPr>
        <p:sp>
          <p:nvSpPr>
            <p:cNvPr id="67" name="BlueBox"/>
            <p:cNvSpPr/>
            <p:nvPr/>
          </p:nvSpPr>
          <p:spPr>
            <a:xfrm>
              <a:off x="3876336" y="3333181"/>
              <a:ext cx="215870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68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7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o repositório - </a:t>
            </a:r>
            <a:r>
              <a:rPr lang="pt-BR" dirty="0" err="1" smtClean="0"/>
              <a:t>CodeGen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42007"/>
          </a:xfrm>
        </p:spPr>
        <p:txBody>
          <a:bodyPr>
            <a:normAutofit/>
          </a:bodyPr>
          <a:lstStyle/>
          <a:p>
            <a:r>
              <a:rPr lang="pt-BR" dirty="0" smtClean="0"/>
              <a:t>[</a:t>
            </a:r>
            <a:r>
              <a:rPr lang="pt-BR" dirty="0" err="1" smtClean="0"/>
              <a:t>CodeGen</a:t>
            </a:r>
            <a:r>
              <a:rPr lang="pt-BR" dirty="0" smtClean="0"/>
              <a:t>]</a:t>
            </a:r>
          </a:p>
          <a:p>
            <a:r>
              <a:rPr lang="pt-BR" dirty="0" err="1" smtClean="0"/>
              <a:t>Oragon.CodeGen.ConsoleApp</a:t>
            </a:r>
            <a:endParaRPr lang="pt-BR" dirty="0" smtClean="0"/>
          </a:p>
          <a:p>
            <a:r>
              <a:rPr lang="pt-BR" dirty="0" err="1" smtClean="0"/>
              <a:t>Oragon.CodeGen.MetaData.DataBase</a:t>
            </a:r>
            <a:endParaRPr lang="pt-BR" dirty="0" smtClean="0"/>
          </a:p>
          <a:p>
            <a:r>
              <a:rPr lang="pt-BR" dirty="0" err="1" smtClean="0"/>
              <a:t>Oragon.CodeGen.MetaData.Domain</a:t>
            </a:r>
            <a:endParaRPr lang="pt-BR" dirty="0" smtClean="0"/>
          </a:p>
          <a:p>
            <a:r>
              <a:rPr lang="pt-BR" dirty="0" err="1" smtClean="0"/>
              <a:t>Oragon.CodeGen.MetaData.Domain.Templating</a:t>
            </a:r>
            <a:endParaRPr lang="pt-BR" dirty="0" smtClean="0"/>
          </a:p>
          <a:p>
            <a:r>
              <a:rPr lang="pt-BR" dirty="0" err="1" smtClean="0"/>
              <a:t>Oragon.CodeGen.Templating</a:t>
            </a:r>
            <a:endParaRPr lang="pt-BR" dirty="0"/>
          </a:p>
        </p:txBody>
      </p:sp>
      <p:grpSp>
        <p:nvGrpSpPr>
          <p:cNvPr id="66" name="ProgressBar"/>
          <p:cNvGrpSpPr/>
          <p:nvPr>
            <p:custDataLst>
              <p:custData r:id="rId1"/>
            </p:custDataLst>
          </p:nvPr>
        </p:nvGrpSpPr>
        <p:grpSpPr>
          <a:xfrm>
            <a:off x="86549" y="6637443"/>
            <a:ext cx="1391330" cy="137160"/>
            <a:chOff x="3876335" y="3333180"/>
            <a:chExt cx="1391330" cy="137160"/>
          </a:xfrm>
        </p:grpSpPr>
        <p:sp>
          <p:nvSpPr>
            <p:cNvPr id="67" name="BlueBox"/>
            <p:cNvSpPr/>
            <p:nvPr/>
          </p:nvSpPr>
          <p:spPr>
            <a:xfrm>
              <a:off x="3876336" y="3333181"/>
              <a:ext cx="244444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68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3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Props1.xml><?xml version="1.0" encoding="utf-8"?>
<ds:datastoreItem xmlns:ds="http://schemas.openxmlformats.org/officeDocument/2006/customXml" ds:itemID="{7DE2F1DE-8243-4714-B112-93289AC57AB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D47EDBA-57E9-44C6-863F-769ED21998E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503E151-262D-463E-A952-4847119C8A9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A10559F-5B15-49EF-BC69-8833F9028D8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0E08717-E8EC-41ED-BECF-9C764560942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3E5DE97-F986-48FC-BAE1-31A16CEDE8D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3A60BFA-39BD-4B07-8754-ED0DA7DAE72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169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Tema do Office</vt:lpstr>
      <vt:lpstr>Apresentação do PowerPoint</vt:lpstr>
      <vt:lpstr>Introdução</vt:lpstr>
      <vt:lpstr>Onde Encontrar</vt:lpstr>
      <vt:lpstr>Entendendo o repositório</vt:lpstr>
      <vt:lpstr>Entendendo o repositório – Design &amp; Docs</vt:lpstr>
      <vt:lpstr>Entendendo o repositório – References</vt:lpstr>
      <vt:lpstr>Entendendo o repositório - Architecture</vt:lpstr>
      <vt:lpstr>Entendendo o repositório - CodeGen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Carlos Faria</dc:creator>
  <cp:lastModifiedBy>Luiz Carlos Faria</cp:lastModifiedBy>
  <cp:revision>9</cp:revision>
  <dcterms:created xsi:type="dcterms:W3CDTF">2014-03-03T13:29:27Z</dcterms:created>
  <dcterms:modified xsi:type="dcterms:W3CDTF">2014-03-03T20:42:02Z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