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52DC1-AD50-B941-B092-479E81446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32774E-9666-C34F-94B5-99A4EC1B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56887-9C54-4F43-9110-07E0C583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D4602-CA10-B840-A688-56E24251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ABA30-E810-9342-9F11-4296FCE8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052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D41A2-B071-CD4C-BD3E-CC2F7BF5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4A3E3E-4A41-374A-A023-987F39CA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4DE76-8F01-0045-8B1B-F9342E34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1994F-A834-9A42-8F53-928B5C2A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B466E-46B5-D146-8A2D-465CE4B5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922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C29A86-D1E0-FA48-A058-5A5EA3E7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29031-9661-D840-AED0-C6A08DD4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72EFE-B206-F94C-B88B-52C70DC7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7427A-F2B5-154F-A929-E6B3AB7E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93822-75AC-A347-8D78-E4F4228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73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6C70-4356-DA41-98A8-FDBAB4FF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527A8-8FD1-344F-B02D-46327987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A0E55-04AA-9648-B2B9-DDA42E7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287A1-339E-B349-8F5B-DB83C9D8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B3E4A-1719-A749-AC4E-786095EE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99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E1E9-4BBF-7A45-B977-2A8E53D8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31634-BA6D-2144-A461-6C5BC825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826F3-B4D3-764A-A485-AA31FCE2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9137F-954F-8A4A-9B62-3BDA3F4F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4F824-2B99-A842-85CC-83C4D642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165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FFB8-04D5-1849-8893-B572B1E3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BF172-79D8-0443-8264-0773D4138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B89BB7-1CF0-C844-9C13-1D0E0C0C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D48D-9630-124E-AFD1-AFF46AC7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11CC3-C913-F74A-8D60-EBCF810B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13DA0-9F7A-F843-9645-DFA13ED5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4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62FFF-6166-4546-934E-F1F2DA31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C617B-022E-9B40-872D-EFAF6EA6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C5389-950C-9040-AAAB-ED5ED989F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B31C8F-5158-C54D-8787-4B40C8E8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C8B59-11E0-9C48-8220-F1CF3D044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8433B5-908B-684A-8833-3B58A1AA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66315A-978A-C349-BEC1-F89D7DB0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15B99-4355-2240-A3CC-28D6F0E8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648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1EEE6-CCF0-BD47-BA08-651ECEB1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BB258A-51A8-0E4F-A27E-F0B742B7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2700DC-AF7D-6B47-967B-919527A8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28FC9-C929-ED4F-8673-B725731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0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B37AD-FD67-B046-8408-1682B6DC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D74F19-6660-5640-A482-78D246F4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0A6C7-9211-CE43-907A-46A99447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38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784E-661B-AB45-817C-D1A83227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9AA98-1540-554F-8D1D-36BD98A6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FB1497-2D29-2144-9674-8F5C1677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33848-9157-0E43-9887-11BE2050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2A3FE-49CF-1349-8F9F-CB9B5393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F5725-BC89-4641-894A-5BCA332B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51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D1ADC-93F2-324F-A751-24EDD738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3F1CA1-49DF-704E-9A64-2DCFD19EC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69368-3519-4A46-9470-BF8C8C0C7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783A0-5768-C045-A09E-CD2483BF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515C0-5920-AC45-8688-39B529F2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5A036-34CD-1B46-8203-99B78034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51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A7CD77-32B0-2E4A-9718-B9990722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4080C-A2B6-F146-9749-ED2B4727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B16D9-D5CE-004F-A3F1-99997687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E3AB-B5B9-F04E-B692-5B5930410745}" type="datetimeFigureOut">
              <a:rPr kumimoji="1" lang="ko-Kore-KR" altLang="en-US" smtClean="0"/>
              <a:t>2022. 1. 14.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BA1B-7F8B-EC48-AC5C-3381C8D86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5E0F-03C1-364E-B33F-2AAC3370A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445F-E726-6F41-BA14-A07179AA1A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5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GET /</a:t>
            </a:r>
            <a:r>
              <a:rPr kumimoji="1" lang="en-US" altLang="ko-Kore-KR" sz="3600" dirty="0" err="1"/>
              <a:t>subject_professor</a:t>
            </a:r>
            <a:r>
              <a:rPr kumimoji="1" lang="en-US" altLang="ko-Kore-KR" sz="3600" dirty="0"/>
              <a:t>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en-US" altLang="ko-KR" dirty="0"/>
              <a:t>‘</a:t>
            </a:r>
            <a:r>
              <a:rPr kumimoji="1" lang="ko-KR" altLang="en-US" dirty="0"/>
              <a:t>강의</a:t>
            </a:r>
            <a:r>
              <a:rPr kumimoji="1" lang="en-US" altLang="ko-KR" dirty="0"/>
              <a:t>-</a:t>
            </a:r>
            <a:r>
              <a:rPr kumimoji="1" lang="ko-KR" altLang="en-US" dirty="0"/>
              <a:t>교수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목록 확인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C4CA96-7485-5A4E-98A7-19973477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8" y="0"/>
            <a:ext cx="3146592" cy="68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0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GET /</a:t>
            </a:r>
            <a:r>
              <a:rPr kumimoji="1" lang="en-US" altLang="ko-Kore-KR" sz="3600" dirty="0" err="1"/>
              <a:t>subject_professor</a:t>
            </a:r>
            <a:r>
              <a:rPr kumimoji="1" lang="en-US" altLang="ko-Kore-KR" sz="3600" dirty="0"/>
              <a:t>/</a:t>
            </a:r>
            <a:r>
              <a:rPr kumimoji="1" lang="en-US" altLang="ko-KR" sz="3600" dirty="0"/>
              <a:t>{id}/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ko-KR" altLang="en-US" dirty="0"/>
              <a:t>평균 </a:t>
            </a:r>
            <a:r>
              <a:rPr kumimoji="1" lang="ko-KR" altLang="en-US" dirty="0" err="1"/>
              <a:t>별점</a:t>
            </a:r>
            <a:r>
              <a:rPr kumimoji="1" lang="ko-KR" altLang="en-US" dirty="0"/>
              <a:t> 및 </a:t>
            </a:r>
            <a:r>
              <a:rPr kumimoji="1" lang="ko-KR" altLang="en-US" dirty="0" err="1"/>
              <a:t>요악</a:t>
            </a:r>
            <a:r>
              <a:rPr kumimoji="1" lang="ko-KR" altLang="en-US" dirty="0"/>
              <a:t> 정보 확인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B0080F0-D60D-5147-8A42-996E9A22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4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GET /</a:t>
            </a:r>
            <a:r>
              <a:rPr kumimoji="1" lang="en-US" altLang="ko-Kore-KR" sz="3600" dirty="0" err="1"/>
              <a:t>subject_professor</a:t>
            </a:r>
            <a:r>
              <a:rPr kumimoji="1" lang="en-US" altLang="ko-Kore-KR" sz="3600" dirty="0"/>
              <a:t>/</a:t>
            </a:r>
            <a:r>
              <a:rPr kumimoji="1" lang="en-US" altLang="ko-KR" sz="3600" dirty="0"/>
              <a:t>{id}/lecture/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ko-KR" altLang="en-US" dirty="0"/>
              <a:t>연도 및 학기 선택 </a:t>
            </a:r>
            <a:r>
              <a:rPr kumimoji="1" lang="en-US" altLang="ko-KR" dirty="0"/>
              <a:t>(=Lecture </a:t>
            </a:r>
            <a:r>
              <a:rPr kumimoji="1" lang="ko-KR" altLang="en-US" dirty="0"/>
              <a:t>선택</a:t>
            </a:r>
            <a:r>
              <a:rPr kumimoji="1" lang="en-US" altLang="ko-KR" dirty="0"/>
              <a:t>)</a:t>
            </a:r>
            <a:r>
              <a:rPr kumimoji="1" lang="ko-KR" altLang="en-US" dirty="0"/>
              <a:t> 시 이용됨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0A69A3-64AB-6F4B-B957-F78C3007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" y="990600"/>
            <a:ext cx="3759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7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GET /</a:t>
            </a:r>
            <a:r>
              <a:rPr kumimoji="1" lang="en-US" altLang="ko-Kore-KR" sz="3600" dirty="0" err="1"/>
              <a:t>subject_professor</a:t>
            </a:r>
            <a:r>
              <a:rPr kumimoji="1" lang="en-US" altLang="ko-Kore-KR" sz="3600" dirty="0"/>
              <a:t>/</a:t>
            </a:r>
            <a:r>
              <a:rPr kumimoji="1" lang="en-US" altLang="ko-KR" sz="3600" dirty="0"/>
              <a:t>{id}/review/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ko-KR" altLang="en-US" dirty="0" err="1"/>
              <a:t>강의평</a:t>
            </a:r>
            <a:r>
              <a:rPr kumimoji="1" lang="ko-KR" altLang="en-US" dirty="0"/>
              <a:t> 목록 받아오기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119766-195B-AD41-A335-3CF1D5F1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1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4C29-8963-9B4F-B57E-BE9E24B1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138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POST /</a:t>
            </a:r>
            <a:r>
              <a:rPr kumimoji="1" lang="en-US" altLang="ko-Kore-KR" sz="3600" dirty="0" err="1"/>
              <a:t>subject_professor</a:t>
            </a:r>
            <a:r>
              <a:rPr kumimoji="1" lang="en-US" altLang="ko-Kore-KR" sz="3600" dirty="0"/>
              <a:t>/</a:t>
            </a:r>
            <a:r>
              <a:rPr kumimoji="1" lang="en-US" altLang="ko-KR" sz="3600" dirty="0"/>
              <a:t>{id}/review/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1337E-8E40-D64B-919E-52E9F6B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1464468"/>
            <a:ext cx="8124825" cy="4351338"/>
          </a:xfrm>
        </p:spPr>
        <p:txBody>
          <a:bodyPr/>
          <a:lstStyle/>
          <a:p>
            <a:r>
              <a:rPr kumimoji="1" lang="ko-KR" altLang="en-US" dirty="0" err="1"/>
              <a:t>강의평</a:t>
            </a:r>
            <a:r>
              <a:rPr kumimoji="1" lang="ko-KR" altLang="en-US" dirty="0"/>
              <a:t> 작성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3F5151-7ADF-0540-975C-02ABE446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1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8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Macintosh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GET /subject_professor/</vt:lpstr>
      <vt:lpstr>GET /subject_professor/{id}/</vt:lpstr>
      <vt:lpstr>GET /subject_professor/{id}/lecture/</vt:lpstr>
      <vt:lpstr>GET /subject_professor/{id}/review/</vt:lpstr>
      <vt:lpstr>POST /subject_professor/{id}/review/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/subject_professor/</dc:title>
  <dc:creator>설한동</dc:creator>
  <cp:lastModifiedBy>설한동</cp:lastModifiedBy>
  <cp:revision>1</cp:revision>
  <dcterms:created xsi:type="dcterms:W3CDTF">2022-01-14T14:27:07Z</dcterms:created>
  <dcterms:modified xsi:type="dcterms:W3CDTF">2022-01-14T14:33:53Z</dcterms:modified>
</cp:coreProperties>
</file>