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86" d="100"/>
          <a:sy n="86" d="100"/>
        </p:scale>
        <p:origin x="15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52DC1-AD50-B941-B092-479E8144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2774E-9666-C34F-94B5-99A4EC1B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56887-9C54-4F43-9110-07E0C583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D4602-CA10-B840-A688-56E24251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ABA30-E810-9342-9F11-4296FCE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5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1A2-B071-CD4C-BD3E-CC2F7BF5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4A3E3E-4A41-374A-A023-987F39CA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DE76-8F01-0045-8B1B-F9342E34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994F-A834-9A42-8F53-928B5C2A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B466E-46B5-D146-8A2D-465CE4B5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92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29A86-D1E0-FA48-A058-5A5EA3E7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29031-9661-D840-AED0-C6A08DD4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72EFE-B206-F94C-B88B-52C70DC7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7427A-F2B5-154F-A929-E6B3AB7E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93822-75AC-A347-8D78-E4F4228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3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6C70-4356-DA41-98A8-FDBAB4FF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527A8-8FD1-344F-B02D-46327987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A0E55-04AA-9648-B2B9-DDA42E7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287A1-339E-B349-8F5B-DB83C9D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B3E4A-1719-A749-AC4E-786095EE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9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E1E9-4BBF-7A45-B977-2A8E53D8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1634-BA6D-2144-A461-6C5BC82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26F3-B4D3-764A-A485-AA31FCE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9137F-954F-8A4A-9B62-3BDA3F4F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F824-2B99-A842-85CC-83C4D64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6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FFB8-04D5-1849-8893-B572B1E3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BF172-79D8-0443-8264-0773D413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89BB7-1CF0-C844-9C13-1D0E0C0C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D48D-9630-124E-AFD1-AFF46AC7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11CC3-C913-F74A-8D60-EBCF810B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13DA0-9F7A-F843-9645-DFA13ED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4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2FFF-6166-4546-934E-F1F2DA31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C617B-022E-9B40-872D-EFAF6EA6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C5389-950C-9040-AAAB-ED5ED989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B31C8F-5158-C54D-8787-4B40C8E8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C8B59-11E0-9C48-8220-F1CF3D04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8433B5-908B-684A-8833-3B58A1A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6315A-978A-C349-BEC1-F89D7DB0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15B99-4355-2240-A3CC-28D6F0E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4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1EEE6-CCF0-BD47-BA08-651ECEB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B258A-51A8-0E4F-A27E-F0B742B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2700DC-AF7D-6B47-967B-919527A8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28FC9-C929-ED4F-8673-B725731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B37AD-FD67-B046-8408-1682B6D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D74F19-6660-5640-A482-78D246F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0A6C7-9211-CE43-907A-46A99447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E-661B-AB45-817C-D1A83227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9AA98-1540-554F-8D1D-36BD98A6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B1497-2D29-2144-9674-8F5C1677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33848-9157-0E43-9887-11BE2050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2A3FE-49CF-1349-8F9F-CB9B5393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F5725-BC89-4641-894A-5BCA332B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1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1ADC-93F2-324F-A751-24EDD738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F1CA1-49DF-704E-9A64-2DCFD19EC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69368-3519-4A46-9470-BF8C8C0C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783A0-5768-C045-A09E-CD2483BF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515C0-5920-AC45-8688-39B529F2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5A036-34CD-1B46-8203-99B7803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5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7CD77-32B0-2E4A-9718-B9990722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4080C-A2B6-F146-9749-ED2B4727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B16D9-D5CE-004F-A3F1-99997687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E3AB-B5B9-F04E-B692-5B5930410745}" type="datetimeFigureOut">
              <a:rPr kumimoji="1" lang="ko-Kore-KR" altLang="en-US" smtClean="0"/>
              <a:t>2022. 1. 15.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BA1B-7F8B-EC48-AC5C-3381C8D8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5E0F-03C1-364E-B33F-2AAC3370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/schedule/</a:t>
            </a:r>
            <a:br>
              <a:rPr kumimoji="1" lang="en-US" altLang="ko-Kore-KR" sz="3600" dirty="0"/>
            </a:br>
            <a:r>
              <a:rPr kumimoji="1" lang="en-US" altLang="ko-Kore-KR" sz="3600" dirty="0"/>
              <a:t>GET /schedule/{id}/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시간표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목록 확인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5A44A-9798-9E41-BCAE-D9FD8307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POST /schedule/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새로운 시간표 만들기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PUT /schedule/{id}/</a:t>
            </a:r>
            <a:br>
              <a:rPr kumimoji="1" lang="en-US" altLang="ko-Kore-KR" sz="3600" dirty="0"/>
            </a:br>
            <a:r>
              <a:rPr kumimoji="1" lang="en-US" altLang="ko-Kore-KR" sz="3600" dirty="0"/>
              <a:t>PUT /schedule/default/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시간표 정보 수정하기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/lecture/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강의 확인하기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897F1E-01F3-C845-ACAD-9B724B93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0"/>
            <a:ext cx="316898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02A9B-53D4-8943-936C-730D495B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8" y="0"/>
            <a:ext cx="316898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4B18AA-D617-674F-9B87-E37570BA5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7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/schedule/{id}/</a:t>
            </a:r>
            <a:r>
              <a:rPr kumimoji="1" lang="en-US" altLang="ko-Kore-KR" sz="3600" dirty="0" err="1"/>
              <a:t>custom_lecture</a:t>
            </a:r>
            <a:r>
              <a:rPr kumimoji="1" lang="en-US" altLang="ko-Kore-KR" sz="3600" dirty="0"/>
              <a:t>/</a:t>
            </a:r>
            <a:br>
              <a:rPr kumimoji="1" lang="en-US" altLang="ko-Kore-KR" sz="3600" dirty="0"/>
            </a:br>
            <a:r>
              <a:rPr kumimoji="1" lang="en-US" altLang="ko-Kore-KR" sz="3600" dirty="0"/>
              <a:t>GET /schedule/{id}/</a:t>
            </a:r>
            <a:r>
              <a:rPr kumimoji="1" lang="en-US" altLang="ko-Kore-KR" sz="3600" dirty="0" err="1"/>
              <a:t>custom_lecture</a:t>
            </a:r>
            <a:r>
              <a:rPr kumimoji="1" lang="en-US" altLang="ko-Kore-KR" sz="3600" dirty="0"/>
              <a:t>/{id}/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 확인하기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897F1E-01F3-C845-ACAD-9B724B93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0"/>
            <a:ext cx="316898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02A9B-53D4-8943-936C-730D495B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8" y="0"/>
            <a:ext cx="316898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4B18AA-D617-674F-9B87-E37570BA5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215D4F-F3C3-C94C-9661-C9CBF3C5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6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988" y="31937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700" dirty="0"/>
              <a:t>POST /schedule/{id}/</a:t>
            </a:r>
            <a:r>
              <a:rPr kumimoji="1" lang="en-US" altLang="ko-Kore-KR" sz="2800" dirty="0" err="1"/>
              <a:t>custom_lecture</a:t>
            </a:r>
            <a:r>
              <a:rPr kumimoji="1" lang="en-US" altLang="ko-Kore-KR" sz="2800" dirty="0"/>
              <a:t> </a:t>
            </a:r>
            <a:r>
              <a:rPr kumimoji="1" lang="en-US" altLang="ko-Kore-KR" sz="2700" dirty="0"/>
              <a:t>/</a:t>
            </a:r>
            <a:endParaRPr kumimoji="1" lang="ko-Kore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75" y="1644942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시간표에 강의 추가하기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897F1E-01F3-C845-ACAD-9B724B93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0"/>
            <a:ext cx="316898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02A9B-53D4-8943-936C-730D495B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8" y="0"/>
            <a:ext cx="316898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4B18AA-D617-674F-9B87-E37570BA5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3DD20-691B-074A-8CDC-D9B973FAC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51" y="0"/>
            <a:ext cx="3168981" cy="6858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CC80F85-2BCF-DE4A-9B53-D2716F3E1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8832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988" y="31937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700" dirty="0"/>
              <a:t>PUT /schedule/{id}/</a:t>
            </a:r>
            <a:r>
              <a:rPr kumimoji="1" lang="en-US" altLang="ko-Kore-KR" sz="2800" dirty="0" err="1"/>
              <a:t>custom_lecture</a:t>
            </a:r>
            <a:r>
              <a:rPr kumimoji="1" lang="en-US" altLang="ko-Kore-KR" sz="2800" dirty="0"/>
              <a:t> </a:t>
            </a:r>
            <a:r>
              <a:rPr kumimoji="1" lang="en-US" altLang="ko-Kore-KR" sz="2700" dirty="0"/>
              <a:t>/</a:t>
            </a:r>
            <a:endParaRPr kumimoji="1" lang="ko-Kore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75" y="1644942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강의 정보 수정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897F1E-01F3-C845-ACAD-9B724B93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0"/>
            <a:ext cx="316898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02A9B-53D4-8943-936C-730D495B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8" y="0"/>
            <a:ext cx="316898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4B18AA-D617-674F-9B87-E37570BA5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3DD20-691B-074A-8CDC-D9B973FAC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51" y="0"/>
            <a:ext cx="3168981" cy="6858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CC80F85-2BCF-DE4A-9B53-D2716F3E1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8832" y="0"/>
            <a:ext cx="316898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37698C-F1B0-D54E-BE17-E0B777FD4E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850" y="0"/>
            <a:ext cx="3168981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98F27A-94A6-5746-8380-769BF3A89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831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E48-4701-0A45-99AD-CB50B9E0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2" y="0"/>
            <a:ext cx="31689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DELETE /schedule/{id}/</a:t>
            </a:r>
            <a:r>
              <a:rPr kumimoji="1" lang="en-US" altLang="ko-Kore-KR" sz="3600" dirty="0" err="1"/>
              <a:t>custom_lecture</a:t>
            </a:r>
            <a:r>
              <a:rPr kumimoji="1" lang="en-US" altLang="ko-Kore-KR" sz="3600" dirty="0"/>
              <a:t>/{id}/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강의 확인하기</a:t>
            </a:r>
            <a:endParaRPr kumimoji="1"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11EE3F-14B5-6349-8630-8E5F0B54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0"/>
            <a:ext cx="3168981" cy="68580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6B6B9B-8C13-0F48-B03F-EECB17CC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0"/>
            <a:ext cx="31689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897F1E-01F3-C845-ACAD-9B724B93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0"/>
            <a:ext cx="316898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02A9B-53D4-8943-936C-730D495B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8" y="0"/>
            <a:ext cx="3168981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4B18AA-D617-674F-9B87-E37570BA5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147210-3FF0-B24F-8F08-9FFAB615E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47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110</Words>
  <Application>Microsoft Macintosh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GET /schedule/ GET /schedule/{id}/</vt:lpstr>
      <vt:lpstr>POST /schedule/</vt:lpstr>
      <vt:lpstr>PUT /schedule/{id}/ PUT /schedule/default/</vt:lpstr>
      <vt:lpstr>GET /lecture/</vt:lpstr>
      <vt:lpstr>GET /schedule/{id}/custom_lecture/ GET /schedule/{id}/custom_lecture/{id}/</vt:lpstr>
      <vt:lpstr>POST /schedule/{id}/custom_lecture /</vt:lpstr>
      <vt:lpstr>PUT /schedule/{id}/custom_lecture /</vt:lpstr>
      <vt:lpstr>DELETE /schedule/{id}/custom_lecture/{id}/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/subject_professor/</dc:title>
  <dc:creator>설한동</dc:creator>
  <cp:lastModifiedBy>설한동</cp:lastModifiedBy>
  <cp:revision>2</cp:revision>
  <dcterms:created xsi:type="dcterms:W3CDTF">2022-01-14T14:27:07Z</dcterms:created>
  <dcterms:modified xsi:type="dcterms:W3CDTF">2022-01-15T14:09:30Z</dcterms:modified>
</cp:coreProperties>
</file>