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8" r:id="rId2"/>
  </p:sldIdLst>
  <p:sldSz cx="43891200" cy="32918400"/>
  <p:notesSz cx="6858000" cy="9144000"/>
  <p:defaultTextStyle>
    <a:defPPr>
      <a:defRPr lang="en-US"/>
    </a:defPPr>
    <a:lvl1pPr marL="0" algn="l" defTabSz="2141185" rtl="0" eaLnBrk="1" latinLnBrk="0" hangingPunct="1">
      <a:defRPr sz="8414" kern="1200">
        <a:solidFill>
          <a:schemeClr val="tx1"/>
        </a:solidFill>
        <a:latin typeface="+mn-lt"/>
        <a:ea typeface="+mn-ea"/>
        <a:cs typeface="+mn-cs"/>
      </a:defRPr>
    </a:lvl1pPr>
    <a:lvl2pPr marL="2141185" algn="l" defTabSz="2141185" rtl="0" eaLnBrk="1" latinLnBrk="0" hangingPunct="1">
      <a:defRPr sz="8414" kern="1200">
        <a:solidFill>
          <a:schemeClr val="tx1"/>
        </a:solidFill>
        <a:latin typeface="+mn-lt"/>
        <a:ea typeface="+mn-ea"/>
        <a:cs typeface="+mn-cs"/>
      </a:defRPr>
    </a:lvl2pPr>
    <a:lvl3pPr marL="4282372" algn="l" defTabSz="2141185" rtl="0" eaLnBrk="1" latinLnBrk="0" hangingPunct="1">
      <a:defRPr sz="8414" kern="1200">
        <a:solidFill>
          <a:schemeClr val="tx1"/>
        </a:solidFill>
        <a:latin typeface="+mn-lt"/>
        <a:ea typeface="+mn-ea"/>
        <a:cs typeface="+mn-cs"/>
      </a:defRPr>
    </a:lvl3pPr>
    <a:lvl4pPr marL="6423559" algn="l" defTabSz="2141185" rtl="0" eaLnBrk="1" latinLnBrk="0" hangingPunct="1">
      <a:defRPr sz="8414" kern="1200">
        <a:solidFill>
          <a:schemeClr val="tx1"/>
        </a:solidFill>
        <a:latin typeface="+mn-lt"/>
        <a:ea typeface="+mn-ea"/>
        <a:cs typeface="+mn-cs"/>
      </a:defRPr>
    </a:lvl4pPr>
    <a:lvl5pPr marL="8564746" algn="l" defTabSz="2141185" rtl="0" eaLnBrk="1" latinLnBrk="0" hangingPunct="1">
      <a:defRPr sz="8414" kern="1200">
        <a:solidFill>
          <a:schemeClr val="tx1"/>
        </a:solidFill>
        <a:latin typeface="+mn-lt"/>
        <a:ea typeface="+mn-ea"/>
        <a:cs typeface="+mn-cs"/>
      </a:defRPr>
    </a:lvl5pPr>
    <a:lvl6pPr marL="10705931" algn="l" defTabSz="2141185" rtl="0" eaLnBrk="1" latinLnBrk="0" hangingPunct="1">
      <a:defRPr sz="8414" kern="1200">
        <a:solidFill>
          <a:schemeClr val="tx1"/>
        </a:solidFill>
        <a:latin typeface="+mn-lt"/>
        <a:ea typeface="+mn-ea"/>
        <a:cs typeface="+mn-cs"/>
      </a:defRPr>
    </a:lvl6pPr>
    <a:lvl7pPr marL="12847116" algn="l" defTabSz="2141185" rtl="0" eaLnBrk="1" latinLnBrk="0" hangingPunct="1">
      <a:defRPr sz="8414" kern="1200">
        <a:solidFill>
          <a:schemeClr val="tx1"/>
        </a:solidFill>
        <a:latin typeface="+mn-lt"/>
        <a:ea typeface="+mn-ea"/>
        <a:cs typeface="+mn-cs"/>
      </a:defRPr>
    </a:lvl7pPr>
    <a:lvl8pPr marL="14988303" algn="l" defTabSz="2141185" rtl="0" eaLnBrk="1" latinLnBrk="0" hangingPunct="1">
      <a:defRPr sz="8414" kern="1200">
        <a:solidFill>
          <a:schemeClr val="tx1"/>
        </a:solidFill>
        <a:latin typeface="+mn-lt"/>
        <a:ea typeface="+mn-ea"/>
        <a:cs typeface="+mn-cs"/>
      </a:defRPr>
    </a:lvl8pPr>
    <a:lvl9pPr marL="17129490" algn="l" defTabSz="2141185" rtl="0" eaLnBrk="1" latinLnBrk="0" hangingPunct="1">
      <a:defRPr sz="841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9"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9E9E9E"/>
    <a:srgbClr val="F4433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3294" autoAdjust="0"/>
  </p:normalViewPr>
  <p:slideViewPr>
    <p:cSldViewPr snapToGrid="0" snapToObjects="1">
      <p:cViewPr varScale="1">
        <p:scale>
          <a:sx n="32" d="100"/>
          <a:sy n="32" d="100"/>
        </p:scale>
        <p:origin x="1080" y="200"/>
      </p:cViewPr>
      <p:guideLst>
        <p:guide orient="horz" pos="10369"/>
        <p:guide pos="1382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E29B8E-01FD-F149-8E4C-AD7340EC814F}" type="datetimeFigureOut">
              <a:rPr lang="en-US" smtClean="0"/>
              <a:t>4/13/18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A20403-B0A3-214E-8909-F34130D0F638}" type="slidenum">
              <a:rPr lang="en-US" smtClean="0"/>
              <a:t>‹#›</a:t>
            </a:fld>
            <a:endParaRPr lang="en-US"/>
          </a:p>
        </p:txBody>
      </p:sp>
    </p:spTree>
    <p:extLst>
      <p:ext uri="{BB962C8B-B14F-4D97-AF65-F5344CB8AC3E}">
        <p14:creationId xmlns:p14="http://schemas.microsoft.com/office/powerpoint/2010/main" val="1566313597"/>
      </p:ext>
    </p:extLst>
  </p:cSld>
  <p:clrMap bg1="lt1" tx1="dk1" bg2="lt2" tx2="dk2" accent1="accent1" accent2="accent2" accent3="accent3" accent4="accent4" accent5="accent5" accent6="accent6" hlink="hlink" folHlink="folHlink"/>
  <p:notesStyle>
    <a:lvl1pPr marL="0" algn="l" defTabSz="2141185" rtl="0" eaLnBrk="1" latinLnBrk="0" hangingPunct="1">
      <a:defRPr sz="5658" kern="1200">
        <a:solidFill>
          <a:schemeClr val="tx1"/>
        </a:solidFill>
        <a:latin typeface="+mn-lt"/>
        <a:ea typeface="+mn-ea"/>
        <a:cs typeface="+mn-cs"/>
      </a:defRPr>
    </a:lvl1pPr>
    <a:lvl2pPr marL="2141185" algn="l" defTabSz="2141185" rtl="0" eaLnBrk="1" latinLnBrk="0" hangingPunct="1">
      <a:defRPr sz="5658" kern="1200">
        <a:solidFill>
          <a:schemeClr val="tx1"/>
        </a:solidFill>
        <a:latin typeface="+mn-lt"/>
        <a:ea typeface="+mn-ea"/>
        <a:cs typeface="+mn-cs"/>
      </a:defRPr>
    </a:lvl2pPr>
    <a:lvl3pPr marL="4282372" algn="l" defTabSz="2141185" rtl="0" eaLnBrk="1" latinLnBrk="0" hangingPunct="1">
      <a:defRPr sz="5658" kern="1200">
        <a:solidFill>
          <a:schemeClr val="tx1"/>
        </a:solidFill>
        <a:latin typeface="+mn-lt"/>
        <a:ea typeface="+mn-ea"/>
        <a:cs typeface="+mn-cs"/>
      </a:defRPr>
    </a:lvl3pPr>
    <a:lvl4pPr marL="6423559" algn="l" defTabSz="2141185" rtl="0" eaLnBrk="1" latinLnBrk="0" hangingPunct="1">
      <a:defRPr sz="5658" kern="1200">
        <a:solidFill>
          <a:schemeClr val="tx1"/>
        </a:solidFill>
        <a:latin typeface="+mn-lt"/>
        <a:ea typeface="+mn-ea"/>
        <a:cs typeface="+mn-cs"/>
      </a:defRPr>
    </a:lvl4pPr>
    <a:lvl5pPr marL="8564746" algn="l" defTabSz="2141185" rtl="0" eaLnBrk="1" latinLnBrk="0" hangingPunct="1">
      <a:defRPr sz="5658" kern="1200">
        <a:solidFill>
          <a:schemeClr val="tx1"/>
        </a:solidFill>
        <a:latin typeface="+mn-lt"/>
        <a:ea typeface="+mn-ea"/>
        <a:cs typeface="+mn-cs"/>
      </a:defRPr>
    </a:lvl5pPr>
    <a:lvl6pPr marL="10705931" algn="l" defTabSz="2141185" rtl="0" eaLnBrk="1" latinLnBrk="0" hangingPunct="1">
      <a:defRPr sz="5658" kern="1200">
        <a:solidFill>
          <a:schemeClr val="tx1"/>
        </a:solidFill>
        <a:latin typeface="+mn-lt"/>
        <a:ea typeface="+mn-ea"/>
        <a:cs typeface="+mn-cs"/>
      </a:defRPr>
    </a:lvl6pPr>
    <a:lvl7pPr marL="12847116" algn="l" defTabSz="2141185" rtl="0" eaLnBrk="1" latinLnBrk="0" hangingPunct="1">
      <a:defRPr sz="5658" kern="1200">
        <a:solidFill>
          <a:schemeClr val="tx1"/>
        </a:solidFill>
        <a:latin typeface="+mn-lt"/>
        <a:ea typeface="+mn-ea"/>
        <a:cs typeface="+mn-cs"/>
      </a:defRPr>
    </a:lvl7pPr>
    <a:lvl8pPr marL="14988303" algn="l" defTabSz="2141185" rtl="0" eaLnBrk="1" latinLnBrk="0" hangingPunct="1">
      <a:defRPr sz="5658" kern="1200">
        <a:solidFill>
          <a:schemeClr val="tx1"/>
        </a:solidFill>
        <a:latin typeface="+mn-lt"/>
        <a:ea typeface="+mn-ea"/>
        <a:cs typeface="+mn-cs"/>
      </a:defRPr>
    </a:lvl8pPr>
    <a:lvl9pPr marL="17129490" algn="l" defTabSz="2141185" rtl="0" eaLnBrk="1" latinLnBrk="0" hangingPunct="1">
      <a:defRPr sz="565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A20403-B0A3-214E-8909-F34130D0F638}" type="slidenum">
              <a:rPr lang="en-US" smtClean="0"/>
              <a:t>1</a:t>
            </a:fld>
            <a:endParaRPr lang="en-US"/>
          </a:p>
        </p:txBody>
      </p:sp>
    </p:spTree>
    <p:extLst>
      <p:ext uri="{BB962C8B-B14F-4D97-AF65-F5344CB8AC3E}">
        <p14:creationId xmlns:p14="http://schemas.microsoft.com/office/powerpoint/2010/main" val="4097357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1" y="10226044"/>
            <a:ext cx="37307520" cy="7056120"/>
          </a:xfrm>
        </p:spPr>
        <p:txBody>
          <a:bodyPr/>
          <a:lstStyle/>
          <a:p>
            <a:r>
              <a:rPr lang="en-US"/>
              <a:t>Click to edit Master title style</a:t>
            </a:r>
          </a:p>
        </p:txBody>
      </p:sp>
      <p:sp>
        <p:nvSpPr>
          <p:cNvPr id="3" name="Subtitle 2"/>
          <p:cNvSpPr>
            <a:spLocks noGrp="1"/>
          </p:cNvSpPr>
          <p:nvPr>
            <p:ph type="subTitle" idx="1"/>
          </p:nvPr>
        </p:nvSpPr>
        <p:spPr>
          <a:xfrm>
            <a:off x="6583682" y="18653760"/>
            <a:ext cx="30723841" cy="8412481"/>
          </a:xfrm>
        </p:spPr>
        <p:txBody>
          <a:bodyPr/>
          <a:lstStyle>
            <a:lvl1pPr marL="0" indent="0" algn="ctr">
              <a:buNone/>
              <a:defRPr>
                <a:solidFill>
                  <a:schemeClr val="tx1">
                    <a:tint val="75000"/>
                  </a:schemeClr>
                </a:solidFill>
              </a:defRPr>
            </a:lvl1pPr>
            <a:lvl2pPr marL="2140300" indent="0" algn="ctr">
              <a:buNone/>
              <a:defRPr>
                <a:solidFill>
                  <a:schemeClr val="tx1">
                    <a:tint val="75000"/>
                  </a:schemeClr>
                </a:solidFill>
              </a:defRPr>
            </a:lvl2pPr>
            <a:lvl3pPr marL="4280601" indent="0" algn="ctr">
              <a:buNone/>
              <a:defRPr>
                <a:solidFill>
                  <a:schemeClr val="tx1">
                    <a:tint val="75000"/>
                  </a:schemeClr>
                </a:solidFill>
              </a:defRPr>
            </a:lvl3pPr>
            <a:lvl4pPr marL="6420902" indent="0" algn="ctr">
              <a:buNone/>
              <a:defRPr>
                <a:solidFill>
                  <a:schemeClr val="tx1">
                    <a:tint val="75000"/>
                  </a:schemeClr>
                </a:solidFill>
              </a:defRPr>
            </a:lvl4pPr>
            <a:lvl5pPr marL="8561203" indent="0" algn="ctr">
              <a:buNone/>
              <a:defRPr>
                <a:solidFill>
                  <a:schemeClr val="tx1">
                    <a:tint val="75000"/>
                  </a:schemeClr>
                </a:solidFill>
              </a:defRPr>
            </a:lvl5pPr>
            <a:lvl6pPr marL="10701503" indent="0" algn="ctr">
              <a:buNone/>
              <a:defRPr>
                <a:solidFill>
                  <a:schemeClr val="tx1">
                    <a:tint val="75000"/>
                  </a:schemeClr>
                </a:solidFill>
              </a:defRPr>
            </a:lvl6pPr>
            <a:lvl7pPr marL="12841803" indent="0" algn="ctr">
              <a:buNone/>
              <a:defRPr>
                <a:solidFill>
                  <a:schemeClr val="tx1">
                    <a:tint val="75000"/>
                  </a:schemeClr>
                </a:solidFill>
              </a:defRPr>
            </a:lvl7pPr>
            <a:lvl8pPr marL="14982104" indent="0" algn="ctr">
              <a:buNone/>
              <a:defRPr>
                <a:solidFill>
                  <a:schemeClr val="tx1">
                    <a:tint val="75000"/>
                  </a:schemeClr>
                </a:solidFill>
              </a:defRPr>
            </a:lvl8pPr>
            <a:lvl9pPr marL="1712240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3DC447-F7D8-8648-AD82-BF48896FC0EA}" type="datetimeFigureOut">
              <a:rPr lang="en-US" smtClean="0"/>
              <a:t>4/13/18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2806684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3DC447-F7D8-8648-AD82-BF48896FC0EA}" type="datetimeFigureOut">
              <a:rPr lang="en-US" smtClean="0"/>
              <a:t>4/13/18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1196878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9081" y="4221483"/>
            <a:ext cx="35547303" cy="8987790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901947" y="4221483"/>
            <a:ext cx="105925618" cy="898779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3DC447-F7D8-8648-AD82-BF48896FC0EA}" type="datetimeFigureOut">
              <a:rPr lang="en-US" smtClean="0"/>
              <a:t>4/13/18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310982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3DC447-F7D8-8648-AD82-BF48896FC0EA}" type="datetimeFigureOut">
              <a:rPr lang="en-US" smtClean="0"/>
              <a:t>4/13/18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2250570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4"/>
            <a:ext cx="37307520" cy="6537960"/>
          </a:xfrm>
        </p:spPr>
        <p:txBody>
          <a:bodyPr anchor="t"/>
          <a:lstStyle>
            <a:lvl1pPr algn="l">
              <a:defRPr sz="18706" b="1" cap="all"/>
            </a:lvl1pPr>
          </a:lstStyle>
          <a:p>
            <a:r>
              <a:rPr lang="en-US"/>
              <a:t>Click to edit Master title style</a:t>
            </a:r>
          </a:p>
        </p:txBody>
      </p:sp>
      <p:sp>
        <p:nvSpPr>
          <p:cNvPr id="3" name="Text Placeholder 2"/>
          <p:cNvSpPr>
            <a:spLocks noGrp="1"/>
          </p:cNvSpPr>
          <p:nvPr>
            <p:ph type="body" idx="1"/>
          </p:nvPr>
        </p:nvSpPr>
        <p:spPr>
          <a:xfrm>
            <a:off x="3467102" y="13952227"/>
            <a:ext cx="37307520" cy="7200896"/>
          </a:xfrm>
        </p:spPr>
        <p:txBody>
          <a:bodyPr anchor="b"/>
          <a:lstStyle>
            <a:lvl1pPr marL="0" indent="0">
              <a:buNone/>
              <a:defRPr sz="9426">
                <a:solidFill>
                  <a:schemeClr val="tx1">
                    <a:tint val="75000"/>
                  </a:schemeClr>
                </a:solidFill>
              </a:defRPr>
            </a:lvl1pPr>
            <a:lvl2pPr marL="2140300" indent="0">
              <a:buNone/>
              <a:defRPr sz="8411">
                <a:solidFill>
                  <a:schemeClr val="tx1">
                    <a:tint val="75000"/>
                  </a:schemeClr>
                </a:solidFill>
              </a:defRPr>
            </a:lvl2pPr>
            <a:lvl3pPr marL="4280601" indent="0">
              <a:buNone/>
              <a:defRPr sz="7541">
                <a:solidFill>
                  <a:schemeClr val="tx1">
                    <a:tint val="75000"/>
                  </a:schemeClr>
                </a:solidFill>
              </a:defRPr>
            </a:lvl3pPr>
            <a:lvl4pPr marL="6420902" indent="0">
              <a:buNone/>
              <a:defRPr sz="6525">
                <a:solidFill>
                  <a:schemeClr val="tx1">
                    <a:tint val="75000"/>
                  </a:schemeClr>
                </a:solidFill>
              </a:defRPr>
            </a:lvl4pPr>
            <a:lvl5pPr marL="8561203" indent="0">
              <a:buNone/>
              <a:defRPr sz="6525">
                <a:solidFill>
                  <a:schemeClr val="tx1">
                    <a:tint val="75000"/>
                  </a:schemeClr>
                </a:solidFill>
              </a:defRPr>
            </a:lvl5pPr>
            <a:lvl6pPr marL="10701503" indent="0">
              <a:buNone/>
              <a:defRPr sz="6525">
                <a:solidFill>
                  <a:schemeClr val="tx1">
                    <a:tint val="75000"/>
                  </a:schemeClr>
                </a:solidFill>
              </a:defRPr>
            </a:lvl6pPr>
            <a:lvl7pPr marL="12841803" indent="0">
              <a:buNone/>
              <a:defRPr sz="6525">
                <a:solidFill>
                  <a:schemeClr val="tx1">
                    <a:tint val="75000"/>
                  </a:schemeClr>
                </a:solidFill>
              </a:defRPr>
            </a:lvl7pPr>
            <a:lvl8pPr marL="14982104" indent="0">
              <a:buNone/>
              <a:defRPr sz="6525">
                <a:solidFill>
                  <a:schemeClr val="tx1">
                    <a:tint val="75000"/>
                  </a:schemeClr>
                </a:solidFill>
              </a:defRPr>
            </a:lvl8pPr>
            <a:lvl9pPr marL="17122405" indent="0">
              <a:buNone/>
              <a:defRPr sz="652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3DC447-F7D8-8648-AD82-BF48896FC0EA}" type="datetimeFigureOut">
              <a:rPr lang="en-US" smtClean="0"/>
              <a:t>4/13/18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2482527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901946" y="24582122"/>
            <a:ext cx="70736457" cy="69517264"/>
          </a:xfrm>
        </p:spPr>
        <p:txBody>
          <a:bodyPr/>
          <a:lstStyle>
            <a:lvl1pPr>
              <a:defRPr sz="13051"/>
            </a:lvl1pPr>
            <a:lvl2pPr>
              <a:defRPr sz="11166"/>
            </a:lvl2pPr>
            <a:lvl3pPr>
              <a:defRPr sz="9426"/>
            </a:lvl3pPr>
            <a:lvl4pPr>
              <a:defRPr sz="8411"/>
            </a:lvl4pPr>
            <a:lvl5pPr>
              <a:defRPr sz="8411"/>
            </a:lvl5pPr>
            <a:lvl6pPr>
              <a:defRPr sz="8411"/>
            </a:lvl6pPr>
            <a:lvl7pPr>
              <a:defRPr sz="8411"/>
            </a:lvl7pPr>
            <a:lvl8pPr>
              <a:defRPr sz="8411"/>
            </a:lvl8pPr>
            <a:lvl9pPr>
              <a:defRPr sz="841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9369926" y="24582122"/>
            <a:ext cx="70736463" cy="69517264"/>
          </a:xfrm>
        </p:spPr>
        <p:txBody>
          <a:bodyPr/>
          <a:lstStyle>
            <a:lvl1pPr>
              <a:defRPr sz="13051"/>
            </a:lvl1pPr>
            <a:lvl2pPr>
              <a:defRPr sz="11166"/>
            </a:lvl2pPr>
            <a:lvl3pPr>
              <a:defRPr sz="9426"/>
            </a:lvl3pPr>
            <a:lvl4pPr>
              <a:defRPr sz="8411"/>
            </a:lvl4pPr>
            <a:lvl5pPr>
              <a:defRPr sz="8411"/>
            </a:lvl5pPr>
            <a:lvl6pPr>
              <a:defRPr sz="8411"/>
            </a:lvl6pPr>
            <a:lvl7pPr>
              <a:defRPr sz="8411"/>
            </a:lvl7pPr>
            <a:lvl8pPr>
              <a:defRPr sz="8411"/>
            </a:lvl8pPr>
            <a:lvl9pPr>
              <a:defRPr sz="841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53DC447-F7D8-8648-AD82-BF48896FC0EA}" type="datetimeFigureOut">
              <a:rPr lang="en-US" smtClean="0"/>
              <a:t>4/13/18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1449061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4"/>
            <a:ext cx="3950208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2" y="7368544"/>
            <a:ext cx="19392903" cy="3070857"/>
          </a:xfrm>
        </p:spPr>
        <p:txBody>
          <a:bodyPr anchor="b"/>
          <a:lstStyle>
            <a:lvl1pPr marL="0" indent="0">
              <a:buNone/>
              <a:defRPr sz="11166" b="1"/>
            </a:lvl1pPr>
            <a:lvl2pPr marL="2140300" indent="0">
              <a:buNone/>
              <a:defRPr sz="9426" b="1"/>
            </a:lvl2pPr>
            <a:lvl3pPr marL="4280601" indent="0">
              <a:buNone/>
              <a:defRPr sz="8411" b="1"/>
            </a:lvl3pPr>
            <a:lvl4pPr marL="6420902" indent="0">
              <a:buNone/>
              <a:defRPr sz="7541" b="1"/>
            </a:lvl4pPr>
            <a:lvl5pPr marL="8561203" indent="0">
              <a:buNone/>
              <a:defRPr sz="7541" b="1"/>
            </a:lvl5pPr>
            <a:lvl6pPr marL="10701503" indent="0">
              <a:buNone/>
              <a:defRPr sz="7541" b="1"/>
            </a:lvl6pPr>
            <a:lvl7pPr marL="12841803" indent="0">
              <a:buNone/>
              <a:defRPr sz="7541" b="1"/>
            </a:lvl7pPr>
            <a:lvl8pPr marL="14982104" indent="0">
              <a:buNone/>
              <a:defRPr sz="7541" b="1"/>
            </a:lvl8pPr>
            <a:lvl9pPr marL="17122405" indent="0">
              <a:buNone/>
              <a:defRPr sz="7541" b="1"/>
            </a:lvl9pPr>
          </a:lstStyle>
          <a:p>
            <a:pPr lvl="0"/>
            <a:r>
              <a:rPr lang="en-US"/>
              <a:t>Click to edit Master text styles</a:t>
            </a:r>
          </a:p>
        </p:txBody>
      </p:sp>
      <p:sp>
        <p:nvSpPr>
          <p:cNvPr id="4" name="Content Placeholder 3"/>
          <p:cNvSpPr>
            <a:spLocks noGrp="1"/>
          </p:cNvSpPr>
          <p:nvPr>
            <p:ph sz="half" idx="2"/>
          </p:nvPr>
        </p:nvSpPr>
        <p:spPr>
          <a:xfrm>
            <a:off x="2194562" y="10439401"/>
            <a:ext cx="19392903" cy="18966183"/>
          </a:xfrm>
        </p:spPr>
        <p:txBody>
          <a:bodyPr/>
          <a:lstStyle>
            <a:lvl1pPr>
              <a:defRPr sz="11166"/>
            </a:lvl1pPr>
            <a:lvl2pPr>
              <a:defRPr sz="9426"/>
            </a:lvl2pPr>
            <a:lvl3pPr>
              <a:defRPr sz="8411"/>
            </a:lvl3pPr>
            <a:lvl4pPr>
              <a:defRPr sz="7541"/>
            </a:lvl4pPr>
            <a:lvl5pPr>
              <a:defRPr sz="7541"/>
            </a:lvl5pPr>
            <a:lvl6pPr>
              <a:defRPr sz="7541"/>
            </a:lvl6pPr>
            <a:lvl7pPr>
              <a:defRPr sz="7541"/>
            </a:lvl7pPr>
            <a:lvl8pPr>
              <a:defRPr sz="7541"/>
            </a:lvl8pPr>
            <a:lvl9pPr>
              <a:defRPr sz="75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4"/>
            <a:ext cx="19400520" cy="3070857"/>
          </a:xfrm>
        </p:spPr>
        <p:txBody>
          <a:bodyPr anchor="b"/>
          <a:lstStyle>
            <a:lvl1pPr marL="0" indent="0">
              <a:buNone/>
              <a:defRPr sz="11166" b="1"/>
            </a:lvl1pPr>
            <a:lvl2pPr marL="2140300" indent="0">
              <a:buNone/>
              <a:defRPr sz="9426" b="1"/>
            </a:lvl2pPr>
            <a:lvl3pPr marL="4280601" indent="0">
              <a:buNone/>
              <a:defRPr sz="8411" b="1"/>
            </a:lvl3pPr>
            <a:lvl4pPr marL="6420902" indent="0">
              <a:buNone/>
              <a:defRPr sz="7541" b="1"/>
            </a:lvl4pPr>
            <a:lvl5pPr marL="8561203" indent="0">
              <a:buNone/>
              <a:defRPr sz="7541" b="1"/>
            </a:lvl5pPr>
            <a:lvl6pPr marL="10701503" indent="0">
              <a:buNone/>
              <a:defRPr sz="7541" b="1"/>
            </a:lvl6pPr>
            <a:lvl7pPr marL="12841803" indent="0">
              <a:buNone/>
              <a:defRPr sz="7541" b="1"/>
            </a:lvl7pPr>
            <a:lvl8pPr marL="14982104" indent="0">
              <a:buNone/>
              <a:defRPr sz="7541" b="1"/>
            </a:lvl8pPr>
            <a:lvl9pPr marL="17122405" indent="0">
              <a:buNone/>
              <a:defRPr sz="7541" b="1"/>
            </a:lvl9pPr>
          </a:lstStyle>
          <a:p>
            <a:pPr lvl="0"/>
            <a:r>
              <a:rPr lang="en-US"/>
              <a:t>Click to edit Master text styles</a:t>
            </a:r>
          </a:p>
        </p:txBody>
      </p:sp>
      <p:sp>
        <p:nvSpPr>
          <p:cNvPr id="6" name="Content Placeholder 5"/>
          <p:cNvSpPr>
            <a:spLocks noGrp="1"/>
          </p:cNvSpPr>
          <p:nvPr>
            <p:ph sz="quarter" idx="4"/>
          </p:nvPr>
        </p:nvSpPr>
        <p:spPr>
          <a:xfrm>
            <a:off x="22296122" y="10439401"/>
            <a:ext cx="19400520" cy="18966183"/>
          </a:xfrm>
        </p:spPr>
        <p:txBody>
          <a:bodyPr/>
          <a:lstStyle>
            <a:lvl1pPr>
              <a:defRPr sz="11166"/>
            </a:lvl1pPr>
            <a:lvl2pPr>
              <a:defRPr sz="9426"/>
            </a:lvl2pPr>
            <a:lvl3pPr>
              <a:defRPr sz="8411"/>
            </a:lvl3pPr>
            <a:lvl4pPr>
              <a:defRPr sz="7541"/>
            </a:lvl4pPr>
            <a:lvl5pPr>
              <a:defRPr sz="7541"/>
            </a:lvl5pPr>
            <a:lvl6pPr>
              <a:defRPr sz="7541"/>
            </a:lvl6pPr>
            <a:lvl7pPr>
              <a:defRPr sz="7541"/>
            </a:lvl7pPr>
            <a:lvl8pPr>
              <a:defRPr sz="7541"/>
            </a:lvl8pPr>
            <a:lvl9pPr>
              <a:defRPr sz="75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3DC447-F7D8-8648-AD82-BF48896FC0EA}" type="datetimeFigureOut">
              <a:rPr lang="en-US" smtClean="0"/>
              <a:t>4/13/18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3445071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3DC447-F7D8-8648-AD82-BF48896FC0EA}" type="datetimeFigureOut">
              <a:rPr lang="en-US" smtClean="0"/>
              <a:t>4/13/18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3091408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3DC447-F7D8-8648-AD82-BF48896FC0EA}" type="datetimeFigureOut">
              <a:rPr lang="en-US" smtClean="0"/>
              <a:t>4/13/18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1196868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6" y="1310642"/>
            <a:ext cx="14439902" cy="5577839"/>
          </a:xfrm>
        </p:spPr>
        <p:txBody>
          <a:bodyPr anchor="b"/>
          <a:lstStyle>
            <a:lvl1pPr algn="l">
              <a:defRPr sz="9426" b="1"/>
            </a:lvl1pPr>
          </a:lstStyle>
          <a:p>
            <a:r>
              <a:rPr lang="en-US"/>
              <a:t>Click to edit Master title style</a:t>
            </a:r>
          </a:p>
        </p:txBody>
      </p:sp>
      <p:sp>
        <p:nvSpPr>
          <p:cNvPr id="3" name="Content Placeholder 2"/>
          <p:cNvSpPr>
            <a:spLocks noGrp="1"/>
          </p:cNvSpPr>
          <p:nvPr>
            <p:ph idx="1"/>
          </p:nvPr>
        </p:nvSpPr>
        <p:spPr>
          <a:xfrm>
            <a:off x="17160243" y="1310644"/>
            <a:ext cx="24536399" cy="28094942"/>
          </a:xfrm>
        </p:spPr>
        <p:txBody>
          <a:bodyPr/>
          <a:lstStyle>
            <a:lvl1pPr>
              <a:defRPr sz="15081"/>
            </a:lvl1pPr>
            <a:lvl2pPr>
              <a:defRPr sz="13051"/>
            </a:lvl2pPr>
            <a:lvl3pPr>
              <a:defRPr sz="11166"/>
            </a:lvl3pPr>
            <a:lvl4pPr>
              <a:defRPr sz="9426"/>
            </a:lvl4pPr>
            <a:lvl5pPr>
              <a:defRPr sz="9426"/>
            </a:lvl5pPr>
            <a:lvl6pPr>
              <a:defRPr sz="9426"/>
            </a:lvl6pPr>
            <a:lvl7pPr>
              <a:defRPr sz="9426"/>
            </a:lvl7pPr>
            <a:lvl8pPr>
              <a:defRPr sz="9426"/>
            </a:lvl8pPr>
            <a:lvl9pPr>
              <a:defRPr sz="942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6" y="6888481"/>
            <a:ext cx="14439902" cy="22517104"/>
          </a:xfrm>
        </p:spPr>
        <p:txBody>
          <a:bodyPr/>
          <a:lstStyle>
            <a:lvl1pPr marL="0" indent="0">
              <a:buNone/>
              <a:defRPr sz="6525"/>
            </a:lvl1pPr>
            <a:lvl2pPr marL="2140300" indent="0">
              <a:buNone/>
              <a:defRPr sz="5655"/>
            </a:lvl2pPr>
            <a:lvl3pPr marL="4280601" indent="0">
              <a:buNone/>
              <a:defRPr sz="4640"/>
            </a:lvl3pPr>
            <a:lvl4pPr marL="6420902" indent="0">
              <a:buNone/>
              <a:defRPr sz="4205"/>
            </a:lvl4pPr>
            <a:lvl5pPr marL="8561203" indent="0">
              <a:buNone/>
              <a:defRPr sz="4205"/>
            </a:lvl5pPr>
            <a:lvl6pPr marL="10701503" indent="0">
              <a:buNone/>
              <a:defRPr sz="4205"/>
            </a:lvl6pPr>
            <a:lvl7pPr marL="12841803" indent="0">
              <a:buNone/>
              <a:defRPr sz="4205"/>
            </a:lvl7pPr>
            <a:lvl8pPr marL="14982104" indent="0">
              <a:buNone/>
              <a:defRPr sz="4205"/>
            </a:lvl8pPr>
            <a:lvl9pPr marL="17122405" indent="0">
              <a:buNone/>
              <a:defRPr sz="4205"/>
            </a:lvl9pPr>
          </a:lstStyle>
          <a:p>
            <a:pPr lvl="0"/>
            <a:r>
              <a:rPr lang="en-US"/>
              <a:t>Click to edit Master text styles</a:t>
            </a:r>
          </a:p>
        </p:txBody>
      </p:sp>
      <p:sp>
        <p:nvSpPr>
          <p:cNvPr id="5" name="Date Placeholder 4"/>
          <p:cNvSpPr>
            <a:spLocks noGrp="1"/>
          </p:cNvSpPr>
          <p:nvPr>
            <p:ph type="dt" sz="half" idx="10"/>
          </p:nvPr>
        </p:nvSpPr>
        <p:spPr/>
        <p:txBody>
          <a:bodyPr/>
          <a:lstStyle/>
          <a:p>
            <a:fld id="{953DC447-F7D8-8648-AD82-BF48896FC0EA}" type="datetimeFigureOut">
              <a:rPr lang="en-US" smtClean="0"/>
              <a:t>4/13/18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395216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5" y="23042881"/>
            <a:ext cx="26334720" cy="2720342"/>
          </a:xfrm>
        </p:spPr>
        <p:txBody>
          <a:bodyPr anchor="b"/>
          <a:lstStyle>
            <a:lvl1pPr algn="l">
              <a:defRPr sz="9426" b="1"/>
            </a:lvl1pPr>
          </a:lstStyle>
          <a:p>
            <a:r>
              <a:rPr lang="en-US"/>
              <a:t>Click to edit Master title style</a:t>
            </a:r>
          </a:p>
        </p:txBody>
      </p:sp>
      <p:sp>
        <p:nvSpPr>
          <p:cNvPr id="3" name="Picture Placeholder 2"/>
          <p:cNvSpPr>
            <a:spLocks noGrp="1"/>
          </p:cNvSpPr>
          <p:nvPr>
            <p:ph type="pic" idx="1"/>
          </p:nvPr>
        </p:nvSpPr>
        <p:spPr>
          <a:xfrm>
            <a:off x="8602985" y="2941321"/>
            <a:ext cx="26334720" cy="19751040"/>
          </a:xfrm>
        </p:spPr>
        <p:txBody>
          <a:bodyPr/>
          <a:lstStyle>
            <a:lvl1pPr marL="0" indent="0">
              <a:buNone/>
              <a:defRPr sz="15081"/>
            </a:lvl1pPr>
            <a:lvl2pPr marL="2140300" indent="0">
              <a:buNone/>
              <a:defRPr sz="13051"/>
            </a:lvl2pPr>
            <a:lvl3pPr marL="4280601" indent="0">
              <a:buNone/>
              <a:defRPr sz="11166"/>
            </a:lvl3pPr>
            <a:lvl4pPr marL="6420902" indent="0">
              <a:buNone/>
              <a:defRPr sz="9426"/>
            </a:lvl4pPr>
            <a:lvl5pPr marL="8561203" indent="0">
              <a:buNone/>
              <a:defRPr sz="9426"/>
            </a:lvl5pPr>
            <a:lvl6pPr marL="10701503" indent="0">
              <a:buNone/>
              <a:defRPr sz="9426"/>
            </a:lvl6pPr>
            <a:lvl7pPr marL="12841803" indent="0">
              <a:buNone/>
              <a:defRPr sz="9426"/>
            </a:lvl7pPr>
            <a:lvl8pPr marL="14982104" indent="0">
              <a:buNone/>
              <a:defRPr sz="9426"/>
            </a:lvl8pPr>
            <a:lvl9pPr marL="17122405" indent="0">
              <a:buNone/>
              <a:defRPr sz="9426"/>
            </a:lvl9pPr>
          </a:lstStyle>
          <a:p>
            <a:endParaRPr lang="en-US"/>
          </a:p>
        </p:txBody>
      </p:sp>
      <p:sp>
        <p:nvSpPr>
          <p:cNvPr id="4" name="Text Placeholder 3"/>
          <p:cNvSpPr>
            <a:spLocks noGrp="1"/>
          </p:cNvSpPr>
          <p:nvPr>
            <p:ph type="body" sz="half" idx="2"/>
          </p:nvPr>
        </p:nvSpPr>
        <p:spPr>
          <a:xfrm>
            <a:off x="8602985" y="25763223"/>
            <a:ext cx="26334720" cy="3863338"/>
          </a:xfrm>
        </p:spPr>
        <p:txBody>
          <a:bodyPr/>
          <a:lstStyle>
            <a:lvl1pPr marL="0" indent="0">
              <a:buNone/>
              <a:defRPr sz="6525"/>
            </a:lvl1pPr>
            <a:lvl2pPr marL="2140300" indent="0">
              <a:buNone/>
              <a:defRPr sz="5655"/>
            </a:lvl2pPr>
            <a:lvl3pPr marL="4280601" indent="0">
              <a:buNone/>
              <a:defRPr sz="4640"/>
            </a:lvl3pPr>
            <a:lvl4pPr marL="6420902" indent="0">
              <a:buNone/>
              <a:defRPr sz="4205"/>
            </a:lvl4pPr>
            <a:lvl5pPr marL="8561203" indent="0">
              <a:buNone/>
              <a:defRPr sz="4205"/>
            </a:lvl5pPr>
            <a:lvl6pPr marL="10701503" indent="0">
              <a:buNone/>
              <a:defRPr sz="4205"/>
            </a:lvl6pPr>
            <a:lvl7pPr marL="12841803" indent="0">
              <a:buNone/>
              <a:defRPr sz="4205"/>
            </a:lvl7pPr>
            <a:lvl8pPr marL="14982104" indent="0">
              <a:buNone/>
              <a:defRPr sz="4205"/>
            </a:lvl8pPr>
            <a:lvl9pPr marL="17122405" indent="0">
              <a:buNone/>
              <a:defRPr sz="4205"/>
            </a:lvl9pPr>
          </a:lstStyle>
          <a:p>
            <a:pPr lvl="0"/>
            <a:r>
              <a:rPr lang="en-US"/>
              <a:t>Click to edit Master text styles</a:t>
            </a:r>
          </a:p>
        </p:txBody>
      </p:sp>
      <p:sp>
        <p:nvSpPr>
          <p:cNvPr id="5" name="Date Placeholder 4"/>
          <p:cNvSpPr>
            <a:spLocks noGrp="1"/>
          </p:cNvSpPr>
          <p:nvPr>
            <p:ph type="dt" sz="half" idx="10"/>
          </p:nvPr>
        </p:nvSpPr>
        <p:spPr/>
        <p:txBody>
          <a:bodyPr/>
          <a:lstStyle/>
          <a:p>
            <a:fld id="{953DC447-F7D8-8648-AD82-BF48896FC0EA}" type="datetimeFigureOut">
              <a:rPr lang="en-US" smtClean="0"/>
              <a:t>4/13/18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2109370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4"/>
            <a:ext cx="39502081" cy="5486400"/>
          </a:xfrm>
          <a:prstGeom prst="rect">
            <a:avLst/>
          </a:prstGeom>
        </p:spPr>
        <p:txBody>
          <a:bodyPr vert="horz" lIns="295193" tIns="147597" rIns="295193" bIns="147597"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1" cy="21724623"/>
          </a:xfrm>
          <a:prstGeom prst="rect">
            <a:avLst/>
          </a:prstGeom>
        </p:spPr>
        <p:txBody>
          <a:bodyPr vert="horz" lIns="295193" tIns="147597" rIns="295193" bIns="14759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3"/>
            <a:ext cx="10241280" cy="1752599"/>
          </a:xfrm>
          <a:prstGeom prst="rect">
            <a:avLst/>
          </a:prstGeom>
        </p:spPr>
        <p:txBody>
          <a:bodyPr vert="horz" lIns="295193" tIns="147597" rIns="295193" bIns="147597" rtlCol="0" anchor="ctr"/>
          <a:lstStyle>
            <a:lvl1pPr algn="l">
              <a:defRPr sz="5655">
                <a:solidFill>
                  <a:schemeClr val="tx1">
                    <a:tint val="75000"/>
                  </a:schemeClr>
                </a:solidFill>
              </a:defRPr>
            </a:lvl1pPr>
          </a:lstStyle>
          <a:p>
            <a:fld id="{953DC447-F7D8-8648-AD82-BF48896FC0EA}" type="datetimeFigureOut">
              <a:rPr lang="en-US" smtClean="0"/>
              <a:t>4/13/18</a:t>
            </a:fld>
            <a:endParaRPr lang="en-US"/>
          </a:p>
        </p:txBody>
      </p:sp>
      <p:sp>
        <p:nvSpPr>
          <p:cNvPr id="5" name="Footer Placeholder 4"/>
          <p:cNvSpPr>
            <a:spLocks noGrp="1"/>
          </p:cNvSpPr>
          <p:nvPr>
            <p:ph type="ftr" sz="quarter" idx="3"/>
          </p:nvPr>
        </p:nvSpPr>
        <p:spPr>
          <a:xfrm>
            <a:off x="14996162" y="30510483"/>
            <a:ext cx="13898880" cy="1752599"/>
          </a:xfrm>
          <a:prstGeom prst="rect">
            <a:avLst/>
          </a:prstGeom>
        </p:spPr>
        <p:txBody>
          <a:bodyPr vert="horz" lIns="295193" tIns="147597" rIns="295193" bIns="147597" rtlCol="0" anchor="ctr"/>
          <a:lstStyle>
            <a:lvl1pPr algn="ctr">
              <a:defRPr sz="565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3"/>
            <a:ext cx="10241280" cy="1752599"/>
          </a:xfrm>
          <a:prstGeom prst="rect">
            <a:avLst/>
          </a:prstGeom>
        </p:spPr>
        <p:txBody>
          <a:bodyPr vert="horz" lIns="295193" tIns="147597" rIns="295193" bIns="147597" rtlCol="0" anchor="ctr"/>
          <a:lstStyle>
            <a:lvl1pPr algn="r">
              <a:defRPr sz="5655">
                <a:solidFill>
                  <a:schemeClr val="tx1">
                    <a:tint val="75000"/>
                  </a:schemeClr>
                </a:solidFill>
              </a:defRPr>
            </a:lvl1pPr>
          </a:lstStyle>
          <a:p>
            <a:fld id="{7674DDA0-BAA1-1D4D-A935-10DD81745113}" type="slidenum">
              <a:rPr lang="en-US" smtClean="0"/>
              <a:t>‹#›</a:t>
            </a:fld>
            <a:endParaRPr lang="en-US"/>
          </a:p>
        </p:txBody>
      </p:sp>
    </p:spTree>
    <p:extLst>
      <p:ext uri="{BB962C8B-B14F-4D97-AF65-F5344CB8AC3E}">
        <p14:creationId xmlns:p14="http://schemas.microsoft.com/office/powerpoint/2010/main" val="695418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40300" rtl="0" eaLnBrk="1" latinLnBrk="0" hangingPunct="1">
        <a:spcBef>
          <a:spcPct val="0"/>
        </a:spcBef>
        <a:buNone/>
        <a:defRPr sz="20591" kern="1200">
          <a:solidFill>
            <a:schemeClr val="tx1"/>
          </a:solidFill>
          <a:latin typeface="+mj-lt"/>
          <a:ea typeface="+mj-ea"/>
          <a:cs typeface="+mj-cs"/>
        </a:defRPr>
      </a:lvl1pPr>
    </p:titleStyle>
    <p:bodyStyle>
      <a:lvl1pPr marL="1605226" indent="-1605226" algn="l" defTabSz="2140300" rtl="0" eaLnBrk="1" latinLnBrk="0" hangingPunct="1">
        <a:spcBef>
          <a:spcPct val="20000"/>
        </a:spcBef>
        <a:buFont typeface="Arial"/>
        <a:buChar char="•"/>
        <a:defRPr sz="15081" kern="1200">
          <a:solidFill>
            <a:schemeClr val="tx1"/>
          </a:solidFill>
          <a:latin typeface="+mn-lt"/>
          <a:ea typeface="+mn-ea"/>
          <a:cs typeface="+mn-cs"/>
        </a:defRPr>
      </a:lvl1pPr>
      <a:lvl2pPr marL="3477988" indent="-1337688" algn="l" defTabSz="2140300" rtl="0" eaLnBrk="1" latinLnBrk="0" hangingPunct="1">
        <a:spcBef>
          <a:spcPct val="20000"/>
        </a:spcBef>
        <a:buFont typeface="Arial"/>
        <a:buChar char="–"/>
        <a:defRPr sz="13051" kern="1200">
          <a:solidFill>
            <a:schemeClr val="tx1"/>
          </a:solidFill>
          <a:latin typeface="+mn-lt"/>
          <a:ea typeface="+mn-ea"/>
          <a:cs typeface="+mn-cs"/>
        </a:defRPr>
      </a:lvl2pPr>
      <a:lvl3pPr marL="5350752" indent="-1070151" algn="l" defTabSz="2140300" rtl="0" eaLnBrk="1" latinLnBrk="0" hangingPunct="1">
        <a:spcBef>
          <a:spcPct val="20000"/>
        </a:spcBef>
        <a:buFont typeface="Arial"/>
        <a:buChar char="•"/>
        <a:defRPr sz="11166" kern="1200">
          <a:solidFill>
            <a:schemeClr val="tx1"/>
          </a:solidFill>
          <a:latin typeface="+mn-lt"/>
          <a:ea typeface="+mn-ea"/>
          <a:cs typeface="+mn-cs"/>
        </a:defRPr>
      </a:lvl3pPr>
      <a:lvl4pPr marL="7491053" indent="-1070151" algn="l" defTabSz="2140300" rtl="0" eaLnBrk="1" latinLnBrk="0" hangingPunct="1">
        <a:spcBef>
          <a:spcPct val="20000"/>
        </a:spcBef>
        <a:buFont typeface="Arial"/>
        <a:buChar char="–"/>
        <a:defRPr sz="9426" kern="1200">
          <a:solidFill>
            <a:schemeClr val="tx1"/>
          </a:solidFill>
          <a:latin typeface="+mn-lt"/>
          <a:ea typeface="+mn-ea"/>
          <a:cs typeface="+mn-cs"/>
        </a:defRPr>
      </a:lvl4pPr>
      <a:lvl5pPr marL="9631352" indent="-1070151" algn="l" defTabSz="2140300" rtl="0" eaLnBrk="1" latinLnBrk="0" hangingPunct="1">
        <a:spcBef>
          <a:spcPct val="20000"/>
        </a:spcBef>
        <a:buFont typeface="Arial"/>
        <a:buChar char="»"/>
        <a:defRPr sz="9426" kern="1200">
          <a:solidFill>
            <a:schemeClr val="tx1"/>
          </a:solidFill>
          <a:latin typeface="+mn-lt"/>
          <a:ea typeface="+mn-ea"/>
          <a:cs typeface="+mn-cs"/>
        </a:defRPr>
      </a:lvl5pPr>
      <a:lvl6pPr marL="11771654" indent="-1070151" algn="l" defTabSz="2140300" rtl="0" eaLnBrk="1" latinLnBrk="0" hangingPunct="1">
        <a:spcBef>
          <a:spcPct val="20000"/>
        </a:spcBef>
        <a:buFont typeface="Arial"/>
        <a:buChar char="•"/>
        <a:defRPr sz="9426" kern="1200">
          <a:solidFill>
            <a:schemeClr val="tx1"/>
          </a:solidFill>
          <a:latin typeface="+mn-lt"/>
          <a:ea typeface="+mn-ea"/>
          <a:cs typeface="+mn-cs"/>
        </a:defRPr>
      </a:lvl6pPr>
      <a:lvl7pPr marL="13911953" indent="-1070151" algn="l" defTabSz="2140300" rtl="0" eaLnBrk="1" latinLnBrk="0" hangingPunct="1">
        <a:spcBef>
          <a:spcPct val="20000"/>
        </a:spcBef>
        <a:buFont typeface="Arial"/>
        <a:buChar char="•"/>
        <a:defRPr sz="9426" kern="1200">
          <a:solidFill>
            <a:schemeClr val="tx1"/>
          </a:solidFill>
          <a:latin typeface="+mn-lt"/>
          <a:ea typeface="+mn-ea"/>
          <a:cs typeface="+mn-cs"/>
        </a:defRPr>
      </a:lvl7pPr>
      <a:lvl8pPr marL="16052256" indent="-1070151" algn="l" defTabSz="2140300" rtl="0" eaLnBrk="1" latinLnBrk="0" hangingPunct="1">
        <a:spcBef>
          <a:spcPct val="20000"/>
        </a:spcBef>
        <a:buFont typeface="Arial"/>
        <a:buChar char="•"/>
        <a:defRPr sz="9426" kern="1200">
          <a:solidFill>
            <a:schemeClr val="tx1"/>
          </a:solidFill>
          <a:latin typeface="+mn-lt"/>
          <a:ea typeface="+mn-ea"/>
          <a:cs typeface="+mn-cs"/>
        </a:defRPr>
      </a:lvl8pPr>
      <a:lvl9pPr marL="18192556" indent="-1070151" algn="l" defTabSz="2140300" rtl="0" eaLnBrk="1" latinLnBrk="0" hangingPunct="1">
        <a:spcBef>
          <a:spcPct val="20000"/>
        </a:spcBef>
        <a:buFont typeface="Arial"/>
        <a:buChar char="•"/>
        <a:defRPr sz="9426" kern="1200">
          <a:solidFill>
            <a:schemeClr val="tx1"/>
          </a:solidFill>
          <a:latin typeface="+mn-lt"/>
          <a:ea typeface="+mn-ea"/>
          <a:cs typeface="+mn-cs"/>
        </a:defRPr>
      </a:lvl9pPr>
    </p:bodyStyle>
    <p:otherStyle>
      <a:defPPr>
        <a:defRPr lang="en-US"/>
      </a:defPPr>
      <a:lvl1pPr marL="0" algn="l" defTabSz="2140300" rtl="0" eaLnBrk="1" latinLnBrk="0" hangingPunct="1">
        <a:defRPr sz="8411" kern="1200">
          <a:solidFill>
            <a:schemeClr val="tx1"/>
          </a:solidFill>
          <a:latin typeface="+mn-lt"/>
          <a:ea typeface="+mn-ea"/>
          <a:cs typeface="+mn-cs"/>
        </a:defRPr>
      </a:lvl1pPr>
      <a:lvl2pPr marL="2140300" algn="l" defTabSz="2140300" rtl="0" eaLnBrk="1" latinLnBrk="0" hangingPunct="1">
        <a:defRPr sz="8411" kern="1200">
          <a:solidFill>
            <a:schemeClr val="tx1"/>
          </a:solidFill>
          <a:latin typeface="+mn-lt"/>
          <a:ea typeface="+mn-ea"/>
          <a:cs typeface="+mn-cs"/>
        </a:defRPr>
      </a:lvl2pPr>
      <a:lvl3pPr marL="4280601" algn="l" defTabSz="2140300" rtl="0" eaLnBrk="1" latinLnBrk="0" hangingPunct="1">
        <a:defRPr sz="8411" kern="1200">
          <a:solidFill>
            <a:schemeClr val="tx1"/>
          </a:solidFill>
          <a:latin typeface="+mn-lt"/>
          <a:ea typeface="+mn-ea"/>
          <a:cs typeface="+mn-cs"/>
        </a:defRPr>
      </a:lvl3pPr>
      <a:lvl4pPr marL="6420902" algn="l" defTabSz="2140300" rtl="0" eaLnBrk="1" latinLnBrk="0" hangingPunct="1">
        <a:defRPr sz="8411" kern="1200">
          <a:solidFill>
            <a:schemeClr val="tx1"/>
          </a:solidFill>
          <a:latin typeface="+mn-lt"/>
          <a:ea typeface="+mn-ea"/>
          <a:cs typeface="+mn-cs"/>
        </a:defRPr>
      </a:lvl4pPr>
      <a:lvl5pPr marL="8561203" algn="l" defTabSz="2140300" rtl="0" eaLnBrk="1" latinLnBrk="0" hangingPunct="1">
        <a:defRPr sz="8411" kern="1200">
          <a:solidFill>
            <a:schemeClr val="tx1"/>
          </a:solidFill>
          <a:latin typeface="+mn-lt"/>
          <a:ea typeface="+mn-ea"/>
          <a:cs typeface="+mn-cs"/>
        </a:defRPr>
      </a:lvl5pPr>
      <a:lvl6pPr marL="10701503" algn="l" defTabSz="2140300" rtl="0" eaLnBrk="1" latinLnBrk="0" hangingPunct="1">
        <a:defRPr sz="8411" kern="1200">
          <a:solidFill>
            <a:schemeClr val="tx1"/>
          </a:solidFill>
          <a:latin typeface="+mn-lt"/>
          <a:ea typeface="+mn-ea"/>
          <a:cs typeface="+mn-cs"/>
        </a:defRPr>
      </a:lvl6pPr>
      <a:lvl7pPr marL="12841803" algn="l" defTabSz="2140300" rtl="0" eaLnBrk="1" latinLnBrk="0" hangingPunct="1">
        <a:defRPr sz="8411" kern="1200">
          <a:solidFill>
            <a:schemeClr val="tx1"/>
          </a:solidFill>
          <a:latin typeface="+mn-lt"/>
          <a:ea typeface="+mn-ea"/>
          <a:cs typeface="+mn-cs"/>
        </a:defRPr>
      </a:lvl7pPr>
      <a:lvl8pPr marL="14982104" algn="l" defTabSz="2140300" rtl="0" eaLnBrk="1" latinLnBrk="0" hangingPunct="1">
        <a:defRPr sz="8411" kern="1200">
          <a:solidFill>
            <a:schemeClr val="tx1"/>
          </a:solidFill>
          <a:latin typeface="+mn-lt"/>
          <a:ea typeface="+mn-ea"/>
          <a:cs typeface="+mn-cs"/>
        </a:defRPr>
      </a:lvl8pPr>
      <a:lvl9pPr marL="17122405" algn="l" defTabSz="2140300" rtl="0" eaLnBrk="1" latinLnBrk="0" hangingPunct="1">
        <a:defRPr sz="841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affleweave.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208550" y="420502"/>
            <a:ext cx="41793701" cy="7806176"/>
          </a:xfrm>
          <a:prstGeom prst="rect">
            <a:avLst/>
          </a:prstGeom>
          <a:noFill/>
        </p:spPr>
        <p:txBody>
          <a:bodyPr wrap="square" rtlCol="0">
            <a:spAutoFit/>
          </a:bodyPr>
          <a:lstStyle/>
          <a:p>
            <a:pPr>
              <a:lnSpc>
                <a:spcPct val="130000"/>
              </a:lnSpc>
            </a:pPr>
            <a:r>
              <a:rPr lang="en-US" sz="8000" b="1" dirty="0">
                <a:latin typeface="Helvetica Neue"/>
                <a:cs typeface="Helvetica Neue"/>
              </a:rPr>
              <a:t>LOOM</a:t>
            </a:r>
          </a:p>
          <a:p>
            <a:pPr>
              <a:lnSpc>
                <a:spcPct val="130000"/>
              </a:lnSpc>
            </a:pPr>
            <a:r>
              <a:rPr lang="en-US" sz="4800" dirty="0">
                <a:solidFill>
                  <a:srgbClr val="7F7F7F"/>
                </a:solidFill>
                <a:latin typeface="Helvetica Neue"/>
                <a:cs typeface="Helvetica Neue"/>
              </a:rPr>
              <a:t>Michael Bayless, Wes </a:t>
            </a:r>
            <a:r>
              <a:rPr lang="en-US" sz="4800" dirty="0" err="1">
                <a:solidFill>
                  <a:srgbClr val="7F7F7F"/>
                </a:solidFill>
                <a:latin typeface="Helvetica Neue"/>
                <a:cs typeface="Helvetica Neue"/>
              </a:rPr>
              <a:t>Darvin</a:t>
            </a:r>
            <a:r>
              <a:rPr lang="en-US" sz="4800" dirty="0">
                <a:solidFill>
                  <a:srgbClr val="7F7F7F"/>
                </a:solidFill>
                <a:latin typeface="Helvetica Neue"/>
                <a:cs typeface="Helvetica Neue"/>
              </a:rPr>
              <a:t>, Mohit Deshpande, Isaac Goldthwaite, Brad </a:t>
            </a:r>
            <a:r>
              <a:rPr lang="en-US" sz="4800" dirty="0" err="1">
                <a:solidFill>
                  <a:srgbClr val="7F7F7F"/>
                </a:solidFill>
                <a:latin typeface="Helvetica Neue"/>
                <a:cs typeface="Helvetica Neue"/>
              </a:rPr>
              <a:t>Pershon</a:t>
            </a:r>
            <a:r>
              <a:rPr lang="en-US" sz="4800" dirty="0">
                <a:solidFill>
                  <a:srgbClr val="7F7F7F"/>
                </a:solidFill>
                <a:latin typeface="Helvetica Neue"/>
                <a:cs typeface="Helvetica Neue"/>
              </a:rPr>
              <a:t> </a:t>
            </a:r>
            <a:br>
              <a:rPr lang="en-US" sz="4800" dirty="0">
                <a:solidFill>
                  <a:srgbClr val="7F7F7F"/>
                </a:solidFill>
                <a:latin typeface="Wingdings"/>
                <a:cs typeface="Helvetica Neue"/>
                <a:sym typeface="Wingdings"/>
              </a:rPr>
            </a:br>
            <a:r>
              <a:rPr lang="en-US" sz="4800" dirty="0">
                <a:solidFill>
                  <a:srgbClr val="7F7F7F"/>
                </a:solidFill>
                <a:latin typeface="Helvetica Neue"/>
                <a:cs typeface="Helvetica Neue"/>
              </a:rPr>
              <a:t>{bayless.1, darvin.2, deshpande.75, goldthwaite.10, pershon.1} @ </a:t>
            </a:r>
            <a:r>
              <a:rPr lang="en-US" sz="4800" dirty="0" err="1">
                <a:solidFill>
                  <a:srgbClr val="7F7F7F"/>
                </a:solidFill>
                <a:latin typeface="Helvetica Neue"/>
                <a:cs typeface="Helvetica Neue"/>
              </a:rPr>
              <a:t>osu.edu</a:t>
            </a:r>
            <a:endParaRPr lang="en-US" sz="4800" dirty="0">
              <a:solidFill>
                <a:srgbClr val="7F7F7F"/>
              </a:solidFill>
            </a:endParaRPr>
          </a:p>
          <a:p>
            <a:pPr>
              <a:lnSpc>
                <a:spcPct val="130000"/>
              </a:lnSpc>
            </a:pPr>
            <a:endParaRPr lang="en-US" sz="11021" dirty="0">
              <a:latin typeface="Helvetica Neue"/>
              <a:cs typeface="Helvetica Neue"/>
            </a:endParaRPr>
          </a:p>
          <a:p>
            <a:pPr>
              <a:lnSpc>
                <a:spcPct val="130000"/>
              </a:lnSpc>
            </a:pPr>
            <a:endParaRPr lang="en-US" sz="11166" b="1" dirty="0">
              <a:latin typeface="Helvetica Neue"/>
              <a:cs typeface="Helvetica Neue"/>
            </a:endParaRPr>
          </a:p>
        </p:txBody>
      </p:sp>
      <p:cxnSp>
        <p:nvCxnSpPr>
          <p:cNvPr id="10" name="Straight Connector 9"/>
          <p:cNvCxnSpPr/>
          <p:nvPr/>
        </p:nvCxnSpPr>
        <p:spPr>
          <a:xfrm>
            <a:off x="1314171" y="4010942"/>
            <a:ext cx="41319128" cy="0"/>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2210276" y="31588152"/>
            <a:ext cx="16518487" cy="627864"/>
          </a:xfrm>
          <a:prstGeom prst="rect">
            <a:avLst/>
          </a:prstGeom>
          <a:noFill/>
        </p:spPr>
        <p:txBody>
          <a:bodyPr wrap="square" rtlCol="0">
            <a:spAutoFit/>
          </a:bodyPr>
          <a:lstStyle/>
          <a:p>
            <a:r>
              <a:rPr lang="en-US" sz="3480" dirty="0" err="1">
                <a:solidFill>
                  <a:schemeClr val="tx1">
                    <a:lumMod val="50000"/>
                    <a:lumOff val="50000"/>
                  </a:schemeClr>
                </a:solidFill>
                <a:latin typeface="Proxima Nova Black"/>
                <a:cs typeface="Proxima Nova Black"/>
                <a:hlinkClick r:id="rId3"/>
              </a:rPr>
              <a:t>waffleweave.github.io</a:t>
            </a:r>
            <a:endParaRPr lang="en-US" sz="3480" dirty="0">
              <a:solidFill>
                <a:schemeClr val="tx1">
                  <a:lumMod val="50000"/>
                  <a:lumOff val="50000"/>
                </a:schemeClr>
              </a:solidFill>
              <a:latin typeface="Proxima Nova Black"/>
              <a:cs typeface="Proxima Nova Black"/>
            </a:endParaRPr>
          </a:p>
        </p:txBody>
      </p:sp>
      <p:pic>
        <p:nvPicPr>
          <p:cNvPr id="38" name="Picture 37"/>
          <p:cNvPicPr/>
          <p:nvPr/>
        </p:nvPicPr>
        <p:blipFill rotWithShape="1">
          <a:blip r:embed="rId4">
            <a:extLst>
              <a:ext uri="{28A0092B-C50C-407E-A947-70E740481C1C}">
                <a14:useLocalDpi xmlns:a14="http://schemas.microsoft.com/office/drawing/2010/main" val="0"/>
              </a:ext>
            </a:extLst>
          </a:blip>
          <a:srcRect r="87486"/>
          <a:stretch/>
        </p:blipFill>
        <p:spPr>
          <a:xfrm>
            <a:off x="957999" y="30726053"/>
            <a:ext cx="1301389" cy="1597678"/>
          </a:xfrm>
          <a:prstGeom prst="rect">
            <a:avLst/>
          </a:prstGeom>
        </p:spPr>
      </p:pic>
      <p:pic>
        <p:nvPicPr>
          <p:cNvPr id="40" name="Picture 39"/>
          <p:cNvPicPr/>
          <p:nvPr/>
        </p:nvPicPr>
        <p:blipFill rotWithShape="1">
          <a:blip r:embed="rId4">
            <a:extLst>
              <a:ext uri="{28A0092B-C50C-407E-A947-70E740481C1C}">
                <a14:useLocalDpi xmlns:a14="http://schemas.microsoft.com/office/drawing/2010/main" val="0"/>
              </a:ext>
            </a:extLst>
          </a:blip>
          <a:srcRect l="12151"/>
          <a:stretch/>
        </p:blipFill>
        <p:spPr>
          <a:xfrm>
            <a:off x="2062949" y="30449754"/>
            <a:ext cx="8674403" cy="1516999"/>
          </a:xfrm>
          <a:prstGeom prst="rect">
            <a:avLst/>
          </a:prstGeom>
        </p:spPr>
      </p:pic>
      <p:cxnSp>
        <p:nvCxnSpPr>
          <p:cNvPr id="42" name="Straight Connector 41"/>
          <p:cNvCxnSpPr/>
          <p:nvPr/>
        </p:nvCxnSpPr>
        <p:spPr>
          <a:xfrm>
            <a:off x="862079" y="30449754"/>
            <a:ext cx="41982525" cy="0"/>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42672337" y="3852262"/>
            <a:ext cx="299431" cy="317359"/>
          </a:xfrm>
          <a:prstGeom prst="ellipse">
            <a:avLst/>
          </a:prstGeom>
          <a:solidFill>
            <a:schemeClr val="accent2">
              <a:lumMod val="75000"/>
            </a:schemeClr>
          </a:solidFill>
          <a:ln w="28575"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201"/>
          </a:p>
        </p:txBody>
      </p:sp>
      <p:sp>
        <p:nvSpPr>
          <p:cNvPr id="47" name="Oval 46"/>
          <p:cNvSpPr/>
          <p:nvPr/>
        </p:nvSpPr>
        <p:spPr>
          <a:xfrm>
            <a:off x="42655193" y="30230785"/>
            <a:ext cx="299431" cy="317359"/>
          </a:xfrm>
          <a:prstGeom prst="ellipse">
            <a:avLst/>
          </a:prstGeom>
          <a:solidFill>
            <a:schemeClr val="accent2">
              <a:lumMod val="75000"/>
            </a:schemeClr>
          </a:solidFill>
          <a:ln w="28575"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201"/>
          </a:p>
        </p:txBody>
      </p:sp>
      <p:grpSp>
        <p:nvGrpSpPr>
          <p:cNvPr id="48" name="Group 47"/>
          <p:cNvGrpSpPr/>
          <p:nvPr/>
        </p:nvGrpSpPr>
        <p:grpSpPr>
          <a:xfrm>
            <a:off x="1321880" y="5185829"/>
            <a:ext cx="11659926" cy="7531066"/>
            <a:chOff x="833413" y="4251534"/>
            <a:chExt cx="9632307" cy="9560180"/>
          </a:xfrm>
        </p:grpSpPr>
        <p:sp>
          <p:nvSpPr>
            <p:cNvPr id="49" name="Rounded Rectangle 48"/>
            <p:cNvSpPr/>
            <p:nvPr/>
          </p:nvSpPr>
          <p:spPr>
            <a:xfrm>
              <a:off x="833413" y="4251534"/>
              <a:ext cx="9462445" cy="9560180"/>
            </a:xfrm>
            <a:prstGeom prst="roundRect">
              <a:avLst>
                <a:gd name="adj" fmla="val 6074"/>
              </a:avLst>
            </a:prstGeom>
            <a:solidFill>
              <a:srgbClr val="DCE6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201"/>
            </a:p>
          </p:txBody>
        </p:sp>
        <p:sp>
          <p:nvSpPr>
            <p:cNvPr id="50" name="Rectangle 49"/>
            <p:cNvSpPr/>
            <p:nvPr/>
          </p:nvSpPr>
          <p:spPr>
            <a:xfrm>
              <a:off x="833413" y="4323961"/>
              <a:ext cx="9632307" cy="9285105"/>
            </a:xfrm>
            <a:prstGeom prst="rect">
              <a:avLst/>
            </a:prstGeom>
            <a:noFill/>
            <a:effectLst/>
          </p:spPr>
          <p:txBody>
            <a:bodyPr wrap="square" lIns="397797" tIns="0" rIns="397797" bIns="0" anchor="t">
              <a:spAutoFit/>
            </a:bodyPr>
            <a:lstStyle/>
            <a:p>
              <a:pPr algn="just">
                <a:lnSpc>
                  <a:spcPct val="120000"/>
                </a:lnSpc>
              </a:pPr>
              <a:r>
                <a:rPr lang="en-US" sz="4000" i="1" dirty="0">
                  <a:latin typeface="Helvetica Neue Light"/>
                  <a:cs typeface="Helvetica Neue Light"/>
                </a:rPr>
                <a:t>LOOM is a programming tool that simplifies the developer's workflow. It gives quick and easy access to documentation and real code related to the developer's current task without leaving their development environment. We use IBM Watson tools and services to provide context-based suggestions from curated resources.  This proof-of-concept shows great promise for speeding up development for both experienced and inexperienced software engineers.</a:t>
              </a:r>
              <a:endParaRPr lang="en-US" sz="4000" dirty="0">
                <a:latin typeface="Helvetica Neue Light"/>
                <a:cs typeface="Helvetica Neue Light"/>
              </a:endParaRPr>
            </a:p>
          </p:txBody>
        </p:sp>
      </p:grpSp>
      <p:grpSp>
        <p:nvGrpSpPr>
          <p:cNvPr id="16" name="Group 15"/>
          <p:cNvGrpSpPr/>
          <p:nvPr/>
        </p:nvGrpSpPr>
        <p:grpSpPr>
          <a:xfrm>
            <a:off x="1208550" y="13039889"/>
            <a:ext cx="12110742" cy="17192381"/>
            <a:chOff x="1208550" y="9388793"/>
            <a:chExt cx="12110742" cy="20843478"/>
          </a:xfrm>
        </p:grpSpPr>
        <p:grpSp>
          <p:nvGrpSpPr>
            <p:cNvPr id="7" name="Group 6"/>
            <p:cNvGrpSpPr/>
            <p:nvPr/>
          </p:nvGrpSpPr>
          <p:grpSpPr>
            <a:xfrm>
              <a:off x="1215092" y="9388793"/>
              <a:ext cx="12104200" cy="1913426"/>
              <a:chOff x="953556" y="7184343"/>
              <a:chExt cx="10133496" cy="1009053"/>
            </a:xfrm>
          </p:grpSpPr>
          <p:sp>
            <p:nvSpPr>
              <p:cNvPr id="614" name="TextBox 613"/>
              <p:cNvSpPr txBox="1"/>
              <p:nvPr/>
            </p:nvSpPr>
            <p:spPr>
              <a:xfrm>
                <a:off x="953556" y="7184343"/>
                <a:ext cx="3895871" cy="649229"/>
              </a:xfrm>
              <a:prstGeom prst="rect">
                <a:avLst/>
              </a:prstGeom>
              <a:noFill/>
            </p:spPr>
            <p:txBody>
              <a:bodyPr wrap="none" lIns="0" tIns="0" rIns="0" bIns="0" rtlCol="0">
                <a:spAutoFit/>
              </a:bodyPr>
              <a:lstStyle/>
              <a:p>
                <a:r>
                  <a:rPr lang="en-US" sz="8000" b="1" dirty="0">
                    <a:solidFill>
                      <a:srgbClr val="7F7F7F"/>
                    </a:solidFill>
                    <a:latin typeface="Helvetica Neue"/>
                    <a:cs typeface="Helvetica Neue"/>
                  </a:rPr>
                  <a:t>Summary</a:t>
                </a:r>
              </a:p>
            </p:txBody>
          </p:sp>
          <p:sp>
            <p:nvSpPr>
              <p:cNvPr id="70" name="TextBox 69"/>
              <p:cNvSpPr txBox="1"/>
              <p:nvPr/>
            </p:nvSpPr>
            <p:spPr>
              <a:xfrm>
                <a:off x="953556" y="7885013"/>
                <a:ext cx="10133496" cy="308383"/>
              </a:xfrm>
              <a:prstGeom prst="rect">
                <a:avLst/>
              </a:prstGeom>
              <a:noFill/>
            </p:spPr>
            <p:txBody>
              <a:bodyPr wrap="square" rtlCol="0">
                <a:spAutoFit/>
              </a:bodyPr>
              <a:lstStyle/>
              <a:p>
                <a:pPr algn="just">
                  <a:spcBef>
                    <a:spcPct val="20000"/>
                  </a:spcBef>
                </a:pPr>
                <a:r>
                  <a:rPr lang="en-US" sz="3200" dirty="0">
                    <a:latin typeface="Helvetica Neue" charset="0"/>
                    <a:ea typeface="Helvetica Neue" charset="0"/>
                    <a:cs typeface="Helvetica Neue" charset="0"/>
                  </a:rPr>
                  <a:t>A summary</a:t>
                </a:r>
              </a:p>
            </p:txBody>
          </p:sp>
        </p:grpSp>
        <p:sp>
          <p:nvSpPr>
            <p:cNvPr id="2" name="TextBox 1"/>
            <p:cNvSpPr txBox="1"/>
            <p:nvPr/>
          </p:nvSpPr>
          <p:spPr>
            <a:xfrm>
              <a:off x="1208550" y="29278164"/>
              <a:ext cx="12104200" cy="954107"/>
            </a:xfrm>
            <a:prstGeom prst="rect">
              <a:avLst/>
            </a:prstGeom>
            <a:noFill/>
          </p:spPr>
          <p:txBody>
            <a:bodyPr wrap="square" rtlCol="0">
              <a:spAutoFit/>
            </a:bodyPr>
            <a:lstStyle/>
            <a:p>
              <a:r>
                <a:rPr lang="en-US" sz="2800" b="1" dirty="0">
                  <a:latin typeface="Helvetica Neue" charset="0"/>
                  <a:ea typeface="Helvetica Neue" charset="0"/>
                  <a:cs typeface="Helvetica Neue" charset="0"/>
                </a:rPr>
                <a:t>Figure 1.</a:t>
              </a:r>
              <a:r>
                <a:rPr lang="en-US" sz="2800" dirty="0">
                  <a:latin typeface="Helvetica Neue" charset="0"/>
                  <a:ea typeface="Helvetica Neue" charset="0"/>
                  <a:cs typeface="Helvetica Neue" charset="0"/>
                </a:rPr>
                <a:t> (A) shows visual information; (B) shows the textual information. Both are used to create the table of mappings shown in </a:t>
              </a:r>
              <a:r>
                <a:rPr lang="de-DE" sz="2800" dirty="0">
                  <a:latin typeface="Helvetica Neue" charset="0"/>
                  <a:ea typeface="Helvetica Neue" charset="0"/>
                  <a:cs typeface="Helvetica Neue" charset="0"/>
                </a:rPr>
                <a:t>(C).</a:t>
              </a:r>
              <a:endParaRPr lang="en-US" sz="2800" dirty="0">
                <a:latin typeface="Helvetica Neue" charset="0"/>
                <a:ea typeface="Helvetica Neue" charset="0"/>
                <a:cs typeface="Helvetica Neue" charset="0"/>
              </a:endParaRPr>
            </a:p>
          </p:txBody>
        </p:sp>
      </p:grpSp>
      <p:grpSp>
        <p:nvGrpSpPr>
          <p:cNvPr id="21" name="Group 20"/>
          <p:cNvGrpSpPr/>
          <p:nvPr/>
        </p:nvGrpSpPr>
        <p:grpSpPr>
          <a:xfrm>
            <a:off x="13629011" y="5246385"/>
            <a:ext cx="14458893" cy="25011314"/>
            <a:chOff x="13629011" y="5246385"/>
            <a:chExt cx="14458893" cy="25011314"/>
          </a:xfrm>
        </p:grpSpPr>
        <p:sp>
          <p:nvSpPr>
            <p:cNvPr id="30" name="TextBox 29"/>
            <p:cNvSpPr txBox="1"/>
            <p:nvPr/>
          </p:nvSpPr>
          <p:spPr>
            <a:xfrm>
              <a:off x="13629011" y="13039889"/>
              <a:ext cx="14458893" cy="523220"/>
            </a:xfrm>
            <a:prstGeom prst="rect">
              <a:avLst/>
            </a:prstGeom>
            <a:noFill/>
          </p:spPr>
          <p:txBody>
            <a:bodyPr wrap="square" rtlCol="0">
              <a:spAutoFit/>
            </a:bodyPr>
            <a:lstStyle/>
            <a:p>
              <a:r>
                <a:rPr lang="en-US" sz="2800" b="1" dirty="0">
                  <a:latin typeface="Helvetica Neue" charset="0"/>
                  <a:ea typeface="Helvetica Neue" charset="0"/>
                  <a:cs typeface="Helvetica Neue" charset="0"/>
                </a:rPr>
                <a:t>Figure 2.</a:t>
              </a:r>
              <a:r>
                <a:rPr lang="en-US" sz="2800" dirty="0">
                  <a:latin typeface="Helvetica Neue" charset="0"/>
                  <a:ea typeface="Helvetica Neue" charset="0"/>
                  <a:cs typeface="Helvetica Neue" charset="0"/>
                </a:rPr>
                <a:t> </a:t>
              </a:r>
              <a:r>
                <a:rPr lang="en-US" sz="2800" dirty="0">
                  <a:latin typeface="Helvetica Neue"/>
                  <a:cs typeface="Helvetica Neue"/>
                </a:rPr>
                <a:t>Screenshot</a:t>
              </a:r>
            </a:p>
          </p:txBody>
        </p:sp>
        <p:grpSp>
          <p:nvGrpSpPr>
            <p:cNvPr id="18" name="Group 17"/>
            <p:cNvGrpSpPr/>
            <p:nvPr/>
          </p:nvGrpSpPr>
          <p:grpSpPr>
            <a:xfrm>
              <a:off x="13629012" y="5246385"/>
              <a:ext cx="14458892" cy="25011314"/>
              <a:chOff x="13629012" y="5246385"/>
              <a:chExt cx="14458892" cy="25011314"/>
            </a:xfrm>
          </p:grpSpPr>
          <p:grpSp>
            <p:nvGrpSpPr>
              <p:cNvPr id="8" name="Group 7"/>
              <p:cNvGrpSpPr/>
              <p:nvPr/>
            </p:nvGrpSpPr>
            <p:grpSpPr>
              <a:xfrm>
                <a:off x="13629012" y="5246385"/>
                <a:ext cx="14446978" cy="10644398"/>
                <a:chOff x="951703" y="12784319"/>
                <a:chExt cx="9962604" cy="7340351"/>
              </a:xfrm>
            </p:grpSpPr>
            <p:sp>
              <p:nvSpPr>
                <p:cNvPr id="615" name="TextBox 614"/>
                <p:cNvSpPr txBox="1"/>
                <p:nvPr/>
              </p:nvSpPr>
              <p:spPr>
                <a:xfrm>
                  <a:off x="953556" y="12784319"/>
                  <a:ext cx="4717389" cy="848968"/>
                </a:xfrm>
                <a:prstGeom prst="rect">
                  <a:avLst/>
                </a:prstGeom>
                <a:noFill/>
              </p:spPr>
              <p:txBody>
                <a:bodyPr wrap="none" lIns="0" tIns="0" rIns="0" bIns="0" rtlCol="0">
                  <a:spAutoFit/>
                </a:bodyPr>
                <a:lstStyle/>
                <a:p>
                  <a:r>
                    <a:rPr lang="en-US" sz="8000" b="1" dirty="0">
                      <a:solidFill>
                        <a:srgbClr val="7F7F7F"/>
                      </a:solidFill>
                      <a:latin typeface="Helvetica Neue"/>
                      <a:cs typeface="Helvetica Neue"/>
                    </a:rPr>
                    <a:t>Our Approach</a:t>
                  </a:r>
                </a:p>
              </p:txBody>
            </p:sp>
            <p:sp>
              <p:nvSpPr>
                <p:cNvPr id="69" name="Rectangle 68"/>
                <p:cNvSpPr/>
                <p:nvPr/>
              </p:nvSpPr>
              <p:spPr>
                <a:xfrm>
                  <a:off x="951703" y="19445496"/>
                  <a:ext cx="9962604" cy="679174"/>
                </a:xfrm>
                <a:prstGeom prst="rect">
                  <a:avLst/>
                </a:prstGeom>
              </p:spPr>
              <p:txBody>
                <a:bodyPr wrap="square" lIns="0" tIns="0" rIns="0" bIns="0">
                  <a:spAutoFit/>
                </a:bodyPr>
                <a:lstStyle/>
                <a:p>
                  <a:pPr algn="just"/>
                  <a:r>
                    <a:rPr lang="en-US" sz="3200" b="1" dirty="0">
                      <a:latin typeface="Helvetica Neue"/>
                      <a:ea typeface="Helvetica Neue" charset="0"/>
                      <a:cs typeface="Helvetica Neue"/>
                    </a:rPr>
                    <a:t>IBM Watson Discovery.</a:t>
                  </a:r>
                  <a:r>
                    <a:rPr lang="en-US" sz="3200" dirty="0">
                      <a:latin typeface="Helvetica Neue"/>
                      <a:ea typeface="Helvetica Neue" charset="0"/>
                      <a:cs typeface="Helvetica Neue"/>
                    </a:rPr>
                    <a:t> For storing and analyzing document, we use IBM Watson Discovery.</a:t>
                  </a:r>
                  <a:endParaRPr lang="en-US" sz="3200" b="1" dirty="0">
                    <a:latin typeface="Helvetica Neue" charset="0"/>
                    <a:ea typeface="Helvetica Neue" charset="0"/>
                    <a:cs typeface="Helvetica Neue" charset="0"/>
                  </a:endParaRPr>
                </a:p>
              </p:txBody>
            </p:sp>
          </p:grpSp>
          <p:sp>
            <p:nvSpPr>
              <p:cNvPr id="31" name="TextBox 30"/>
              <p:cNvSpPr txBox="1"/>
              <p:nvPr/>
            </p:nvSpPr>
            <p:spPr>
              <a:xfrm>
                <a:off x="13640925" y="29303592"/>
                <a:ext cx="14446979" cy="954107"/>
              </a:xfrm>
              <a:prstGeom prst="rect">
                <a:avLst/>
              </a:prstGeom>
              <a:noFill/>
            </p:spPr>
            <p:txBody>
              <a:bodyPr wrap="square" rtlCol="0">
                <a:spAutoFit/>
              </a:bodyPr>
              <a:lstStyle/>
              <a:p>
                <a:r>
                  <a:rPr lang="en-US" sz="2800" b="1" dirty="0">
                    <a:latin typeface="Helvetica Neue" charset="0"/>
                    <a:ea typeface="Helvetica Neue" charset="0"/>
                    <a:cs typeface="Helvetica Neue" charset="0"/>
                  </a:rPr>
                  <a:t>Figure 3. </a:t>
                </a:r>
                <a:r>
                  <a:rPr lang="en-US" sz="2800" dirty="0">
                    <a:latin typeface="Helvetica Neue" charset="0"/>
                    <a:ea typeface="Helvetica Neue" charset="0"/>
                    <a:cs typeface="Helvetica Neue" charset="0"/>
                  </a:rPr>
                  <a:t>(A) is the clean image and (B) is the result of our segmentation algorithm. Its quality depends on the orientation (C) and the noise (D) of our input.</a:t>
                </a:r>
              </a:p>
            </p:txBody>
          </p:sp>
        </p:grpSp>
      </p:grpSp>
      <p:grpSp>
        <p:nvGrpSpPr>
          <p:cNvPr id="20" name="Group 19"/>
          <p:cNvGrpSpPr/>
          <p:nvPr/>
        </p:nvGrpSpPr>
        <p:grpSpPr>
          <a:xfrm>
            <a:off x="28363817" y="5248298"/>
            <a:ext cx="14590807" cy="21050452"/>
            <a:chOff x="28363817" y="5248298"/>
            <a:chExt cx="14590807" cy="21050452"/>
          </a:xfrm>
        </p:grpSpPr>
        <p:sp>
          <p:nvSpPr>
            <p:cNvPr id="57" name="TextBox 56"/>
            <p:cNvSpPr txBox="1"/>
            <p:nvPr/>
          </p:nvSpPr>
          <p:spPr>
            <a:xfrm>
              <a:off x="28397626" y="5248298"/>
              <a:ext cx="3666067" cy="1231107"/>
            </a:xfrm>
            <a:prstGeom prst="rect">
              <a:avLst/>
            </a:prstGeom>
            <a:noFill/>
          </p:spPr>
          <p:txBody>
            <a:bodyPr wrap="none" lIns="0" tIns="0" rIns="0" bIns="0" rtlCol="0">
              <a:spAutoFit/>
            </a:bodyPr>
            <a:lstStyle/>
            <a:p>
              <a:r>
                <a:rPr lang="en-US" sz="8000" b="1" dirty="0">
                  <a:solidFill>
                    <a:srgbClr val="7F7F7F"/>
                  </a:solidFill>
                  <a:latin typeface="Helvetica Neue"/>
                  <a:cs typeface="Helvetica Neue"/>
                </a:rPr>
                <a:t>Results</a:t>
              </a:r>
            </a:p>
          </p:txBody>
        </p:sp>
        <p:sp>
          <p:nvSpPr>
            <p:cNvPr id="13" name="TextBox 12"/>
            <p:cNvSpPr txBox="1"/>
            <p:nvPr/>
          </p:nvSpPr>
          <p:spPr>
            <a:xfrm>
              <a:off x="28363817" y="10901013"/>
              <a:ext cx="14269482" cy="1815882"/>
            </a:xfrm>
            <a:prstGeom prst="rect">
              <a:avLst/>
            </a:prstGeom>
            <a:noFill/>
          </p:spPr>
          <p:txBody>
            <a:bodyPr wrap="square" rtlCol="0">
              <a:spAutoFit/>
            </a:bodyPr>
            <a:lstStyle/>
            <a:p>
              <a:r>
                <a:rPr lang="en-US" sz="2800" b="1" dirty="0">
                  <a:latin typeface="Helvetica Neue" charset="0"/>
                  <a:ea typeface="Helvetica Neue" charset="0"/>
                  <a:cs typeface="Helvetica Neue" charset="0"/>
                </a:rPr>
                <a:t>Figure 4. </a:t>
              </a:r>
              <a:r>
                <a:rPr lang="en-US" sz="2800" dirty="0">
                  <a:latin typeface="Helvetica Neue" charset="0"/>
                  <a:ea typeface="Helvetica Neue" charset="0"/>
                  <a:cs typeface="Helvetica Neue" charset="0"/>
                </a:rPr>
                <a:t>Quality is measured in precision and recall. Precision is the correct retrievals over all retrievals, and recall is the number of correct retrievals over the number of human-annotated ground-truth retrievals. We achieve an overall precision and recall of 96% and 74% respectively.</a:t>
              </a:r>
            </a:p>
          </p:txBody>
        </p:sp>
        <p:sp>
          <p:nvSpPr>
            <p:cNvPr id="32" name="TextBox 31"/>
            <p:cNvSpPr txBox="1"/>
            <p:nvPr/>
          </p:nvSpPr>
          <p:spPr>
            <a:xfrm>
              <a:off x="28397626" y="18743624"/>
              <a:ext cx="14556998" cy="1384995"/>
            </a:xfrm>
            <a:prstGeom prst="rect">
              <a:avLst/>
            </a:prstGeom>
            <a:noFill/>
          </p:spPr>
          <p:txBody>
            <a:bodyPr wrap="square" rtlCol="0">
              <a:spAutoFit/>
            </a:bodyPr>
            <a:lstStyle/>
            <a:p>
              <a:r>
                <a:rPr lang="en-US" sz="2800" b="1" dirty="0">
                  <a:latin typeface="Helvetica Neue" charset="0"/>
                  <a:ea typeface="Helvetica Neue" charset="0"/>
                  <a:cs typeface="Helvetica Neue" charset="0"/>
                </a:rPr>
                <a:t>Figure 5. </a:t>
              </a:r>
              <a:r>
                <a:rPr lang="en-US" sz="2800" dirty="0">
                  <a:latin typeface="Helvetica Neue" charset="0"/>
                  <a:ea typeface="Helvetica Neue" charset="0"/>
                  <a:cs typeface="Helvetica Neue" charset="0"/>
                </a:rPr>
                <a:t>Performance of our most time-consuming components were average across all images in our dataset. OCR, the commodity, takes longer than the other components of </a:t>
              </a:r>
              <a:r>
                <a:rPr lang="en-US" sz="2800" i="1" dirty="0">
                  <a:latin typeface="Helvetica Neue" charset="0"/>
                  <a:ea typeface="Helvetica Neue" charset="0"/>
                  <a:cs typeface="Helvetica Neue" charset="0"/>
                </a:rPr>
                <a:t>IFR</a:t>
              </a:r>
              <a:r>
                <a:rPr lang="en-US" sz="2800" dirty="0">
                  <a:latin typeface="Helvetica Neue" charset="0"/>
                  <a:ea typeface="Helvetica Neue" charset="0"/>
                  <a:cs typeface="Helvetica Neue" charset="0"/>
                </a:rPr>
                <a:t>. To process a single image, </a:t>
              </a:r>
              <a:r>
                <a:rPr lang="en-US" sz="2800" i="1" dirty="0">
                  <a:latin typeface="Helvetica Neue" charset="0"/>
                  <a:ea typeface="Helvetica Neue" charset="0"/>
                  <a:cs typeface="Helvetica Neue" charset="0"/>
                </a:rPr>
                <a:t>IFR</a:t>
              </a:r>
              <a:r>
                <a:rPr lang="en-US" sz="2800" dirty="0">
                  <a:latin typeface="Helvetica Neue" charset="0"/>
                  <a:ea typeface="Helvetica Neue" charset="0"/>
                  <a:cs typeface="Helvetica Neue" charset="0"/>
                </a:rPr>
                <a:t> takes about 2 seconds on average.</a:t>
              </a:r>
            </a:p>
          </p:txBody>
        </p:sp>
        <p:sp>
          <p:nvSpPr>
            <p:cNvPr id="35" name="TextBox 34"/>
            <p:cNvSpPr txBox="1"/>
            <p:nvPr/>
          </p:nvSpPr>
          <p:spPr>
            <a:xfrm>
              <a:off x="28409542" y="24913755"/>
              <a:ext cx="14397821" cy="1384995"/>
            </a:xfrm>
            <a:prstGeom prst="rect">
              <a:avLst/>
            </a:prstGeom>
            <a:noFill/>
          </p:spPr>
          <p:txBody>
            <a:bodyPr wrap="square" rtlCol="0">
              <a:spAutoFit/>
            </a:bodyPr>
            <a:lstStyle/>
            <a:p>
              <a:pPr algn="just"/>
              <a:r>
                <a:rPr lang="en-US" sz="2800" b="1" dirty="0">
                  <a:latin typeface="Helvetica Neue" charset="0"/>
                  <a:ea typeface="Helvetica Neue" charset="0"/>
                  <a:cs typeface="Helvetica Neue" charset="0"/>
                </a:rPr>
                <a:t>Figure 6. </a:t>
              </a:r>
              <a:r>
                <a:rPr lang="en-US" sz="2800" dirty="0">
                  <a:latin typeface="Helvetica Neue" charset="0"/>
                  <a:ea typeface="Helvetica Neue" charset="0"/>
                  <a:cs typeface="Helvetica Neue" charset="0"/>
                </a:rPr>
                <a:t>We varied tasks along two dimensions: complexity and size and observed that participants completed each task faster using tables from the output of </a:t>
              </a:r>
              <a:r>
                <a:rPr lang="en-US" sz="2800" i="1" dirty="0">
                  <a:latin typeface="Helvetica Neue" charset="0"/>
                  <a:ea typeface="Helvetica Neue" charset="0"/>
                  <a:cs typeface="Helvetica Neue" charset="0"/>
                </a:rPr>
                <a:t>IFR</a:t>
              </a:r>
              <a:r>
                <a:rPr lang="en-US" sz="2800" dirty="0">
                  <a:latin typeface="Helvetica Neue" charset="0"/>
                  <a:ea typeface="Helvetica Neue" charset="0"/>
                  <a:cs typeface="Helvetica Neue" charset="0"/>
                </a:rPr>
                <a:t> than the raw image inputs. </a:t>
              </a:r>
              <a:r>
                <a:rPr lang="en-US" sz="2800" dirty="0">
                  <a:latin typeface="Helvetica Neue"/>
                  <a:cs typeface="Helvetica Neue"/>
                </a:rPr>
                <a:t>We support this claim with a one-sided paired t-test.</a:t>
              </a:r>
            </a:p>
          </p:txBody>
        </p:sp>
      </p:grpSp>
      <p:pic>
        <p:nvPicPr>
          <p:cNvPr id="4" name="Graphic 3">
            <a:extLst>
              <a:ext uri="{FF2B5EF4-FFF2-40B4-BE49-F238E27FC236}">
                <a16:creationId xmlns:a16="http://schemas.microsoft.com/office/drawing/2014/main" id="{080DE015-36F1-6B4E-82BB-87313C02D414}"/>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11289" t="28772" r="19146" b="17144"/>
          <a:stretch/>
        </p:blipFill>
        <p:spPr>
          <a:xfrm>
            <a:off x="39379696" y="235122"/>
            <a:ext cx="3292641" cy="3619606"/>
          </a:xfrm>
          <a:prstGeom prst="rect">
            <a:avLst/>
          </a:prstGeom>
        </p:spPr>
      </p:pic>
    </p:spTree>
    <p:extLst>
      <p:ext uri="{BB962C8B-B14F-4D97-AF65-F5344CB8AC3E}">
        <p14:creationId xmlns:p14="http://schemas.microsoft.com/office/powerpoint/2010/main" val="2396486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1592</TotalTime>
  <Words>327</Words>
  <Application>Microsoft Macintosh PowerPoint</Application>
  <PresentationFormat>Custom</PresentationFormat>
  <Paragraphs>16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Helvetica Neue</vt:lpstr>
      <vt:lpstr>Helvetica Neue Light</vt:lpstr>
      <vt:lpstr>Proxima Nova Black</vt:lpstr>
      <vt:lpstr>Wingdings</vt:lpstr>
      <vt:lpstr>Office Theme</vt:lpstr>
      <vt:lpstr>PowerPoint Presentation</vt:lpstr>
    </vt:vector>
  </TitlesOfParts>
  <Manager/>
  <Company>The Ohio State University</Company>
  <LinksUpToDate>false</LinksUpToDate>
  <SharedDoc>false</SharedDoc>
  <HyperlinkBase/>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Arnab Nandi</dc:creator>
  <cp:keywords/>
  <dc:description/>
  <cp:lastModifiedBy>Deshpande, Mohit</cp:lastModifiedBy>
  <cp:revision>208</cp:revision>
  <cp:lastPrinted>2017-03-19T19:53:47Z</cp:lastPrinted>
  <dcterms:created xsi:type="dcterms:W3CDTF">2012-12-22T00:02:18Z</dcterms:created>
  <dcterms:modified xsi:type="dcterms:W3CDTF">2018-04-13T13:50:14Z</dcterms:modified>
  <cp:category/>
</cp:coreProperties>
</file>