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builtin.com/blockch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efiprime.com/ethere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price prediction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Wafi Almustahi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081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Ethereum</a:t>
            </a:r>
            <a:r>
              <a:rPr lang="en-US" dirty="0"/>
              <a:t> Price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02" y="2193925"/>
            <a:ext cx="8310795" cy="4024313"/>
          </a:xfrm>
        </p:spPr>
      </p:pic>
    </p:spTree>
    <p:extLst>
      <p:ext uri="{BB962C8B-B14F-4D97-AF65-F5344CB8AC3E}">
        <p14:creationId xmlns:p14="http://schemas.microsoft.com/office/powerpoint/2010/main" val="21782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ACF</a:t>
            </a:r>
            <a:endParaRPr lang="ar-S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44" y="2193925"/>
            <a:ext cx="7930512" cy="4024313"/>
          </a:xfrm>
        </p:spPr>
      </p:pic>
    </p:spTree>
    <p:extLst>
      <p:ext uri="{BB962C8B-B14F-4D97-AF65-F5344CB8AC3E}">
        <p14:creationId xmlns:p14="http://schemas.microsoft.com/office/powerpoint/2010/main" val="3175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Partial autocorrelation function   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61" y="2193925"/>
            <a:ext cx="8109077" cy="4024313"/>
          </a:xfrm>
        </p:spPr>
      </p:pic>
    </p:spTree>
    <p:extLst>
      <p:ext uri="{BB962C8B-B14F-4D97-AF65-F5344CB8AC3E}">
        <p14:creationId xmlns:p14="http://schemas.microsoft.com/office/powerpoint/2010/main" val="8281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Blockchain</a:t>
            </a:r>
            <a:r>
              <a:rPr lang="en-US" dirty="0" smtClean="0"/>
              <a:t> technology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Blockchain</a:t>
            </a:r>
            <a:r>
              <a:rPr lang="en-US" dirty="0"/>
              <a:t> technology is most simply defined as a decentralized, distributed ledger that records the provenance of a digital asset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Digital assets are distributed instead of copied or transferred.</a:t>
            </a:r>
          </a:p>
          <a:p>
            <a:pPr algn="l" rtl="0"/>
            <a:r>
              <a:rPr lang="en-US" dirty="0"/>
              <a:t>The asset is decentralized,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allowing </a:t>
            </a:r>
            <a:r>
              <a:rPr lang="en-US" dirty="0"/>
              <a:t>full real-time access.</a:t>
            </a:r>
          </a:p>
          <a:p>
            <a:pPr algn="l" rtl="0"/>
            <a:r>
              <a:rPr lang="en-US" dirty="0"/>
              <a:t>A transparent ledger of changes preserves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integrity </a:t>
            </a:r>
            <a:r>
              <a:rPr lang="en-US" dirty="0"/>
              <a:t>of the document,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which </a:t>
            </a:r>
            <a:r>
              <a:rPr lang="en-US" dirty="0"/>
              <a:t>creates trust in the asset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sz="1200" dirty="0">
                <a:hlinkClick r:id="rId2"/>
              </a:rPr>
              <a:t>https://builtin.com/blockchain</a:t>
            </a:r>
            <a:endParaRPr lang="en-US" sz="1200" dirty="0"/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84" y="3488435"/>
            <a:ext cx="4360926" cy="24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Crypto currencies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 cryptocurrency (or crypto currency) is a digital asset designed to work as a medium of exchange that uses strong cryptography to secure financial transactions, control the creation of additional units, and verify the transfer of assets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92" y="3566541"/>
            <a:ext cx="3609213" cy="24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Defi</a:t>
            </a:r>
            <a:r>
              <a:rPr lang="en-US" dirty="0" smtClean="0"/>
              <a:t> and </a:t>
            </a:r>
            <a:r>
              <a:rPr lang="en-US" dirty="0" err="1" smtClean="0"/>
              <a:t>ethereum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DeFi</a:t>
            </a:r>
            <a:r>
              <a:rPr lang="en-US" dirty="0"/>
              <a:t> is the movement that leverages decentralized networks to transform old financial products into trustless and transparent protocols that run without intermediaries. We have 218 </a:t>
            </a:r>
            <a:r>
              <a:rPr lang="en-US" dirty="0" err="1"/>
              <a:t>DeFi</a:t>
            </a:r>
            <a:r>
              <a:rPr lang="en-US" dirty="0"/>
              <a:t> projects listed and 200 of them built on </a:t>
            </a:r>
            <a:r>
              <a:rPr lang="en-US" dirty="0" err="1"/>
              <a:t>Ethereum</a:t>
            </a:r>
            <a:r>
              <a:rPr lang="en-US" dirty="0" smtClean="0"/>
              <a:t>.</a:t>
            </a:r>
          </a:p>
          <a:p>
            <a:pPr algn="l" rtl="0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defiprime.com/ethereum</a:t>
            </a:r>
            <a:endParaRPr lang="en-US" sz="1200" dirty="0" smtClean="0"/>
          </a:p>
          <a:p>
            <a:pPr marL="0" indent="0" algn="l" rtl="0">
              <a:buNone/>
            </a:pPr>
            <a:endParaRPr lang="ar-SA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9"/>
          <a:stretch/>
        </p:blipFill>
        <p:spPr>
          <a:xfrm>
            <a:off x="4882897" y="3608449"/>
            <a:ext cx="4361688" cy="23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Ethereum</a:t>
            </a:r>
            <a:r>
              <a:rPr lang="en-US" dirty="0" smtClean="0"/>
              <a:t> Price</a:t>
            </a:r>
            <a:endParaRPr lang="ar-S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36" y="1848051"/>
            <a:ext cx="8596054" cy="4370187"/>
          </a:xfrm>
        </p:spPr>
      </p:pic>
    </p:spTree>
    <p:extLst>
      <p:ext uri="{BB962C8B-B14F-4D97-AF65-F5344CB8AC3E}">
        <p14:creationId xmlns:p14="http://schemas.microsoft.com/office/powerpoint/2010/main" val="1232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Ethereum</a:t>
            </a:r>
            <a:r>
              <a:rPr lang="en-US" dirty="0"/>
              <a:t> Price</a:t>
            </a:r>
            <a:endParaRPr lang="ar-S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8" y="1896177"/>
            <a:ext cx="9075228" cy="4609111"/>
          </a:xfrm>
        </p:spPr>
      </p:pic>
    </p:spTree>
    <p:extLst>
      <p:ext uri="{BB962C8B-B14F-4D97-AF65-F5344CB8AC3E}">
        <p14:creationId xmlns:p14="http://schemas.microsoft.com/office/powerpoint/2010/main" val="38633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Ethereum</a:t>
            </a:r>
            <a:r>
              <a:rPr lang="en-US" dirty="0"/>
              <a:t> Price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7" y="1914793"/>
            <a:ext cx="8431620" cy="4313234"/>
          </a:xfrm>
        </p:spPr>
      </p:pic>
    </p:spTree>
    <p:extLst>
      <p:ext uri="{BB962C8B-B14F-4D97-AF65-F5344CB8AC3E}">
        <p14:creationId xmlns:p14="http://schemas.microsoft.com/office/powerpoint/2010/main" val="2170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Decomposition </a:t>
            </a:r>
            <a:r>
              <a:rPr lang="en-US" dirty="0" err="1" smtClean="0"/>
              <a:t>ts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9" y="2193925"/>
            <a:ext cx="8061321" cy="4024313"/>
          </a:xfrm>
        </p:spPr>
      </p:pic>
    </p:spTree>
    <p:extLst>
      <p:ext uri="{BB962C8B-B14F-4D97-AF65-F5344CB8AC3E}">
        <p14:creationId xmlns:p14="http://schemas.microsoft.com/office/powerpoint/2010/main" val="3347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Decomposition </a:t>
            </a:r>
            <a:r>
              <a:rPr lang="en-US" dirty="0" err="1"/>
              <a:t>ts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55" y="2193925"/>
            <a:ext cx="8100889" cy="4024313"/>
          </a:xfrm>
        </p:spPr>
      </p:pic>
    </p:spTree>
    <p:extLst>
      <p:ext uri="{BB962C8B-B14F-4D97-AF65-F5344CB8AC3E}">
        <p14:creationId xmlns:p14="http://schemas.microsoft.com/office/powerpoint/2010/main" val="31766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172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Ethereum price prediction</vt:lpstr>
      <vt:lpstr>Blockchain technology </vt:lpstr>
      <vt:lpstr>Crypto currencies </vt:lpstr>
      <vt:lpstr>Defi and ethereum</vt:lpstr>
      <vt:lpstr>Ethereum Price</vt:lpstr>
      <vt:lpstr>Ethereum Price</vt:lpstr>
      <vt:lpstr>Ethereum Price</vt:lpstr>
      <vt:lpstr>Decomposition ts</vt:lpstr>
      <vt:lpstr>Decomposition ts</vt:lpstr>
      <vt:lpstr>Ethereum Price</vt:lpstr>
      <vt:lpstr>ACF</vt:lpstr>
      <vt:lpstr>Partial autocorrelation function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price prediction</dc:title>
  <dc:creator>Wafi M Almustahi</dc:creator>
  <cp:lastModifiedBy>Wafi M Almustahi</cp:lastModifiedBy>
  <cp:revision>18</cp:revision>
  <dcterms:created xsi:type="dcterms:W3CDTF">2020-02-11T23:41:23Z</dcterms:created>
  <dcterms:modified xsi:type="dcterms:W3CDTF">2020-02-19T00:18:03Z</dcterms:modified>
</cp:coreProperties>
</file>