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BF4-107C-5A9F-A595-AA7ACB55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A14C3-CE13-1468-6E95-7DBF70B3F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DA3B-9906-4870-9BDA-2F6B3504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2607-537C-6240-B73F-5ABF7BC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360-5FA2-3BBD-6876-988ED2C3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F18D-216B-6FC7-D003-FE398A05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2F0D2-3BAE-B4A5-401E-33CE1A54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363E-FB90-A5EE-7F4F-0CC59A1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5158-6E30-3DBB-C29B-E08B3D5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AEC9-E31E-D1C0-5760-7267CC35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361B-A34B-F54D-F577-1C5C53627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757C-9103-40B6-5915-9B56C4F12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CB9D-4F02-7612-8A29-B9AEC07B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9259-49D4-4E7A-25A1-CEF5A1F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063C-2114-478F-E95E-A820097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A3D7-88E2-E36E-24CC-A025A195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3204-6AD4-811D-3A61-781F71CD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14DF-A86B-4568-F549-858BE273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0AB9-8282-8087-F1C0-D52DFD03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19CB-1B1F-F915-E28E-11528A4E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2AE7-C7DF-A51F-5051-4E888125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83DC-6BF5-2FF9-A400-D13529C9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1A88-0832-219D-EC08-DF519C8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B5A-7FD5-2EC4-C208-3D2820A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BBE0-079B-1A25-D02F-289E992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D440-DA0F-5826-2619-E6B11CF0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8F19-9C44-E268-A7A2-899BD6AF2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CE3B-0A93-B73B-CE83-2B3DEDA8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F6970-3335-2BEA-13DA-16F9BE79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EC78-5FBF-673A-00BB-5125E22E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81F3-14A3-7615-7174-7B3B2995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601C-465D-9196-C242-37CBA1B3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BAA1-9ADF-25EA-4ECB-737277FE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448B-05B7-AE53-7E7F-2CDA92B8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30E4F-8100-024C-5583-E8221D87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E7211-3727-0208-708B-AA4737086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B070-4F5A-D0D9-E80D-290A1FE9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EB45-E9F6-C363-C405-D094C4C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1830F-3FE7-E875-A08C-E6E5388F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A9C1-368F-9C45-1D2B-8A84DE4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D97E-BFA6-31FD-593C-AAB9FAF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A366-D394-EAD7-0532-9AB98A3F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9586-A42F-AE03-D69E-2B284A05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A82D9-C405-8488-5587-C2CEEFF1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311F-8646-ABB2-DA88-9E8D8F9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EC39-F8FF-1247-EE88-ACA1ACE3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C632-407A-BDBC-374A-6BD5ED8F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1328-70E1-8D8A-E2E3-36582FAB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8D93F-1B8A-465C-D08C-C5BBE508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D379-6D0D-DDCE-D3FB-94F9D8B3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91FC-B3C8-A8A7-8130-265CF02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D0895-B748-5F35-F60E-3A36754F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B140-84DC-7F72-CF66-E8B4522C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17A20-E9E8-0607-7544-6C665E2A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B9D7-7843-A5F5-78C4-3E9F3FEC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0BB9-1A5B-DB3A-D164-39A7B200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9A77-49D1-FC5F-03C2-5D72A57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6A1E-1BD3-442E-E7D0-5065B45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A204-E04F-E5D3-8808-FB901D7B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DF6A8-B124-2588-E8B5-D7EE53DA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6CDE-CCC1-E753-6329-71489EEDF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EA11-F0E3-4B5F-A16F-2F081D65A87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1055-D526-0CAB-39EF-326F0386E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41A1-FA08-1A4D-DC2B-34F676B32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EA06-B704-414C-9C65-B9C599BF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E763-A114-929E-1EF9-3F7CD44D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78" y="1262678"/>
            <a:ext cx="9144000" cy="898738"/>
          </a:xfrm>
        </p:spPr>
        <p:txBody>
          <a:bodyPr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Prediksi Kadar Pewarna Makanan sebagai Media untuk Memprediksi Mikroorganisme pada Tambak Udang</a:t>
            </a:r>
            <a:r>
              <a:rPr lang="id-ID" sz="20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berbasis </a:t>
            </a:r>
            <a:r>
              <a:rPr lang="id-ID" sz="2000" i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Image Processing</a:t>
            </a:r>
            <a:r>
              <a:rPr lang="id-ID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id-ID" sz="2000" i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Euclidean Distance</a:t>
            </a:r>
            <a:endParaRPr lang="id-ID" sz="20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38870-FE68-0272-4A4E-801A8C22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0499" y="105544"/>
            <a:ext cx="2567231" cy="780065"/>
          </a:xfrm>
        </p:spPr>
        <p:txBody>
          <a:bodyPr>
            <a:normAutofit/>
          </a:bodyPr>
          <a:lstStyle/>
          <a:p>
            <a:r>
              <a:rPr lang="id-ID" sz="1200">
                <a:latin typeface="Times New Roman" panose="02020603050405020304" pitchFamily="18" charset="0"/>
                <a:cs typeface="Times New Roman" panose="02020603050405020304" pitchFamily="18" charset="0"/>
              </a:rPr>
              <a:t>2210181042</a:t>
            </a:r>
          </a:p>
          <a:p>
            <a:r>
              <a:rPr lang="id-ID" sz="1200">
                <a:latin typeface="Times New Roman" panose="02020603050405020304" pitchFamily="18" charset="0"/>
                <a:cs typeface="Times New Roman" panose="02020603050405020304" pitchFamily="18" charset="0"/>
              </a:rPr>
              <a:t> Muhammad Wafiq Kamaluddin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089DA-CD28-C142-2AD5-C14FD441C63B}"/>
              </a:ext>
            </a:extLst>
          </p:cNvPr>
          <p:cNvSpPr txBox="1"/>
          <p:nvPr/>
        </p:nvSpPr>
        <p:spPr>
          <a:xfrm>
            <a:off x="354909" y="21402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/>
              <a:t>22/7/22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1D241-3C11-BE55-CEDA-260BFBA155E3}"/>
              </a:ext>
            </a:extLst>
          </p:cNvPr>
          <p:cNvSpPr txBox="1"/>
          <p:nvPr/>
        </p:nvSpPr>
        <p:spPr>
          <a:xfrm>
            <a:off x="791847" y="2931738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Rancangan Desain Sistem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1B27D-3688-E253-D3AD-36CE957DD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7" y="3403911"/>
            <a:ext cx="5039935" cy="2854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FBF23-C2C5-12D9-E98F-80EA5E629253}"/>
              </a:ext>
            </a:extLst>
          </p:cNvPr>
          <p:cNvSpPr txBox="1"/>
          <p:nvPr/>
        </p:nvSpPr>
        <p:spPr>
          <a:xfrm>
            <a:off x="5763182" y="2931738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 Prototype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46272-3D94-B6CD-71D7-8627379E9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05" y="2161416"/>
            <a:ext cx="3517382" cy="228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70BA8-D2A6-9692-A120-E5EABD1437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53" y="4497569"/>
            <a:ext cx="2940685" cy="1983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18460-9BB4-FB9A-625F-A024103C00E0}"/>
              </a:ext>
            </a:extLst>
          </p:cNvPr>
          <p:cNvSpPr txBox="1"/>
          <p:nvPr/>
        </p:nvSpPr>
        <p:spPr>
          <a:xfrm>
            <a:off x="5784412" y="5219068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Realisasi Desain</a:t>
            </a:r>
            <a:endParaRPr lang="id-ID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3ED7-7F32-4A37-B826-3C1BB86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1FE07-E00C-BEC0-2FCD-60CB6445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85" y="2171709"/>
            <a:ext cx="747583" cy="2719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92752-FD85-4AD1-134D-05DF1356F8DC}"/>
              </a:ext>
            </a:extLst>
          </p:cNvPr>
          <p:cNvSpPr txBox="1"/>
          <p:nvPr/>
        </p:nvSpPr>
        <p:spPr>
          <a:xfrm>
            <a:off x="2231785" y="5231254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94 x 342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579D2-4543-2F60-B552-9D5A7113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11" y="1832093"/>
            <a:ext cx="9525" cy="325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6A2AE-F81D-C7B5-1E82-0C27216BAA73}"/>
              </a:ext>
            </a:extLst>
          </p:cNvPr>
          <p:cNvSpPr txBox="1"/>
          <p:nvPr/>
        </p:nvSpPr>
        <p:spPr>
          <a:xfrm>
            <a:off x="7512939" y="5308717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x 342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4AB26-3BDF-E8DB-74A2-BB7C555BCBE8}"/>
              </a:ext>
            </a:extLst>
          </p:cNvPr>
          <p:cNvCxnSpPr>
            <a:cxnSpLocks/>
          </p:cNvCxnSpPr>
          <p:nvPr/>
        </p:nvCxnSpPr>
        <p:spPr>
          <a:xfrm>
            <a:off x="5590095" y="3532698"/>
            <a:ext cx="139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413221-7CCF-C794-4A8C-4DEA3B371FA8}"/>
              </a:ext>
            </a:extLst>
          </p:cNvPr>
          <p:cNvSpPr txBox="1"/>
          <p:nvPr/>
        </p:nvSpPr>
        <p:spPr>
          <a:xfrm>
            <a:off x="4490109" y="1987043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Penyederhanaan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</a:t>
            </a:r>
          </a:p>
        </p:txBody>
      </p:sp>
    </p:spTree>
    <p:extLst>
      <p:ext uri="{BB962C8B-B14F-4D97-AF65-F5344CB8AC3E}">
        <p14:creationId xmlns:p14="http://schemas.microsoft.com/office/powerpoint/2010/main" val="38183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4C4-1974-9C1A-6BC4-EC2BC5F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Prediksi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285DA-D45B-20D0-EED3-1DFC6F3E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44" y="1756677"/>
            <a:ext cx="9525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0BE02-5078-CF1A-6537-4B31D70B18B7}"/>
              </a:ext>
            </a:extLst>
          </p:cNvPr>
          <p:cNvSpPr txBox="1"/>
          <p:nvPr/>
        </p:nvSpPr>
        <p:spPr>
          <a:xfrm>
            <a:off x="838200" y="5184743"/>
            <a:ext cx="2947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air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komposisi</a:t>
            </a:r>
            <a:endParaRPr lang="en-US" sz="1600" dirty="0"/>
          </a:p>
          <a:p>
            <a:r>
              <a:rPr lang="en-US" sz="1600" dirty="0"/>
              <a:t>0 % </a:t>
            </a:r>
            <a:r>
              <a:rPr lang="en-US" sz="1600" dirty="0" err="1"/>
              <a:t>Pewarna</a:t>
            </a:r>
            <a:r>
              <a:rPr lang="en-US" sz="1600" dirty="0"/>
              <a:t> Merah</a:t>
            </a:r>
            <a:br>
              <a:rPr lang="en-US" sz="1600" dirty="0"/>
            </a:br>
            <a:r>
              <a:rPr lang="en-US" sz="1600" dirty="0"/>
              <a:t>0 % </a:t>
            </a:r>
            <a:r>
              <a:rPr lang="en-US" sz="1600" dirty="0" err="1"/>
              <a:t>Pewarna</a:t>
            </a:r>
            <a:r>
              <a:rPr lang="en-US" sz="1600" dirty="0"/>
              <a:t> Hijau</a:t>
            </a:r>
          </a:p>
          <a:p>
            <a:r>
              <a:rPr lang="en-US" sz="1600" dirty="0"/>
              <a:t>0 % </a:t>
            </a:r>
            <a:r>
              <a:rPr lang="en-US" sz="1600" dirty="0" err="1"/>
              <a:t>Pewarna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E80C7F-FD06-47F2-1C34-FE3AF0BBDF39}"/>
              </a:ext>
            </a:extLst>
          </p:cNvPr>
          <p:cNvCxnSpPr>
            <a:cxnSpLocks/>
          </p:cNvCxnSpPr>
          <p:nvPr/>
        </p:nvCxnSpPr>
        <p:spPr>
          <a:xfrm>
            <a:off x="3035431" y="3385452"/>
            <a:ext cx="1385740" cy="1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6B3959-E937-3246-7A72-88BCB6EDCCD0}"/>
              </a:ext>
            </a:extLst>
          </p:cNvPr>
          <p:cNvSpPr txBox="1"/>
          <p:nvPr/>
        </p:nvSpPr>
        <p:spPr>
          <a:xfrm>
            <a:off x="2901214" y="2338284"/>
            <a:ext cx="1635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Pencarian</a:t>
            </a:r>
            <a:r>
              <a:rPr lang="en-US" dirty="0"/>
              <a:t> Jarak</a:t>
            </a:r>
          </a:p>
          <a:p>
            <a:pPr algn="ctr"/>
            <a:r>
              <a:rPr lang="en-US" dirty="0"/>
              <a:t>Euclidean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4CCDFC-2CF1-991B-C88E-33B1DDAE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721"/>
            <a:ext cx="9525" cy="3257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4722C3-E843-CFE0-27E0-4A9EEF6E96DC}"/>
              </a:ext>
            </a:extLst>
          </p:cNvPr>
          <p:cNvSpPr txBox="1"/>
          <p:nvPr/>
        </p:nvSpPr>
        <p:spPr>
          <a:xfrm>
            <a:off x="6469145" y="1027906"/>
            <a:ext cx="309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sz="1800" dirty="0" err="1"/>
              <a:t>itra</a:t>
            </a:r>
            <a:r>
              <a:rPr lang="en-US" sz="1800" dirty="0"/>
              <a:t> </a:t>
            </a:r>
            <a:r>
              <a:rPr lang="en-US" dirty="0" err="1"/>
              <a:t>gelas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D63F4-73BB-3DFB-C510-3DB61E894A3E}"/>
              </a:ext>
            </a:extLst>
          </p:cNvPr>
          <p:cNvSpPr txBox="1"/>
          <p:nvPr/>
        </p:nvSpPr>
        <p:spPr>
          <a:xfrm>
            <a:off x="6469145" y="1875353"/>
            <a:ext cx="309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Jarak = 1491,146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99352B-21CD-B4FB-0CB5-4A14E34EF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561" y="3172645"/>
            <a:ext cx="9525" cy="325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CCC59-3FDE-7190-0D75-FC8DB52F8125}"/>
              </a:ext>
            </a:extLst>
          </p:cNvPr>
          <p:cNvSpPr txBox="1"/>
          <p:nvPr/>
        </p:nvSpPr>
        <p:spPr>
          <a:xfrm>
            <a:off x="8010717" y="3724202"/>
            <a:ext cx="3477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Citra </a:t>
            </a:r>
            <a:r>
              <a:rPr lang="en-US" sz="1600" dirty="0" err="1"/>
              <a:t>Pewarna</a:t>
            </a:r>
            <a:r>
              <a:rPr lang="en-US" sz="1600" dirty="0"/>
              <a:t> Merah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komposisi</a:t>
            </a:r>
            <a:endParaRPr lang="en-US" sz="1600" dirty="0"/>
          </a:p>
          <a:p>
            <a:r>
              <a:rPr lang="en-US" sz="1600" dirty="0"/>
              <a:t>25 % </a:t>
            </a:r>
            <a:r>
              <a:rPr lang="en-US" sz="1600" dirty="0" err="1"/>
              <a:t>Pewarna</a:t>
            </a:r>
            <a:r>
              <a:rPr lang="en-US" sz="1600" dirty="0"/>
              <a:t> Merah</a:t>
            </a:r>
            <a:br>
              <a:rPr lang="en-US" sz="1600" dirty="0"/>
            </a:br>
            <a:r>
              <a:rPr lang="en-US" sz="1600" dirty="0"/>
              <a:t>0 % </a:t>
            </a:r>
            <a:r>
              <a:rPr lang="en-US" sz="1600" dirty="0" err="1"/>
              <a:t>Pewarna</a:t>
            </a:r>
            <a:r>
              <a:rPr lang="en-US" sz="1600" dirty="0"/>
              <a:t> Hijau</a:t>
            </a:r>
          </a:p>
          <a:p>
            <a:r>
              <a:rPr lang="en-US" sz="1600" dirty="0"/>
              <a:t>0 % </a:t>
            </a:r>
            <a:r>
              <a:rPr lang="en-US" sz="1600" dirty="0" err="1"/>
              <a:t>Pewarna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F9A80-43CE-77D1-BD69-77F352DF04FC}"/>
              </a:ext>
            </a:extLst>
          </p:cNvPr>
          <p:cNvSpPr txBox="1"/>
          <p:nvPr/>
        </p:nvSpPr>
        <p:spPr>
          <a:xfrm>
            <a:off x="8010717" y="5184743"/>
            <a:ext cx="309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Jarak = 5094,189</a:t>
            </a:r>
          </a:p>
        </p:txBody>
      </p:sp>
    </p:spTree>
    <p:extLst>
      <p:ext uri="{BB962C8B-B14F-4D97-AF65-F5344CB8AC3E}">
        <p14:creationId xmlns:p14="http://schemas.microsoft.com/office/powerpoint/2010/main" val="23323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7BBF-4F84-3FC7-3AB5-8FC11C63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D7F5DC-F0DF-0404-6EE9-9E2C74A1E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92939"/>
              </p:ext>
            </p:extLst>
          </p:nvPr>
        </p:nvGraphicFramePr>
        <p:xfrm>
          <a:off x="1950564" y="2483679"/>
          <a:ext cx="3494405" cy="2702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10872255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445999326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543377002"/>
                    </a:ext>
                  </a:extLst>
                </a:gridCol>
              </a:tblGrid>
              <a:tr h="1092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test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Prediksi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55808"/>
                  </a:ext>
                </a:extLst>
              </a:tr>
              <a:tr h="1092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Kelas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Euclidean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23983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Hijau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503,65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5192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852,417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662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1250,379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20125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Biru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Biru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1933,044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1678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4069,697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61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4506,816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8685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1450,892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0425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3260,224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124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3924,46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405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FE908D-3AB8-47AA-05AD-55497EDFCC36}"/>
              </a:ext>
            </a:extLst>
          </p:cNvPr>
          <p:cNvSpPr txBox="1"/>
          <p:nvPr/>
        </p:nvSpPr>
        <p:spPr>
          <a:xfrm>
            <a:off x="838200" y="1709938"/>
            <a:ext cx="599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pada </a:t>
            </a:r>
            <a:r>
              <a:rPr lang="en-US" i="1" dirty="0"/>
              <a:t>vector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median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spektrum</a:t>
            </a:r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467DD-212E-F31E-7DF7-55D93DE728BE}"/>
              </a:ext>
            </a:extLst>
          </p:cNvPr>
          <p:cNvSpPr txBox="1"/>
          <p:nvPr/>
        </p:nvSpPr>
        <p:spPr>
          <a:xfrm>
            <a:off x="6115250" y="2925881"/>
            <a:ext cx="58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pada </a:t>
            </a:r>
            <a:r>
              <a:rPr lang="en-US" i="1" dirty="0"/>
              <a:t>vector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mean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spektrum</a:t>
            </a:r>
            <a:r>
              <a:rPr lang="en-US" dirty="0"/>
              <a:t>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90EA4D-80D3-CF31-EB19-D90B3C11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95834"/>
              </p:ext>
            </p:extLst>
          </p:nvPr>
        </p:nvGraphicFramePr>
        <p:xfrm>
          <a:off x="7214753" y="3766438"/>
          <a:ext cx="3611880" cy="2245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268093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94906574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309244959"/>
                    </a:ext>
                  </a:extLst>
                </a:gridCol>
              </a:tblGrid>
              <a:tr h="1092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test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Prediksi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65468"/>
                  </a:ext>
                </a:extLst>
              </a:tr>
              <a:tr h="1092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Kelas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Euclidean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01389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446,180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347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488,129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1995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824,007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86934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Biru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Biru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1930,991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103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4281,958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807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15 % Pewarna Hijau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4506,782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1067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1503,525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0887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2357,144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6295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25 % Pewarna Merah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3715,339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76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257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Prediksi Kadar Pewarna Makanan sebagai Media untuk Memprediksi Mikroorganisme pada Tambak Udang berbasis Image Processing dan Euclidean Distance</vt:lpstr>
      <vt:lpstr>Pengolahan Citra </vt:lpstr>
      <vt:lpstr>Proses Prediksi</vt:lpstr>
      <vt:lpstr>Hasil Prediksi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Kadar Pewarna Makanan sebagai Media untuk Memprediksi Mikroorganisme pada Tambak Udang berbasis Image Processing dan Euclidean Distance</dc:title>
  <dc:creator>Wafiq Kamaluddin</dc:creator>
  <cp:lastModifiedBy>Wafiq Kamaluddin</cp:lastModifiedBy>
  <cp:revision>39</cp:revision>
  <dcterms:created xsi:type="dcterms:W3CDTF">2022-07-22T02:21:23Z</dcterms:created>
  <dcterms:modified xsi:type="dcterms:W3CDTF">2022-07-22T02:58:35Z</dcterms:modified>
</cp:coreProperties>
</file>