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D831-7D3D-4127-A209-4D87C047E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D4241-0941-4F9B-AFA4-4367764C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C4F1E-38C8-4FB8-8AB0-8B34C3E6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27F5-6A8A-4A79-AD1E-79F5021DE09B}" type="datetimeFigureOut">
              <a:rPr lang="en-MY" smtClean="0"/>
              <a:t>26/1/2021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9AD0B-0544-439E-BE3D-4B585D99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A92B-BBEE-48A9-A923-339ACD6D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7D7-253F-4CFE-9BB9-C66FAE8D84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035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300B-993D-4F73-A716-A17848C9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2E3BC-E946-4384-A44F-A5866953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755B-7138-4A35-8074-88588EE7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27F5-6A8A-4A79-AD1E-79F5021DE09B}" type="datetimeFigureOut">
              <a:rPr lang="en-MY" smtClean="0"/>
              <a:t>26/1/2021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94687-21B6-49E5-A5F2-7E891A3D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FC90-3D04-4CA6-A375-D4AA8D7F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7D7-253F-4CFE-9BB9-C66FAE8D84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956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DB99D-E44C-475B-B2B0-7D3BD1A2A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73E95-7772-4DC9-AC00-00D04DDC5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6513-2A69-4C54-95BC-58883E6E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27F5-6A8A-4A79-AD1E-79F5021DE09B}" type="datetimeFigureOut">
              <a:rPr lang="en-MY" smtClean="0"/>
              <a:t>26/1/2021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9F48-49DB-4295-AF03-86AD86A7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3E5C6-E2A1-44D5-B457-277F7B2B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7D7-253F-4CFE-9BB9-C66FAE8D84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932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B71B-9A10-4779-8FC7-C1D29D52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755D-EF22-4515-BDAE-B1C8BFAC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3E1E7-AA0A-4081-933F-F2FB5BB8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27F5-6A8A-4A79-AD1E-79F5021DE09B}" type="datetimeFigureOut">
              <a:rPr lang="en-MY" smtClean="0"/>
              <a:t>26/1/2021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61EF-8742-4228-B581-0EAA193F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4EFF-CD29-4B09-9A98-8E2D4DC2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7D7-253F-4CFE-9BB9-C66FAE8D84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873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41BB-761F-4E58-894F-BC655D63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B3E74-5850-46C6-AC38-67E3CD7C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8C97D-255C-4A09-B1A4-6157CC9B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27F5-6A8A-4A79-AD1E-79F5021DE09B}" type="datetimeFigureOut">
              <a:rPr lang="en-MY" smtClean="0"/>
              <a:t>26/1/2021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4F0E1-09FA-499F-B182-8042F89B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406C3-6603-4F24-A64A-74D4907C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7D7-253F-4CFE-9BB9-C66FAE8D84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55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44D9-98CD-415B-BF39-32F97525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62D41-7FC3-4271-9106-C48EAFF4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BCA5-0617-4CB3-BAB8-6156FF2F9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D475C-D8FB-4545-8144-773F3EC6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27F5-6A8A-4A79-AD1E-79F5021DE09B}" type="datetimeFigureOut">
              <a:rPr lang="en-MY" smtClean="0"/>
              <a:t>26/1/2021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7B456-3787-4E6A-99D7-50C62F23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0B50D-6C4A-4543-9CC5-AC7EFB22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7D7-253F-4CFE-9BB9-C66FAE8D84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704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0D00-E69E-417A-8121-3CB384EA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D66AE-F1F6-407B-A668-192579AF4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81A4D-1855-4F08-8E7B-A2FDC1E7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BFB1A-1D76-4B8A-A75D-A511B6002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7CD2D-F63B-4273-8DB7-F449AADF1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B95E-6960-4BE2-BE85-44DC7F92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27F5-6A8A-4A79-AD1E-79F5021DE09B}" type="datetimeFigureOut">
              <a:rPr lang="en-MY" smtClean="0"/>
              <a:t>26/1/2021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5F987-05A8-4A8F-B163-7B93FDC1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2ED96-D5AE-4620-9094-24B74A59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7D7-253F-4CFE-9BB9-C66FAE8D84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637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E2B4-93B5-494C-97A8-39B14B25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FB512-C349-4AE3-9FE5-457BBFF7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27F5-6A8A-4A79-AD1E-79F5021DE09B}" type="datetimeFigureOut">
              <a:rPr lang="en-MY" smtClean="0"/>
              <a:t>26/1/2021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45175-997C-48B5-8218-922182AC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D4835-F7EB-4AD7-AB93-3A54F754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7D7-253F-4CFE-9BB9-C66FAE8D84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861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B7230-683A-4982-AC36-54F22032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27F5-6A8A-4A79-AD1E-79F5021DE09B}" type="datetimeFigureOut">
              <a:rPr lang="en-MY" smtClean="0"/>
              <a:t>26/1/2021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C574F-28CE-422A-BBB1-BDEE3D86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38F9A-B40A-4E84-8D47-F69E4C3D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7D7-253F-4CFE-9BB9-C66FAE8D84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604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55F9-84B7-4156-AFF3-58FF5467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62B3-7E18-4E90-83B7-FFEEB360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51ED1-25CE-4C7D-B3DD-47B791B4C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6F001-9B52-46AE-B23A-E2909BC2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27F5-6A8A-4A79-AD1E-79F5021DE09B}" type="datetimeFigureOut">
              <a:rPr lang="en-MY" smtClean="0"/>
              <a:t>26/1/2021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9B70A-5779-4D66-B1BC-964E9A58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2B41-14DA-4F89-A56E-82762DE7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7D7-253F-4CFE-9BB9-C66FAE8D84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727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2960-1A07-464B-AC40-89AB35B2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103DF-23B6-4E24-BD1B-BFD7C92BD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3D004-286A-4C72-93D5-E25B5337D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03299-1138-461E-B1DB-2379656B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27F5-6A8A-4A79-AD1E-79F5021DE09B}" type="datetimeFigureOut">
              <a:rPr lang="en-MY" smtClean="0"/>
              <a:t>26/1/2021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CE6AA-E5FE-461F-ADD8-EF7EEE71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37F5C-3FC1-465D-A22E-03C120CC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A7D7-253F-4CFE-9BB9-C66FAE8D84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868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DFC33-2FCC-4CCE-BEF2-07400C08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F17D-F3F7-4096-B976-9EA92AB3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5F9F-6C15-49C4-8218-46CD8EA53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27F5-6A8A-4A79-AD1E-79F5021DE09B}" type="datetimeFigureOut">
              <a:rPr lang="en-MY" smtClean="0"/>
              <a:t>26/1/2021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AC7B6-9B6A-4403-ADEF-27FC24421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C0150-0C49-4FFC-BEBD-E37F6E6B8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A7D7-253F-4CFE-9BB9-C66FAE8D84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657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0894-1E5B-4001-8E02-641FC82A3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B3190-5075-4DDA-B2FF-8CF7D4402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1F149-B792-4197-AEEA-48BBEB589642}"/>
              </a:ext>
            </a:extLst>
          </p:cNvPr>
          <p:cNvSpPr/>
          <p:nvPr/>
        </p:nvSpPr>
        <p:spPr>
          <a:xfrm>
            <a:off x="2096086" y="1600200"/>
            <a:ext cx="8145194" cy="4135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Travel With Friends is More Fun Than with Parent</a:t>
            </a:r>
          </a:p>
          <a:p>
            <a:pPr algn="ctr"/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(Persuasive speech)</a:t>
            </a:r>
          </a:p>
          <a:p>
            <a:pPr algn="ctr"/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Muhamad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Hibatul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Wafee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Bin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Mohd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Sharil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2020970537</a:t>
            </a:r>
          </a:p>
          <a:p>
            <a:pPr algn="ctr"/>
            <a:r>
              <a:rPr lang="en-US" sz="4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endParaRPr lang="en-MY" sz="4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265215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591-1AEE-422C-A7ED-D945D4F4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7D03-1937-4369-A4D7-B74F380AC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53B0B0-3B9A-4EF8-8B42-D04336D145E5}"/>
              </a:ext>
            </a:extLst>
          </p:cNvPr>
          <p:cNvSpPr/>
          <p:nvPr/>
        </p:nvSpPr>
        <p:spPr>
          <a:xfrm>
            <a:off x="3766625" y="5056653"/>
            <a:ext cx="4142935" cy="14362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Relationship </a:t>
            </a:r>
            <a:r>
              <a:rPr lang="en-MY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with the siblings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5796C6-610C-4D5E-8607-EAE41F151BA2}"/>
              </a:ext>
            </a:extLst>
          </p:cNvPr>
          <p:cNvSpPr/>
          <p:nvPr/>
        </p:nvSpPr>
        <p:spPr>
          <a:xfrm>
            <a:off x="5838093" y="2447780"/>
            <a:ext cx="5099538" cy="1547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This Is Because When You Travel With Parent, There Will Always Have Rules</a:t>
            </a:r>
            <a:endParaRPr lang="en-MY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C6E61-2EB9-4C76-962C-BC0F377F2F86}"/>
              </a:ext>
            </a:extLst>
          </p:cNvPr>
          <p:cNvSpPr/>
          <p:nvPr/>
        </p:nvSpPr>
        <p:spPr>
          <a:xfrm>
            <a:off x="2089051" y="704056"/>
            <a:ext cx="8848579" cy="11445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400" dirty="0"/>
              <a:t>MORE FREEDOM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FC5DB5-DC23-4703-95FA-62D75510E295}"/>
              </a:ext>
            </a:extLst>
          </p:cNvPr>
          <p:cNvSpPr/>
          <p:nvPr/>
        </p:nvSpPr>
        <p:spPr>
          <a:xfrm>
            <a:off x="1079695" y="3351262"/>
            <a:ext cx="4656406" cy="1604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 Place And The Activities Are Limited </a:t>
            </a:r>
          </a:p>
        </p:txBody>
      </p:sp>
    </p:spTree>
    <p:extLst>
      <p:ext uri="{BB962C8B-B14F-4D97-AF65-F5344CB8AC3E}">
        <p14:creationId xmlns:p14="http://schemas.microsoft.com/office/powerpoint/2010/main" val="129803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9D6FD8-F0C1-4B9B-8ADE-017672AC6BA9}"/>
              </a:ext>
            </a:extLst>
          </p:cNvPr>
          <p:cNvSpPr/>
          <p:nvPr/>
        </p:nvSpPr>
        <p:spPr>
          <a:xfrm>
            <a:off x="3052025" y="2967335"/>
            <a:ext cx="6087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MY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should we do?</a:t>
            </a:r>
          </a:p>
        </p:txBody>
      </p:sp>
    </p:spTree>
    <p:extLst>
      <p:ext uri="{BB962C8B-B14F-4D97-AF65-F5344CB8AC3E}">
        <p14:creationId xmlns:p14="http://schemas.microsoft.com/office/powerpoint/2010/main" val="354345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B833-9557-47B3-9252-2E87378B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010B-1089-4A11-8B6D-5C6DBFC85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A44D5C-190C-4E9E-B71B-6BA833306E41}"/>
              </a:ext>
            </a:extLst>
          </p:cNvPr>
          <p:cNvSpPr/>
          <p:nvPr/>
        </p:nvSpPr>
        <p:spPr>
          <a:xfrm>
            <a:off x="2658794" y="601736"/>
            <a:ext cx="7568418" cy="1223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CREATE AN EXCITING ACTIVITIES AND AN AMAZING MEMORIES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3A06CC-D8E4-4344-B88C-FED30C1E5D37}"/>
              </a:ext>
            </a:extLst>
          </p:cNvPr>
          <p:cNvSpPr/>
          <p:nvPr/>
        </p:nvSpPr>
        <p:spPr>
          <a:xfrm>
            <a:off x="1691014" y="2229633"/>
            <a:ext cx="3006246" cy="10897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Wild, Young And Free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317370-02E0-438A-A03A-25ADB987C04F}"/>
              </a:ext>
            </a:extLst>
          </p:cNvPr>
          <p:cNvSpPr/>
          <p:nvPr/>
        </p:nvSpPr>
        <p:spPr>
          <a:xfrm>
            <a:off x="4421688" y="4020855"/>
            <a:ext cx="3093928" cy="1223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Easier</a:t>
            </a:r>
            <a:r>
              <a:rPr lang="en-MY" dirty="0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5EEC52-B3F9-4DF8-9A1D-3FB97923859C}"/>
              </a:ext>
            </a:extLst>
          </p:cNvPr>
          <p:cNvSpPr/>
          <p:nvPr/>
        </p:nvSpPr>
        <p:spPr>
          <a:xfrm>
            <a:off x="6463430" y="2527083"/>
            <a:ext cx="3331923" cy="1223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Hard </a:t>
            </a:r>
            <a:r>
              <a:rPr lang="en-MY" sz="2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 Gathering </a:t>
            </a:r>
            <a:r>
              <a:rPr lang="en-MY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Together </a:t>
            </a:r>
          </a:p>
        </p:txBody>
      </p:sp>
    </p:spTree>
    <p:extLst>
      <p:ext uri="{BB962C8B-B14F-4D97-AF65-F5344CB8AC3E}">
        <p14:creationId xmlns:p14="http://schemas.microsoft.com/office/powerpoint/2010/main" val="216955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2C6D99-6390-4AD1-983D-799A6B950990}"/>
              </a:ext>
            </a:extLst>
          </p:cNvPr>
          <p:cNvSpPr/>
          <p:nvPr/>
        </p:nvSpPr>
        <p:spPr>
          <a:xfrm>
            <a:off x="3378750" y="2967335"/>
            <a:ext cx="5434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 will happen 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411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7FCC-34F7-463A-8EA7-667CAFA3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57BD1-38BE-4664-B59F-FBDF83E6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BE42E9-220F-4392-B354-CF88877E2292}"/>
              </a:ext>
            </a:extLst>
          </p:cNvPr>
          <p:cNvSpPr/>
          <p:nvPr/>
        </p:nvSpPr>
        <p:spPr>
          <a:xfrm>
            <a:off x="389206" y="2510118"/>
            <a:ext cx="5500468" cy="22367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Create A Great Bond With Your Friends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DF1C4A-C912-4951-BBC0-62B188AED24A}"/>
              </a:ext>
            </a:extLst>
          </p:cNvPr>
          <p:cNvSpPr/>
          <p:nvPr/>
        </p:nvSpPr>
        <p:spPr>
          <a:xfrm>
            <a:off x="6273018" y="1487175"/>
            <a:ext cx="4896730" cy="2045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11CB0-0653-4E53-B4B5-8401970C3B21}"/>
              </a:ext>
            </a:extLst>
          </p:cNvPr>
          <p:cNvSpPr/>
          <p:nvPr/>
        </p:nvSpPr>
        <p:spPr>
          <a:xfrm>
            <a:off x="6273018" y="1397823"/>
            <a:ext cx="4305887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MY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Didn’t have a great memory with your friends </a:t>
            </a:r>
          </a:p>
        </p:txBody>
      </p:sp>
    </p:spTree>
    <p:extLst>
      <p:ext uri="{BB962C8B-B14F-4D97-AF65-F5344CB8AC3E}">
        <p14:creationId xmlns:p14="http://schemas.microsoft.com/office/powerpoint/2010/main" val="333264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F103-6D41-4A04-AFF2-C29C1D12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48F7-A893-44C7-84E7-5218AEFCB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565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offce365_084</dc:creator>
  <cp:lastModifiedBy>offce365_084</cp:lastModifiedBy>
  <cp:revision>8</cp:revision>
  <dcterms:created xsi:type="dcterms:W3CDTF">2021-01-25T16:46:10Z</dcterms:created>
  <dcterms:modified xsi:type="dcterms:W3CDTF">2021-01-26T01:52:06Z</dcterms:modified>
</cp:coreProperties>
</file>