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5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7024-DFC7-4877-819D-0EB73D95B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30DF4-BD42-41FD-B91B-980E6CBF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9111-3043-4247-98E5-042D9808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BDBF-E34D-4312-814B-961FBEE1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EED8-8AC8-465B-9901-9BBDB8EB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218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772-ACB7-4585-B17F-FE328C40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8CF66-A31E-4B1F-BE55-EAADDAC5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FCE9-E700-4349-BBE5-F62557C6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C5B9-9082-4D5B-A0EC-992D080A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62A2-2EB1-440A-8AE2-048AECDF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73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C340F-4A5F-42E6-BFEF-570A08A37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EDD9D-A126-440A-ACBE-A8974591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9CC3-AC6F-496D-96FE-83FB5FA9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4F462-B0B4-475B-AE7C-6A9B3875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3FF16-0367-4E0C-A945-CDD0A7E2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321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AF67-1A17-4F6E-B267-83755E7E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FA99-4E6D-45F6-9658-1A026941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5055-563E-455A-9F16-41AAAB6B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B184-77DE-4610-899D-6C77093E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5E55D-61A9-4F9D-BC10-06AE4A76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38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5675-2EAF-4960-8328-FD95F09D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C4A03-FD88-4558-B566-43CFF5BB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BA387-C1B3-4FBD-9246-171D058A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3340-5DBD-45D7-A442-06F01075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E2BC-2271-4243-9D0E-9E82FEFF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83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98B9-1A72-4EFF-A76B-6633A40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2B3B-996E-4732-8276-1BFB95F01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06D31-CFE8-4621-A9BB-CF6FA177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D6E1-D4E8-4CAB-95E0-E156AA70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AA0F4-4B56-41BF-9859-DB88DE9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F8D1-7CD8-4F1F-8DBF-D2821476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64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F8C7-8681-4E8E-9C49-80E9D819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2BCC-C565-43CE-A7C3-E182C262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4551E-8330-4AFB-A8DF-7A3839B82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E6E38-824E-4ADF-99B5-1DE173533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160ED-42B8-4380-AC5A-2750CA796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E31C4-4F20-4BA7-8F81-8C663D4E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C121E-6744-4330-ABE4-D290A794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A34D4-DBAB-496A-865F-CBB5DDCA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2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1861-55ED-4704-8848-2817D5EC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1EE0A-D2FF-4164-849F-92FC48F4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4D2AE-9C33-4243-B701-1044310A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BD095-A8A7-4776-BD05-F23198AA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77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83CB1-D96D-4BCE-84EF-B22B2352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88B34-5BFA-4CF8-8CC8-09E7E668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53129-AD0B-4ED4-8682-13B43D1C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103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1FC9-A6E4-46D6-B827-4562C325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8528-1B43-4A90-BDF4-B06DB7C1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AB74D-D340-46AA-8D13-4FE06646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F6B9E-48BA-4DB3-951C-5957C8D8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51F28-96D7-4F33-B964-F05FE123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B0F89-E978-4AB2-8E69-52F0D1F3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924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4DE5-2F25-4AA7-BBCD-97DAB44B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B7241-B006-4758-9294-EC5E5AFDB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14972-39E8-431D-974A-B7CB07C8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6C378-374B-45C0-8BA8-F6EE816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A01AE-5F18-414C-8D38-15B4C5FC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57E1-359C-46A1-A810-3613B43C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530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2A43A-310C-4040-AC05-E2998775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17B7-3F1A-4051-A57F-1A149C83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650C-E555-44E2-B0EF-79DEDE11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672D-1F5C-4B15-9481-D68CAB8CA686}" type="datetimeFigureOut">
              <a:rPr lang="en-MY" smtClean="0"/>
              <a:t>26/11/2020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A55B-F9E1-4F50-9D58-20AF88A49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81E7-AADC-4083-BB80-846E8313C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5862-E07F-4A33-A049-F8B30546512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62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</a:extLst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643C-B41C-40F4-B31F-FF6A19D91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300" y="-184174"/>
            <a:ext cx="10469880" cy="3727474"/>
          </a:xfrm>
        </p:spPr>
        <p:txBody>
          <a:bodyPr>
            <a:normAutofit/>
          </a:bodyPr>
          <a:lstStyle/>
          <a:p>
            <a:r>
              <a:rPr lang="en-MY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SOCIAL MEDIA IS THE BEST </a:t>
            </a:r>
            <a:r>
              <a:rPr lang="en-MY" sz="8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PLATFORM FOR </a:t>
            </a:r>
            <a:r>
              <a:rPr lang="en-MY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BUSINESS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D36C4-4BEB-49B0-91A6-5DDC3E266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954" y="6030119"/>
            <a:ext cx="9144000" cy="1655762"/>
          </a:xfrm>
        </p:spPr>
        <p:txBody>
          <a:bodyPr/>
          <a:lstStyle/>
          <a:p>
            <a:r>
              <a:rPr lang="en-MY" dirty="0"/>
              <a:t>Presented by:</a:t>
            </a:r>
          </a:p>
          <a:p>
            <a:r>
              <a:rPr lang="en-MY" dirty="0"/>
              <a:t>Muhamad </a:t>
            </a:r>
            <a:r>
              <a:rPr lang="en-MY" dirty="0" err="1"/>
              <a:t>Hibatul</a:t>
            </a:r>
            <a:r>
              <a:rPr lang="en-MY" dirty="0"/>
              <a:t> </a:t>
            </a:r>
            <a:r>
              <a:rPr lang="en-MY" dirty="0" err="1"/>
              <a:t>Wafee</a:t>
            </a:r>
            <a:endParaRPr lang="en-MY" dirty="0"/>
          </a:p>
          <a:p>
            <a:r>
              <a:rPr lang="en-MY" dirty="0"/>
              <a:t>(2020970537)</a:t>
            </a:r>
          </a:p>
        </p:txBody>
      </p:sp>
    </p:spTree>
    <p:extLst>
      <p:ext uri="{BB962C8B-B14F-4D97-AF65-F5344CB8AC3E}">
        <p14:creationId xmlns:p14="http://schemas.microsoft.com/office/powerpoint/2010/main" val="29221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77F270F-ED13-400C-B3BF-A38561B9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24" y="643467"/>
            <a:ext cx="8697087" cy="557106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BB7EDC-72E9-4C23-984F-6A4322044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6" y="643467"/>
            <a:ext cx="928510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3F68C8-F63E-4902-AC00-13C56BA4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079" y="988255"/>
            <a:ext cx="2250366" cy="488148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6405676-EC65-4764-8E49-88EA17513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45" y="988255"/>
            <a:ext cx="2250366" cy="488148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F54C4A-B6F9-4653-9766-8917FE98C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57" y="988255"/>
            <a:ext cx="2250366" cy="48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0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6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SOCIAL MEDIA IS THE BEST PLATFORM FOR BUSINESS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IS THE BEST PLATFORM IN BUSINESS</dc:title>
  <dc:creator>offce365_084</dc:creator>
  <cp:lastModifiedBy>offce365_084</cp:lastModifiedBy>
  <cp:revision>12</cp:revision>
  <dcterms:created xsi:type="dcterms:W3CDTF">2020-11-25T12:04:00Z</dcterms:created>
  <dcterms:modified xsi:type="dcterms:W3CDTF">2020-11-27T06:19:22Z</dcterms:modified>
</cp:coreProperties>
</file>