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62" r:id="rId11"/>
    <p:sldId id="263" r:id="rId12"/>
    <p:sldId id="272" r:id="rId13"/>
    <p:sldId id="273" r:id="rId14"/>
    <p:sldId id="274" r:id="rId15"/>
    <p:sldId id="275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D37E9-9297-08B3-DECD-CDC770E25416}" v="3373" dt="2020-05-09T20:36:10.804"/>
    <p1510:client id="{97EEC9B2-386F-452A-8F47-F4A0A33A8C7E}" v="5" dt="2020-04-27T05:37:26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田 竜聖" userId="S::1916226@s.asojuku.ac.jp::ca19d449-c8a0-4980-a884-c6d8bc74f79c" providerId="AD" clId="Web-{845D37E9-9297-08B3-DECD-CDC770E25416}"/>
    <pc:docChg chg="addSld modSld sldOrd addMainMaster delMainMaster">
      <pc:chgData name="前田 竜聖" userId="S::1916226@s.asojuku.ac.jp::ca19d449-c8a0-4980-a884-c6d8bc74f79c" providerId="AD" clId="Web-{845D37E9-9297-08B3-DECD-CDC770E25416}" dt="2020-05-09T20:36:10.804" v="3381" actId="1076"/>
      <pc:docMkLst>
        <pc:docMk/>
      </pc:docMkLst>
      <pc:sldChg chg="addSp delSp modSp mod setBg modClrScheme chgLayout">
        <pc:chgData name="前田 竜聖" userId="S::1916226@s.asojuku.ac.jp::ca19d449-c8a0-4980-a884-c6d8bc74f79c" providerId="AD" clId="Web-{845D37E9-9297-08B3-DECD-CDC770E25416}" dt="2020-05-09T20:36:10.804" v="3381" actId="1076"/>
        <pc:sldMkLst>
          <pc:docMk/>
          <pc:sldMk cId="2128380218" sldId="256"/>
        </pc:sldMkLst>
        <pc:spChg chg="mod ord">
          <ac:chgData name="前田 竜聖" userId="S::1916226@s.asojuku.ac.jp::ca19d449-c8a0-4980-a884-c6d8bc74f79c" providerId="AD" clId="Web-{845D37E9-9297-08B3-DECD-CDC770E25416}" dt="2020-05-09T20:36:10.804" v="3381" actId="107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前田 竜聖" userId="S::1916226@s.asojuku.ac.jp::ca19d449-c8a0-4980-a884-c6d8bc74f79c" providerId="AD" clId="Web-{845D37E9-9297-08B3-DECD-CDC770E25416}" dt="2020-05-09T20:36:04.210" v="3380" actId="1076"/>
          <ac:spMkLst>
            <pc:docMk/>
            <pc:sldMk cId="2128380218" sldId="256"/>
            <ac:spMk id="3" creationId="{00000000-0000-0000-0000-000000000000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04.163" v="1453"/>
          <ac:spMkLst>
            <pc:docMk/>
            <pc:sldMk cId="2128380218" sldId="256"/>
            <ac:spMk id="5" creationId="{2783C067-F8BF-4755-B516-8A0CD74CF60C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04.163" v="1453"/>
          <ac:spMkLst>
            <pc:docMk/>
            <pc:sldMk cId="2128380218" sldId="256"/>
            <ac:spMk id="6" creationId="{2ED796EC-E7FF-46DB-B912-FB08BF12AA6E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04.163" v="1453"/>
          <ac:spMkLst>
            <pc:docMk/>
            <pc:sldMk cId="2128380218" sldId="256"/>
            <ac:spMk id="7" creationId="{549A2DAB-B431-487D-95AD-BB0FECB49E57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4:59.663" v="1451"/>
          <ac:spMkLst>
            <pc:docMk/>
            <pc:sldMk cId="2128380218" sldId="256"/>
            <ac:spMk id="8" creationId="{9179DE42-5613-4B35-A1E6-6CCBAA13C743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04.163" v="1453"/>
          <ac:spMkLst>
            <pc:docMk/>
            <pc:sldMk cId="2128380218" sldId="256"/>
            <ac:spMk id="9" creationId="{0819F787-32B4-46A8-BC57-C6571BCEE243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4:59.663" v="1451"/>
          <ac:spMkLst>
            <pc:docMk/>
            <pc:sldMk cId="2128380218" sldId="256"/>
            <ac:spMk id="14" creationId="{52FB45E9-914E-4471-AC87-E475CD51767D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09.226" v="1455"/>
          <ac:spMkLst>
            <pc:docMk/>
            <pc:sldMk cId="2128380218" sldId="256"/>
            <ac:spMk id="15" creationId="{DD6BC9EB-F181-48AB-BCA2-3D1DB20D2D87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4:59.663" v="1451"/>
          <ac:spMkLst>
            <pc:docMk/>
            <pc:sldMk cId="2128380218" sldId="256"/>
            <ac:spMk id="16" creationId="{C310626D-5743-49D4-8F7D-88C4F8F05774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09.226" v="1455"/>
          <ac:spMkLst>
            <pc:docMk/>
            <pc:sldMk cId="2128380218" sldId="256"/>
            <ac:spMk id="17" creationId="{D33AAA80-39DC-4020-9BFF-0718F35C7661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4:59.663" v="1451"/>
          <ac:spMkLst>
            <pc:docMk/>
            <pc:sldMk cId="2128380218" sldId="256"/>
            <ac:spMk id="18" creationId="{3C195FC1-B568-4C72-9902-34CB35DDD7A1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4:59.663" v="1451"/>
          <ac:spMkLst>
            <pc:docMk/>
            <pc:sldMk cId="2128380218" sldId="256"/>
            <ac:spMk id="20" creationId="{EF2BDF77-362C-43F0-8CBB-A969EC2AE0C4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09.226" v="1455"/>
          <ac:spMkLst>
            <pc:docMk/>
            <pc:sldMk cId="2128380218" sldId="256"/>
            <ac:spMk id="21" creationId="{1177F295-741F-4EFF-B0CA-BE69295ADA07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4:59.663" v="1451"/>
          <ac:spMkLst>
            <pc:docMk/>
            <pc:sldMk cId="2128380218" sldId="256"/>
            <ac:spMk id="22" creationId="{4BE96B01-3929-432D-B8C2-ADBCB74C2EF4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12.132" v="1457"/>
          <ac:spMkLst>
            <pc:docMk/>
            <pc:sldMk cId="2128380218" sldId="256"/>
            <ac:spMk id="23" creationId="{4F57DB1C-6494-4CC4-A5E8-931957565379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4:59.663" v="1451"/>
          <ac:spMkLst>
            <pc:docMk/>
            <pc:sldMk cId="2128380218" sldId="256"/>
            <ac:spMk id="24" creationId="{2A6FCDE6-CDE2-4C51-B18E-A95CFB679714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12.132" v="1457"/>
          <ac:spMkLst>
            <pc:docMk/>
            <pc:sldMk cId="2128380218" sldId="256"/>
            <ac:spMk id="25" creationId="{FFFB778B-5206-4BB0-A468-327E71367654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4:59.663" v="1451"/>
          <ac:spMkLst>
            <pc:docMk/>
            <pc:sldMk cId="2128380218" sldId="256"/>
            <ac:spMk id="26" creationId="{9D2E8756-2465-473A-BA2A-2DB1D6224745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12.132" v="1457"/>
          <ac:spMkLst>
            <pc:docMk/>
            <pc:sldMk cId="2128380218" sldId="256"/>
            <ac:spMk id="27" creationId="{E6C0471D-BE03-4D81-BDB5-D510BC0D8A77}"/>
          </ac:spMkLst>
        </pc:spChg>
        <pc:spChg chg="add del">
          <ac:chgData name="前田 竜聖" userId="S::1916226@s.asojuku.ac.jp::ca19d449-c8a0-4980-a884-c6d8bc74f79c" providerId="AD" clId="Web-{845D37E9-9297-08B3-DECD-CDC770E25416}" dt="2020-05-09T18:55:12.132" v="1457"/>
          <ac:spMkLst>
            <pc:docMk/>
            <pc:sldMk cId="2128380218" sldId="256"/>
            <ac:spMk id="30" creationId="{A27691EB-14CF-4237-B5EB-C94B92677A05}"/>
          </ac:spMkLst>
        </pc:spChg>
        <pc:spChg chg="add">
          <ac:chgData name="前田 竜聖" userId="S::1916226@s.asojuku.ac.jp::ca19d449-c8a0-4980-a884-c6d8bc74f79c" providerId="AD" clId="Web-{845D37E9-9297-08B3-DECD-CDC770E25416}" dt="2020-05-09T18:55:12.148" v="1458"/>
          <ac:spMkLst>
            <pc:docMk/>
            <pc:sldMk cId="2128380218" sldId="256"/>
            <ac:spMk id="31" creationId="{2783C067-F8BF-4755-B516-8A0CD74CF60C}"/>
          </ac:spMkLst>
        </pc:spChg>
        <pc:spChg chg="add">
          <ac:chgData name="前田 竜聖" userId="S::1916226@s.asojuku.ac.jp::ca19d449-c8a0-4980-a884-c6d8bc74f79c" providerId="AD" clId="Web-{845D37E9-9297-08B3-DECD-CDC770E25416}" dt="2020-05-09T18:55:12.148" v="1458"/>
          <ac:spMkLst>
            <pc:docMk/>
            <pc:sldMk cId="2128380218" sldId="256"/>
            <ac:spMk id="32" creationId="{2ED796EC-E7FF-46DB-B912-FB08BF12AA6E}"/>
          </ac:spMkLst>
        </pc:spChg>
        <pc:spChg chg="add">
          <ac:chgData name="前田 竜聖" userId="S::1916226@s.asojuku.ac.jp::ca19d449-c8a0-4980-a884-c6d8bc74f79c" providerId="AD" clId="Web-{845D37E9-9297-08B3-DECD-CDC770E25416}" dt="2020-05-09T18:55:12.148" v="1458"/>
          <ac:spMkLst>
            <pc:docMk/>
            <pc:sldMk cId="2128380218" sldId="256"/>
            <ac:spMk id="33" creationId="{549A2DAB-B431-487D-95AD-BB0FECB49E57}"/>
          </ac:spMkLst>
        </pc:spChg>
        <pc:spChg chg="add">
          <ac:chgData name="前田 竜聖" userId="S::1916226@s.asojuku.ac.jp::ca19d449-c8a0-4980-a884-c6d8bc74f79c" providerId="AD" clId="Web-{845D37E9-9297-08B3-DECD-CDC770E25416}" dt="2020-05-09T18:55:12.148" v="1458"/>
          <ac:spMkLst>
            <pc:docMk/>
            <pc:sldMk cId="2128380218" sldId="256"/>
            <ac:spMk id="34" creationId="{0819F787-32B4-46A8-BC57-C6571BCEE243}"/>
          </ac:spMkLst>
        </pc:spChg>
        <pc:cxnChg chg="add del">
          <ac:chgData name="前田 竜聖" userId="S::1916226@s.asojuku.ac.jp::ca19d449-c8a0-4980-a884-c6d8bc74f79c" providerId="AD" clId="Web-{845D37E9-9297-08B3-DECD-CDC770E25416}" dt="2020-05-09T18:54:59.663" v="1451"/>
          <ac:cxnSpMkLst>
            <pc:docMk/>
            <pc:sldMk cId="2128380218" sldId="256"/>
            <ac:cxnSpMk id="10" creationId="{EB898B32-3891-4C3A-8F58-C5969D2E9033}"/>
          </ac:cxnSpMkLst>
        </pc:cxnChg>
        <pc:cxnChg chg="add del">
          <ac:chgData name="前田 竜聖" userId="S::1916226@s.asojuku.ac.jp::ca19d449-c8a0-4980-a884-c6d8bc74f79c" providerId="AD" clId="Web-{845D37E9-9297-08B3-DECD-CDC770E25416}" dt="2020-05-09T18:55:04.163" v="1453"/>
          <ac:cxnSpMkLst>
            <pc:docMk/>
            <pc:sldMk cId="2128380218" sldId="256"/>
            <ac:cxnSpMk id="11" creationId="{C5ECDEE1-7093-418F-9CF5-24EEB115C1C1}"/>
          </ac:cxnSpMkLst>
        </pc:cxnChg>
        <pc:cxnChg chg="add del">
          <ac:chgData name="前田 竜聖" userId="S::1916226@s.asojuku.ac.jp::ca19d449-c8a0-4980-a884-c6d8bc74f79c" providerId="AD" clId="Web-{845D37E9-9297-08B3-DECD-CDC770E25416}" dt="2020-05-09T18:54:59.663" v="1451"/>
          <ac:cxnSpMkLst>
            <pc:docMk/>
            <pc:sldMk cId="2128380218" sldId="256"/>
            <ac:cxnSpMk id="12" creationId="{4AE4806D-B8F9-4679-A68A-9BD21C01A301}"/>
          </ac:cxnSpMkLst>
        </pc:cxnChg>
        <pc:cxnChg chg="add del">
          <ac:chgData name="前田 竜聖" userId="S::1916226@s.asojuku.ac.jp::ca19d449-c8a0-4980-a884-c6d8bc74f79c" providerId="AD" clId="Web-{845D37E9-9297-08B3-DECD-CDC770E25416}" dt="2020-05-09T18:55:04.163" v="1453"/>
          <ac:cxnSpMkLst>
            <pc:docMk/>
            <pc:sldMk cId="2128380218" sldId="256"/>
            <ac:cxnSpMk id="13" creationId="{045062AF-EB11-4651-BC4A-4DA21768DE8E}"/>
          </ac:cxnSpMkLst>
        </pc:cxnChg>
        <pc:cxnChg chg="add del">
          <ac:chgData name="前田 竜聖" userId="S::1916226@s.asojuku.ac.jp::ca19d449-c8a0-4980-a884-c6d8bc74f79c" providerId="AD" clId="Web-{845D37E9-9297-08B3-DECD-CDC770E25416}" dt="2020-05-09T18:55:09.226" v="1455"/>
          <ac:cxnSpMkLst>
            <pc:docMk/>
            <pc:sldMk cId="2128380218" sldId="256"/>
            <ac:cxnSpMk id="19" creationId="{C9C5D90B-7EE3-4D26-AB7D-A5A3A6E11203}"/>
          </ac:cxnSpMkLst>
        </pc:cxnChg>
        <pc:cxnChg chg="add del">
          <ac:chgData name="前田 竜聖" userId="S::1916226@s.asojuku.ac.jp::ca19d449-c8a0-4980-a884-c6d8bc74f79c" providerId="AD" clId="Web-{845D37E9-9297-08B3-DECD-CDC770E25416}" dt="2020-05-09T18:55:12.132" v="1457"/>
          <ac:cxnSpMkLst>
            <pc:docMk/>
            <pc:sldMk cId="2128380218" sldId="256"/>
            <ac:cxnSpMk id="28" creationId="{E5E836EB-03CD-4BA5-A751-21D2ACC28303}"/>
          </ac:cxnSpMkLst>
        </pc:cxnChg>
        <pc:cxnChg chg="add del">
          <ac:chgData name="前田 竜聖" userId="S::1916226@s.asojuku.ac.jp::ca19d449-c8a0-4980-a884-c6d8bc74f79c" providerId="AD" clId="Web-{845D37E9-9297-08B3-DECD-CDC770E25416}" dt="2020-05-09T18:55:12.132" v="1457"/>
          <ac:cxnSpMkLst>
            <pc:docMk/>
            <pc:sldMk cId="2128380218" sldId="256"/>
            <ac:cxnSpMk id="29" creationId="{22721A85-1EA4-4D87-97AB-0BB4AB78F92D}"/>
          </ac:cxnSpMkLst>
        </pc:cxnChg>
        <pc:cxnChg chg="add">
          <ac:chgData name="前田 竜聖" userId="S::1916226@s.asojuku.ac.jp::ca19d449-c8a0-4980-a884-c6d8bc74f79c" providerId="AD" clId="Web-{845D37E9-9297-08B3-DECD-CDC770E25416}" dt="2020-05-09T18:55:12.148" v="1458"/>
          <ac:cxnSpMkLst>
            <pc:docMk/>
            <pc:sldMk cId="2128380218" sldId="256"/>
            <ac:cxnSpMk id="35" creationId="{C5ECDEE1-7093-418F-9CF5-24EEB115C1C1}"/>
          </ac:cxnSpMkLst>
        </pc:cxnChg>
        <pc:cxnChg chg="add">
          <ac:chgData name="前田 竜聖" userId="S::1916226@s.asojuku.ac.jp::ca19d449-c8a0-4980-a884-c6d8bc74f79c" providerId="AD" clId="Web-{845D37E9-9297-08B3-DECD-CDC770E25416}" dt="2020-05-09T18:55:12.148" v="1458"/>
          <ac:cxnSpMkLst>
            <pc:docMk/>
            <pc:sldMk cId="2128380218" sldId="256"/>
            <ac:cxnSpMk id="36" creationId="{045062AF-EB11-4651-BC4A-4DA21768DE8E}"/>
          </ac:cxnSpMkLst>
        </pc:cxnChg>
      </pc:sldChg>
      <pc:sldChg chg="modSp new mod modClrScheme chgLayout">
        <pc:chgData name="前田 竜聖" userId="S::1916226@s.asojuku.ac.jp::ca19d449-c8a0-4980-a884-c6d8bc74f79c" providerId="AD" clId="Web-{845D37E9-9297-08B3-DECD-CDC770E25416}" dt="2020-05-09T19:18:08.062" v="1768" actId="1076"/>
        <pc:sldMkLst>
          <pc:docMk/>
          <pc:sldMk cId="2944912895" sldId="257"/>
        </pc:sldMkLst>
        <pc:spChg chg="mod ord">
          <ac:chgData name="前田 竜聖" userId="S::1916226@s.asojuku.ac.jp::ca19d449-c8a0-4980-a884-c6d8bc74f79c" providerId="AD" clId="Web-{845D37E9-9297-08B3-DECD-CDC770E25416}" dt="2020-05-09T18:54:48.210" v="1449"/>
          <ac:spMkLst>
            <pc:docMk/>
            <pc:sldMk cId="2944912895" sldId="257"/>
            <ac:spMk id="2" creationId="{C6A54A42-54B8-4D93-B36E-54CB23E65DF2}"/>
          </ac:spMkLst>
        </pc:spChg>
        <pc:spChg chg="mod ord">
          <ac:chgData name="前田 竜聖" userId="S::1916226@s.asojuku.ac.jp::ca19d449-c8a0-4980-a884-c6d8bc74f79c" providerId="AD" clId="Web-{845D37E9-9297-08B3-DECD-CDC770E25416}" dt="2020-05-09T19:18:08.062" v="1768" actId="1076"/>
          <ac:spMkLst>
            <pc:docMk/>
            <pc:sldMk cId="2944912895" sldId="257"/>
            <ac:spMk id="3" creationId="{35188309-B0E5-48F7-90CE-9AECFBA89913}"/>
          </ac:spMkLst>
        </pc:spChg>
      </pc:sldChg>
      <pc:sldChg chg="modSp new mod modClrScheme chgLayout">
        <pc:chgData name="前田 竜聖" userId="S::1916226@s.asojuku.ac.jp::ca19d449-c8a0-4980-a884-c6d8bc74f79c" providerId="AD" clId="Web-{845D37E9-9297-08B3-DECD-CDC770E25416}" dt="2020-05-09T19:17:41.404" v="1760" actId="1076"/>
        <pc:sldMkLst>
          <pc:docMk/>
          <pc:sldMk cId="1917206975" sldId="258"/>
        </pc:sldMkLst>
        <pc:spChg chg="mod ord">
          <ac:chgData name="前田 竜聖" userId="S::1916226@s.asojuku.ac.jp::ca19d449-c8a0-4980-a884-c6d8bc74f79c" providerId="AD" clId="Web-{845D37E9-9297-08B3-DECD-CDC770E25416}" dt="2020-05-09T19:14:54.117" v="1733" actId="1076"/>
          <ac:spMkLst>
            <pc:docMk/>
            <pc:sldMk cId="1917206975" sldId="258"/>
            <ac:spMk id="2" creationId="{4887134F-2CCC-46D7-A7FA-18AE5A53D277}"/>
          </ac:spMkLst>
        </pc:spChg>
        <pc:spChg chg="mod ord">
          <ac:chgData name="前田 竜聖" userId="S::1916226@s.asojuku.ac.jp::ca19d449-c8a0-4980-a884-c6d8bc74f79c" providerId="AD" clId="Web-{845D37E9-9297-08B3-DECD-CDC770E25416}" dt="2020-05-09T19:17:41.404" v="1760" actId="1076"/>
          <ac:spMkLst>
            <pc:docMk/>
            <pc:sldMk cId="1917206975" sldId="258"/>
            <ac:spMk id="3" creationId="{0882A38F-CCF5-499D-9E0E-657FB9A4E6A2}"/>
          </ac:spMkLst>
        </pc:spChg>
      </pc:sldChg>
      <pc:sldChg chg="addSp delSp modSp new mod modClrScheme chgLayout">
        <pc:chgData name="前田 竜聖" userId="S::1916226@s.asojuku.ac.jp::ca19d449-c8a0-4980-a884-c6d8bc74f79c" providerId="AD" clId="Web-{845D37E9-9297-08B3-DECD-CDC770E25416}" dt="2020-05-09T18:55:29.461" v="1459" actId="14100"/>
        <pc:sldMkLst>
          <pc:docMk/>
          <pc:sldMk cId="300980168" sldId="259"/>
        </pc:sldMkLst>
        <pc:spChg chg="mod ord">
          <ac:chgData name="前田 竜聖" userId="S::1916226@s.asojuku.ac.jp::ca19d449-c8a0-4980-a884-c6d8bc74f79c" providerId="AD" clId="Web-{845D37E9-9297-08B3-DECD-CDC770E25416}" dt="2020-05-09T18:55:29.461" v="1459" actId="14100"/>
          <ac:spMkLst>
            <pc:docMk/>
            <pc:sldMk cId="300980168" sldId="259"/>
            <ac:spMk id="2" creationId="{469B48E0-9E8C-45F2-80E1-B3F203349080}"/>
          </ac:spMkLst>
        </pc:spChg>
        <pc:spChg chg="mod ord">
          <ac:chgData name="前田 竜聖" userId="S::1916226@s.asojuku.ac.jp::ca19d449-c8a0-4980-a884-c6d8bc74f79c" providerId="AD" clId="Web-{845D37E9-9297-08B3-DECD-CDC770E25416}" dt="2020-05-09T18:54:48.210" v="1449"/>
          <ac:spMkLst>
            <pc:docMk/>
            <pc:sldMk cId="300980168" sldId="259"/>
            <ac:spMk id="3" creationId="{663657F6-ACDF-455B-8D8E-4ED44D1A099A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8:19:54.937" v="704" actId="14100"/>
          <ac:spMkLst>
            <pc:docMk/>
            <pc:sldMk cId="300980168" sldId="259"/>
            <ac:spMk id="11" creationId="{C5E419D7-5AD7-4878-A837-E02BDC1B915F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8:20:27.829" v="726" actId="14100"/>
          <ac:spMkLst>
            <pc:docMk/>
            <pc:sldMk cId="300980168" sldId="259"/>
            <ac:spMk id="12" creationId="{1CDDCE75-6C65-45BD-8F86-7ADFC1BE232E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8:21:06.909" v="748" actId="1076"/>
          <ac:spMkLst>
            <pc:docMk/>
            <pc:sldMk cId="300980168" sldId="259"/>
            <ac:spMk id="13" creationId="{1588D454-F888-4F4E-AB8E-1A3C9AE39115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8:22:01.349" v="756" actId="20577"/>
          <ac:spMkLst>
            <pc:docMk/>
            <pc:sldMk cId="300980168" sldId="259"/>
            <ac:spMk id="14" creationId="{B85788E9-7501-444A-9677-2FF721D484DE}"/>
          </ac:spMkLst>
        </pc:spChg>
        <pc:picChg chg="add mod">
          <ac:chgData name="前田 竜聖" userId="S::1916226@s.asojuku.ac.jp::ca19d449-c8a0-4980-a884-c6d8bc74f79c" providerId="AD" clId="Web-{845D37E9-9297-08B3-DECD-CDC770E25416}" dt="2020-05-09T18:15:03.567" v="648" actId="1076"/>
          <ac:picMkLst>
            <pc:docMk/>
            <pc:sldMk cId="300980168" sldId="259"/>
            <ac:picMk id="4" creationId="{85989C20-8A5B-4296-89C6-0828F56393F3}"/>
          </ac:picMkLst>
        </pc:picChg>
        <pc:cxnChg chg="add del mod">
          <ac:chgData name="前田 竜聖" userId="S::1916226@s.asojuku.ac.jp::ca19d449-c8a0-4980-a884-c6d8bc74f79c" providerId="AD" clId="Web-{845D37E9-9297-08B3-DECD-CDC770E25416}" dt="2020-05-09T18:15:50.397" v="651"/>
          <ac:cxnSpMkLst>
            <pc:docMk/>
            <pc:sldMk cId="300980168" sldId="259"/>
            <ac:cxnSpMk id="6" creationId="{D57EBD56-A9B0-41F8-A088-5D61301EF23C}"/>
          </ac:cxnSpMkLst>
        </pc:cxnChg>
        <pc:cxnChg chg="add mod">
          <ac:chgData name="前田 竜聖" userId="S::1916226@s.asojuku.ac.jp::ca19d449-c8a0-4980-a884-c6d8bc74f79c" providerId="AD" clId="Web-{845D37E9-9297-08B3-DECD-CDC770E25416}" dt="2020-05-09T18:17:16.056" v="667"/>
          <ac:cxnSpMkLst>
            <pc:docMk/>
            <pc:sldMk cId="300980168" sldId="259"/>
            <ac:cxnSpMk id="7" creationId="{E3D9C365-D482-4489-B335-CE6A9F05C6AD}"/>
          </ac:cxnSpMkLst>
        </pc:cxnChg>
        <pc:cxnChg chg="add mod">
          <ac:chgData name="前田 竜聖" userId="S::1916226@s.asojuku.ac.jp::ca19d449-c8a0-4980-a884-c6d8bc74f79c" providerId="AD" clId="Web-{845D37E9-9297-08B3-DECD-CDC770E25416}" dt="2020-05-09T18:17:05.931" v="666" actId="14100"/>
          <ac:cxnSpMkLst>
            <pc:docMk/>
            <pc:sldMk cId="300980168" sldId="259"/>
            <ac:cxnSpMk id="8" creationId="{3CAF6C63-70F3-405A-903C-7B685243768F}"/>
          </ac:cxnSpMkLst>
        </pc:cxnChg>
        <pc:cxnChg chg="add mod">
          <ac:chgData name="前田 竜聖" userId="S::1916226@s.asojuku.ac.jp::ca19d449-c8a0-4980-a884-c6d8bc74f79c" providerId="AD" clId="Web-{845D37E9-9297-08B3-DECD-CDC770E25416}" dt="2020-05-09T18:18:09.418" v="673" actId="14100"/>
          <ac:cxnSpMkLst>
            <pc:docMk/>
            <pc:sldMk cId="300980168" sldId="259"/>
            <ac:cxnSpMk id="9" creationId="{22EB58AC-13F8-4ABC-B3BE-6FBBA0187E08}"/>
          </ac:cxnSpMkLst>
        </pc:cxnChg>
        <pc:cxnChg chg="add mod">
          <ac:chgData name="前田 竜聖" userId="S::1916226@s.asojuku.ac.jp::ca19d449-c8a0-4980-a884-c6d8bc74f79c" providerId="AD" clId="Web-{845D37E9-9297-08B3-DECD-CDC770E25416}" dt="2020-05-09T18:18:44.107" v="679" actId="14100"/>
          <ac:cxnSpMkLst>
            <pc:docMk/>
            <pc:sldMk cId="300980168" sldId="259"/>
            <ac:cxnSpMk id="10" creationId="{55DA4AEA-8BA9-4400-8D41-2A06B6B9200F}"/>
          </ac:cxnSpMkLst>
        </pc:cxnChg>
      </pc:sldChg>
      <pc:sldChg chg="addSp modSp new mod modClrScheme chgLayout">
        <pc:chgData name="前田 竜聖" userId="S::1916226@s.asojuku.ac.jp::ca19d449-c8a0-4980-a884-c6d8bc74f79c" providerId="AD" clId="Web-{845D37E9-9297-08B3-DECD-CDC770E25416}" dt="2020-05-09T18:54:48.210" v="1449"/>
        <pc:sldMkLst>
          <pc:docMk/>
          <pc:sldMk cId="1848497714" sldId="260"/>
        </pc:sldMkLst>
        <pc:spChg chg="mod ord">
          <ac:chgData name="前田 竜聖" userId="S::1916226@s.asojuku.ac.jp::ca19d449-c8a0-4980-a884-c6d8bc74f79c" providerId="AD" clId="Web-{845D37E9-9297-08B3-DECD-CDC770E25416}" dt="2020-05-09T18:54:48.210" v="1449"/>
          <ac:spMkLst>
            <pc:docMk/>
            <pc:sldMk cId="1848497714" sldId="260"/>
            <ac:spMk id="2" creationId="{C336FEC9-EF4B-42C6-9640-7322639D331F}"/>
          </ac:spMkLst>
        </pc:spChg>
        <pc:spChg chg="mod ord">
          <ac:chgData name="前田 竜聖" userId="S::1916226@s.asojuku.ac.jp::ca19d449-c8a0-4980-a884-c6d8bc74f79c" providerId="AD" clId="Web-{845D37E9-9297-08B3-DECD-CDC770E25416}" dt="2020-05-09T18:54:48.210" v="1449"/>
          <ac:spMkLst>
            <pc:docMk/>
            <pc:sldMk cId="1848497714" sldId="260"/>
            <ac:spMk id="3" creationId="{65EC42B7-3A0D-42AF-8FB7-B5617F4C71FB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8:33:47.908" v="986" actId="1076"/>
          <ac:spMkLst>
            <pc:docMk/>
            <pc:sldMk cId="1848497714" sldId="260"/>
            <ac:spMk id="6" creationId="{2766982B-930F-4F09-87C1-BB5D10556F19}"/>
          </ac:spMkLst>
        </pc:spChg>
        <pc:picChg chg="add mod">
          <ac:chgData name="前田 竜聖" userId="S::1916226@s.asojuku.ac.jp::ca19d449-c8a0-4980-a884-c6d8bc74f79c" providerId="AD" clId="Web-{845D37E9-9297-08B3-DECD-CDC770E25416}" dt="2020-05-09T18:26:44.563" v="770" actId="1076"/>
          <ac:picMkLst>
            <pc:docMk/>
            <pc:sldMk cId="1848497714" sldId="260"/>
            <ac:picMk id="4" creationId="{AE51B897-F762-4866-BF30-4FF0F1967732}"/>
          </ac:picMkLst>
        </pc:picChg>
      </pc:sldChg>
      <pc:sldChg chg="addSp modSp new mod modClrScheme chgLayout">
        <pc:chgData name="前田 竜聖" userId="S::1916226@s.asojuku.ac.jp::ca19d449-c8a0-4980-a884-c6d8bc74f79c" providerId="AD" clId="Web-{845D37E9-9297-08B3-DECD-CDC770E25416}" dt="2020-05-09T19:45:26.131" v="2442" actId="1076"/>
        <pc:sldMkLst>
          <pc:docMk/>
          <pc:sldMk cId="786957360" sldId="261"/>
        </pc:sldMkLst>
        <pc:spChg chg="mod ord">
          <ac:chgData name="前田 竜聖" userId="S::1916226@s.asojuku.ac.jp::ca19d449-c8a0-4980-a884-c6d8bc74f79c" providerId="AD" clId="Web-{845D37E9-9297-08B3-DECD-CDC770E25416}" dt="2020-05-09T19:45:26.131" v="2442" actId="1076"/>
          <ac:spMkLst>
            <pc:docMk/>
            <pc:sldMk cId="786957360" sldId="261"/>
            <ac:spMk id="2" creationId="{0E16A11E-6EA9-41E7-8998-EC8FCDD1DEC0}"/>
          </ac:spMkLst>
        </pc:spChg>
        <pc:spChg chg="mod ord">
          <ac:chgData name="前田 竜聖" userId="S::1916226@s.asojuku.ac.jp::ca19d449-c8a0-4980-a884-c6d8bc74f79c" providerId="AD" clId="Web-{845D37E9-9297-08B3-DECD-CDC770E25416}" dt="2020-05-09T18:54:48.210" v="1449"/>
          <ac:spMkLst>
            <pc:docMk/>
            <pc:sldMk cId="786957360" sldId="261"/>
            <ac:spMk id="3" creationId="{2FDA9D18-CA7D-46A5-9C20-52EB422A1F8F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8:36:52.369" v="1031" actId="20577"/>
          <ac:spMkLst>
            <pc:docMk/>
            <pc:sldMk cId="786957360" sldId="261"/>
            <ac:spMk id="4" creationId="{4F29FDFC-9699-4F19-BA16-173FEBCB8201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8:40:50.426" v="1116" actId="20577"/>
          <ac:spMkLst>
            <pc:docMk/>
            <pc:sldMk cId="786957360" sldId="261"/>
            <ac:spMk id="5" creationId="{5FCFE8CC-74B5-4843-91AE-536769D3FDAB}"/>
          </ac:spMkLst>
        </pc:spChg>
        <pc:picChg chg="add mod">
          <ac:chgData name="前田 竜聖" userId="S::1916226@s.asojuku.ac.jp::ca19d449-c8a0-4980-a884-c6d8bc74f79c" providerId="AD" clId="Web-{845D37E9-9297-08B3-DECD-CDC770E25416}" dt="2020-05-09T18:41:25.490" v="1122" actId="1076"/>
          <ac:picMkLst>
            <pc:docMk/>
            <pc:sldMk cId="786957360" sldId="261"/>
            <ac:picMk id="6" creationId="{089973F9-064E-4470-9F32-14271299F6E0}"/>
          </ac:picMkLst>
        </pc:picChg>
      </pc:sldChg>
      <pc:sldChg chg="addSp modSp new mod modClrScheme chgLayout">
        <pc:chgData name="前田 竜聖" userId="S::1916226@s.asojuku.ac.jp::ca19d449-c8a0-4980-a884-c6d8bc74f79c" providerId="AD" clId="Web-{845D37E9-9297-08B3-DECD-CDC770E25416}" dt="2020-05-09T18:54:48.210" v="1449"/>
        <pc:sldMkLst>
          <pc:docMk/>
          <pc:sldMk cId="2694690733" sldId="262"/>
        </pc:sldMkLst>
        <pc:spChg chg="mod ord">
          <ac:chgData name="前田 竜聖" userId="S::1916226@s.asojuku.ac.jp::ca19d449-c8a0-4980-a884-c6d8bc74f79c" providerId="AD" clId="Web-{845D37E9-9297-08B3-DECD-CDC770E25416}" dt="2020-05-09T18:54:48.210" v="1449"/>
          <ac:spMkLst>
            <pc:docMk/>
            <pc:sldMk cId="2694690733" sldId="262"/>
            <ac:spMk id="2" creationId="{7EB0001D-0D80-4FA3-8A9C-2437CF086B6A}"/>
          </ac:spMkLst>
        </pc:spChg>
        <pc:spChg chg="mod ord">
          <ac:chgData name="前田 竜聖" userId="S::1916226@s.asojuku.ac.jp::ca19d449-c8a0-4980-a884-c6d8bc74f79c" providerId="AD" clId="Web-{845D37E9-9297-08B3-DECD-CDC770E25416}" dt="2020-05-09T18:54:48.210" v="1449"/>
          <ac:spMkLst>
            <pc:docMk/>
            <pc:sldMk cId="2694690733" sldId="262"/>
            <ac:spMk id="3" creationId="{BCC0DF7B-FDC5-4265-9485-9146B3AF8DB0}"/>
          </ac:spMkLst>
        </pc:spChg>
        <pc:picChg chg="add mod">
          <ac:chgData name="前田 竜聖" userId="S::1916226@s.asojuku.ac.jp::ca19d449-c8a0-4980-a884-c6d8bc74f79c" providerId="AD" clId="Web-{845D37E9-9297-08B3-DECD-CDC770E25416}" dt="2020-05-09T18:44:17.871" v="1207" actId="1076"/>
          <ac:picMkLst>
            <pc:docMk/>
            <pc:sldMk cId="2694690733" sldId="262"/>
            <ac:picMk id="4" creationId="{9B89D283-C0C4-4078-ADCB-2FBD4DEBC185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18:44:15.403" v="1206" actId="1076"/>
          <ac:picMkLst>
            <pc:docMk/>
            <pc:sldMk cId="2694690733" sldId="262"/>
            <ac:picMk id="6" creationId="{4B8994BD-B9E4-48D5-81B7-ABC07A125668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18:45:06.905" v="1217" actId="1076"/>
          <ac:picMkLst>
            <pc:docMk/>
            <pc:sldMk cId="2694690733" sldId="262"/>
            <ac:picMk id="9" creationId="{B3760E60-00D1-4815-88C9-25FAAA32F088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18:45:24.077" v="1222" actId="1076"/>
          <ac:picMkLst>
            <pc:docMk/>
            <pc:sldMk cId="2694690733" sldId="262"/>
            <ac:picMk id="11" creationId="{46B11DD1-F98A-4AB6-BED4-9F0BCF2A01B8}"/>
          </ac:picMkLst>
        </pc:picChg>
        <pc:cxnChg chg="add mod">
          <ac:chgData name="前田 竜聖" userId="S::1916226@s.asojuku.ac.jp::ca19d449-c8a0-4980-a884-c6d8bc74f79c" providerId="AD" clId="Web-{845D37E9-9297-08B3-DECD-CDC770E25416}" dt="2020-05-09T18:44:50.216" v="1214" actId="1076"/>
          <ac:cxnSpMkLst>
            <pc:docMk/>
            <pc:sldMk cId="2694690733" sldId="262"/>
            <ac:cxnSpMk id="8" creationId="{A7CA029E-49CF-4B6E-AEDB-D40C8692F4AB}"/>
          </ac:cxnSpMkLst>
        </pc:cxnChg>
      </pc:sldChg>
      <pc:sldChg chg="addSp modSp new mod ord modClrScheme chgLayout">
        <pc:chgData name="前田 竜聖" userId="S::1916226@s.asojuku.ac.jp::ca19d449-c8a0-4980-a884-c6d8bc74f79c" providerId="AD" clId="Web-{845D37E9-9297-08B3-DECD-CDC770E25416}" dt="2020-05-09T19:11:34.468" v="1658"/>
        <pc:sldMkLst>
          <pc:docMk/>
          <pc:sldMk cId="3104219337" sldId="263"/>
        </pc:sldMkLst>
        <pc:spChg chg="mod ord">
          <ac:chgData name="前田 竜聖" userId="S::1916226@s.asojuku.ac.jp::ca19d449-c8a0-4980-a884-c6d8bc74f79c" providerId="AD" clId="Web-{845D37E9-9297-08B3-DECD-CDC770E25416}" dt="2020-05-09T18:54:48.210" v="1449"/>
          <ac:spMkLst>
            <pc:docMk/>
            <pc:sldMk cId="3104219337" sldId="263"/>
            <ac:spMk id="2" creationId="{FA6135D6-84E4-4B08-9FE8-B1473F9C8ACE}"/>
          </ac:spMkLst>
        </pc:spChg>
        <pc:spChg chg="mod ord">
          <ac:chgData name="前田 竜聖" userId="S::1916226@s.asojuku.ac.jp::ca19d449-c8a0-4980-a884-c6d8bc74f79c" providerId="AD" clId="Web-{845D37E9-9297-08B3-DECD-CDC770E25416}" dt="2020-05-09T18:54:48.210" v="1449"/>
          <ac:spMkLst>
            <pc:docMk/>
            <pc:sldMk cId="3104219337" sldId="263"/>
            <ac:spMk id="3" creationId="{9BFC422E-F02B-413A-B015-4FD111A91C87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8:52:59.174" v="1389" actId="1076"/>
          <ac:spMkLst>
            <pc:docMk/>
            <pc:sldMk cId="3104219337" sldId="263"/>
            <ac:spMk id="6" creationId="{7EE20FE1-433F-4A54-9B34-BC2F7F563415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8:54:27.240" v="1447" actId="1076"/>
          <ac:spMkLst>
            <pc:docMk/>
            <pc:sldMk cId="3104219337" sldId="263"/>
            <ac:spMk id="9" creationId="{F6257A57-1413-463C-89E7-23EBD6A272B0}"/>
          </ac:spMkLst>
        </pc:spChg>
        <pc:picChg chg="add mod">
          <ac:chgData name="前田 竜聖" userId="S::1916226@s.asojuku.ac.jp::ca19d449-c8a0-4980-a884-c6d8bc74f79c" providerId="AD" clId="Web-{845D37E9-9297-08B3-DECD-CDC770E25416}" dt="2020-05-09T18:48:38.586" v="1278" actId="1076"/>
          <ac:picMkLst>
            <pc:docMk/>
            <pc:sldMk cId="3104219337" sldId="263"/>
            <ac:picMk id="4" creationId="{94D633B0-2EED-4050-BD00-8201E7C1FF7F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18:52:01.141" v="1374" actId="1076"/>
          <ac:picMkLst>
            <pc:docMk/>
            <pc:sldMk cId="3104219337" sldId="263"/>
            <ac:picMk id="7" creationId="{E5A791D6-B340-4CFF-8C0A-8D9EFD0A5C67}"/>
          </ac:picMkLst>
        </pc:picChg>
      </pc:sldChg>
      <pc:sldChg chg="addSp modSp new ord">
        <pc:chgData name="前田 竜聖" userId="S::1916226@s.asojuku.ac.jp::ca19d449-c8a0-4980-a884-c6d8bc74f79c" providerId="AD" clId="Web-{845D37E9-9297-08B3-DECD-CDC770E25416}" dt="2020-05-09T19:00:48.146" v="1575" actId="1076"/>
        <pc:sldMkLst>
          <pc:docMk/>
          <pc:sldMk cId="1191927827" sldId="264"/>
        </pc:sldMkLst>
        <pc:spChg chg="mod">
          <ac:chgData name="前田 竜聖" userId="S::1916226@s.asojuku.ac.jp::ca19d449-c8a0-4980-a884-c6d8bc74f79c" providerId="AD" clId="Web-{845D37E9-9297-08B3-DECD-CDC770E25416}" dt="2020-05-09T18:56:41.480" v="1465" actId="1076"/>
          <ac:spMkLst>
            <pc:docMk/>
            <pc:sldMk cId="1191927827" sldId="264"/>
            <ac:spMk id="2" creationId="{DC0C0864-458A-47F7-9C2B-D0482B119F1B}"/>
          </ac:spMkLst>
        </pc:spChg>
        <pc:spChg chg="mod">
          <ac:chgData name="前田 竜聖" userId="S::1916226@s.asojuku.ac.jp::ca19d449-c8a0-4980-a884-c6d8bc74f79c" providerId="AD" clId="Web-{845D37E9-9297-08B3-DECD-CDC770E25416}" dt="2020-05-09T18:57:23.888" v="1478" actId="1076"/>
          <ac:spMkLst>
            <pc:docMk/>
            <pc:sldMk cId="1191927827" sldId="264"/>
            <ac:spMk id="3" creationId="{F3DD6227-624C-45BC-92A9-40F33736186E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9:00:48.146" v="1575" actId="1076"/>
          <ac:spMkLst>
            <pc:docMk/>
            <pc:sldMk cId="1191927827" sldId="264"/>
            <ac:spMk id="4" creationId="{982CC22D-7B59-4837-9D26-0F1B0BA17364}"/>
          </ac:spMkLst>
        </pc:spChg>
      </pc:sldChg>
      <pc:sldChg chg="addSp modSp new ord">
        <pc:chgData name="前田 竜聖" userId="S::1916226@s.asojuku.ac.jp::ca19d449-c8a0-4980-a884-c6d8bc74f79c" providerId="AD" clId="Web-{845D37E9-9297-08B3-DECD-CDC770E25416}" dt="2020-05-09T19:18:28.609" v="1769" actId="1076"/>
        <pc:sldMkLst>
          <pc:docMk/>
          <pc:sldMk cId="2290063422" sldId="265"/>
        </pc:sldMkLst>
        <pc:spChg chg="mod">
          <ac:chgData name="前田 竜聖" userId="S::1916226@s.asojuku.ac.jp::ca19d449-c8a0-4980-a884-c6d8bc74f79c" providerId="AD" clId="Web-{845D37E9-9297-08B3-DECD-CDC770E25416}" dt="2020-05-09T19:09:10.837" v="1592" actId="1076"/>
          <ac:spMkLst>
            <pc:docMk/>
            <pc:sldMk cId="2290063422" sldId="265"/>
            <ac:spMk id="2" creationId="{781A02EE-5049-41E2-87B6-44A673B892B1}"/>
          </ac:spMkLst>
        </pc:spChg>
        <pc:spChg chg="mod">
          <ac:chgData name="前田 竜聖" userId="S::1916226@s.asojuku.ac.jp::ca19d449-c8a0-4980-a884-c6d8bc74f79c" providerId="AD" clId="Web-{845D37E9-9297-08B3-DECD-CDC770E25416}" dt="2020-05-09T19:18:28.609" v="1769" actId="1076"/>
          <ac:spMkLst>
            <pc:docMk/>
            <pc:sldMk cId="2290063422" sldId="265"/>
            <ac:spMk id="3" creationId="{1583F038-54B4-4368-B320-FE37115BEDB7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9:11:05.076" v="1656" actId="1076"/>
          <ac:spMkLst>
            <pc:docMk/>
            <pc:sldMk cId="2290063422" sldId="265"/>
            <ac:spMk id="4" creationId="{AC050E81-08F8-45E1-A475-ED0A0ECD6B50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9:13:38.770" v="1725" actId="1076"/>
          <ac:spMkLst>
            <pc:docMk/>
            <pc:sldMk cId="2290063422" sldId="265"/>
            <ac:spMk id="5" creationId="{DE2D4AFB-C798-48A1-B373-570F17404A26}"/>
          </ac:spMkLst>
        </pc:spChg>
      </pc:sldChg>
      <pc:sldChg chg="addSp modSp new">
        <pc:chgData name="前田 竜聖" userId="S::1916226@s.asojuku.ac.jp::ca19d449-c8a0-4980-a884-c6d8bc74f79c" providerId="AD" clId="Web-{845D37E9-9297-08B3-DECD-CDC770E25416}" dt="2020-05-09T19:24:14.125" v="1930" actId="1076"/>
        <pc:sldMkLst>
          <pc:docMk/>
          <pc:sldMk cId="3773165828" sldId="266"/>
        </pc:sldMkLst>
        <pc:spChg chg="mod">
          <ac:chgData name="前田 竜聖" userId="S::1916226@s.asojuku.ac.jp::ca19d449-c8a0-4980-a884-c6d8bc74f79c" providerId="AD" clId="Web-{845D37E9-9297-08B3-DECD-CDC770E25416}" dt="2020-05-09T19:21:38.446" v="1777" actId="1076"/>
          <ac:spMkLst>
            <pc:docMk/>
            <pc:sldMk cId="3773165828" sldId="266"/>
            <ac:spMk id="2" creationId="{63EE8820-8FFB-4AAF-B964-0CC95E2CF689}"/>
          </ac:spMkLst>
        </pc:spChg>
        <pc:spChg chg="mod">
          <ac:chgData name="前田 竜聖" userId="S::1916226@s.asojuku.ac.jp::ca19d449-c8a0-4980-a884-c6d8bc74f79c" providerId="AD" clId="Web-{845D37E9-9297-08B3-DECD-CDC770E25416}" dt="2020-05-09T19:23:34.358" v="1915" actId="1076"/>
          <ac:spMkLst>
            <pc:docMk/>
            <pc:sldMk cId="3773165828" sldId="266"/>
            <ac:spMk id="3" creationId="{E42708B0-507D-4BB6-A1B4-6AA8596B349E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9:24:14.125" v="1930" actId="1076"/>
          <ac:spMkLst>
            <pc:docMk/>
            <pc:sldMk cId="3773165828" sldId="266"/>
            <ac:spMk id="4" creationId="{601C0C5F-CF1B-4B17-88F2-1AC3FE5EFA70}"/>
          </ac:spMkLst>
        </pc:spChg>
      </pc:sldChg>
      <pc:sldChg chg="addSp modSp new">
        <pc:chgData name="前田 竜聖" userId="S::1916226@s.asojuku.ac.jp::ca19d449-c8a0-4980-a884-c6d8bc74f79c" providerId="AD" clId="Web-{845D37E9-9297-08B3-DECD-CDC770E25416}" dt="2020-05-09T19:33:01.086" v="2169" actId="1076"/>
        <pc:sldMkLst>
          <pc:docMk/>
          <pc:sldMk cId="4293403267" sldId="267"/>
        </pc:sldMkLst>
        <pc:spChg chg="mod">
          <ac:chgData name="前田 竜聖" userId="S::1916226@s.asojuku.ac.jp::ca19d449-c8a0-4980-a884-c6d8bc74f79c" providerId="AD" clId="Web-{845D37E9-9297-08B3-DECD-CDC770E25416}" dt="2020-05-09T19:28:20.730" v="2011" actId="20577"/>
          <ac:spMkLst>
            <pc:docMk/>
            <pc:sldMk cId="4293403267" sldId="267"/>
            <ac:spMk id="2" creationId="{50BBA62C-9E43-4411-B732-470B6763DE93}"/>
          </ac:spMkLst>
        </pc:spChg>
        <pc:spChg chg="mod">
          <ac:chgData name="前田 竜聖" userId="S::1916226@s.asojuku.ac.jp::ca19d449-c8a0-4980-a884-c6d8bc74f79c" providerId="AD" clId="Web-{845D37E9-9297-08B3-DECD-CDC770E25416}" dt="2020-05-09T19:27:43.790" v="1970" actId="1076"/>
          <ac:spMkLst>
            <pc:docMk/>
            <pc:sldMk cId="4293403267" sldId="267"/>
            <ac:spMk id="3" creationId="{463AE376-294F-41BD-A454-689BD0B9958A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9:33:01.086" v="2169" actId="1076"/>
          <ac:spMkLst>
            <pc:docMk/>
            <pc:sldMk cId="4293403267" sldId="267"/>
            <ac:spMk id="4" creationId="{7CD2DDF6-89FF-4B5A-A423-DE10F2783EA0}"/>
          </ac:spMkLst>
        </pc:spChg>
      </pc:sldChg>
      <pc:sldChg chg="addSp modSp new">
        <pc:chgData name="前田 竜聖" userId="S::1916226@s.asojuku.ac.jp::ca19d449-c8a0-4980-a884-c6d8bc74f79c" providerId="AD" clId="Web-{845D37E9-9297-08B3-DECD-CDC770E25416}" dt="2020-05-09T19:33:50.416" v="2210" actId="1076"/>
        <pc:sldMkLst>
          <pc:docMk/>
          <pc:sldMk cId="90398522" sldId="268"/>
        </pc:sldMkLst>
        <pc:spChg chg="mod">
          <ac:chgData name="前田 竜聖" userId="S::1916226@s.asojuku.ac.jp::ca19d449-c8a0-4980-a884-c6d8bc74f79c" providerId="AD" clId="Web-{845D37E9-9297-08B3-DECD-CDC770E25416}" dt="2020-05-09T19:31:38.489" v="2100" actId="1076"/>
          <ac:spMkLst>
            <pc:docMk/>
            <pc:sldMk cId="90398522" sldId="268"/>
            <ac:spMk id="2" creationId="{9739CBC5-9E6B-46E9-9931-16BFB8660EDB}"/>
          </ac:spMkLst>
        </pc:spChg>
        <pc:spChg chg="mod">
          <ac:chgData name="前田 竜聖" userId="S::1916226@s.asojuku.ac.jp::ca19d449-c8a0-4980-a884-c6d8bc74f79c" providerId="AD" clId="Web-{845D37E9-9297-08B3-DECD-CDC770E25416}" dt="2020-05-09T19:31:54.818" v="2122" actId="1076"/>
          <ac:spMkLst>
            <pc:docMk/>
            <pc:sldMk cId="90398522" sldId="268"/>
            <ac:spMk id="3" creationId="{8CFA8719-DD28-48FC-961E-1833BA5323FE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9:33:50.416" v="2210" actId="1076"/>
          <ac:spMkLst>
            <pc:docMk/>
            <pc:sldMk cId="90398522" sldId="268"/>
            <ac:spMk id="4" creationId="{29792F12-6B05-4E27-9881-9F341F07384F}"/>
          </ac:spMkLst>
        </pc:spChg>
      </pc:sldChg>
      <pc:sldChg chg="addSp modSp new ord">
        <pc:chgData name="前田 竜聖" userId="S::1916226@s.asojuku.ac.jp::ca19d449-c8a0-4980-a884-c6d8bc74f79c" providerId="AD" clId="Web-{845D37E9-9297-08B3-DECD-CDC770E25416}" dt="2020-05-09T19:39:27.024" v="2322" actId="1076"/>
        <pc:sldMkLst>
          <pc:docMk/>
          <pc:sldMk cId="3094116987" sldId="269"/>
        </pc:sldMkLst>
        <pc:spChg chg="mod">
          <ac:chgData name="前田 竜聖" userId="S::1916226@s.asojuku.ac.jp::ca19d449-c8a0-4980-a884-c6d8bc74f79c" providerId="AD" clId="Web-{845D37E9-9297-08B3-DECD-CDC770E25416}" dt="2020-05-09T19:36:12.234" v="2215" actId="1076"/>
          <ac:spMkLst>
            <pc:docMk/>
            <pc:sldMk cId="3094116987" sldId="269"/>
            <ac:spMk id="2" creationId="{0AE910D3-870C-4150-82FB-FFF4DA6A5378}"/>
          </ac:spMkLst>
        </pc:spChg>
        <pc:spChg chg="mod">
          <ac:chgData name="前田 竜聖" userId="S::1916226@s.asojuku.ac.jp::ca19d449-c8a0-4980-a884-c6d8bc74f79c" providerId="AD" clId="Web-{845D37E9-9297-08B3-DECD-CDC770E25416}" dt="2020-05-09T19:36:33.657" v="2239" actId="1076"/>
          <ac:spMkLst>
            <pc:docMk/>
            <pc:sldMk cId="3094116987" sldId="269"/>
            <ac:spMk id="3" creationId="{C8034C2F-3DC2-42BB-8659-4A8D37C1ED90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9:39:27.024" v="2322" actId="1076"/>
          <ac:spMkLst>
            <pc:docMk/>
            <pc:sldMk cId="3094116987" sldId="269"/>
            <ac:spMk id="4" creationId="{4C70130A-752C-491F-943F-78397643B873}"/>
          </ac:spMkLst>
        </pc:spChg>
      </pc:sldChg>
      <pc:sldChg chg="addSp modSp new">
        <pc:chgData name="前田 竜聖" userId="S::1916226@s.asojuku.ac.jp::ca19d449-c8a0-4980-a884-c6d8bc74f79c" providerId="AD" clId="Web-{845D37E9-9297-08B3-DECD-CDC770E25416}" dt="2020-05-09T19:44:57.692" v="2435" actId="1076"/>
        <pc:sldMkLst>
          <pc:docMk/>
          <pc:sldMk cId="761118449" sldId="270"/>
        </pc:sldMkLst>
        <pc:spChg chg="mod">
          <ac:chgData name="前田 竜聖" userId="S::1916226@s.asojuku.ac.jp::ca19d449-c8a0-4980-a884-c6d8bc74f79c" providerId="AD" clId="Web-{845D37E9-9297-08B3-DECD-CDC770E25416}" dt="2020-05-09T19:40:55.698" v="2328" actId="1076"/>
          <ac:spMkLst>
            <pc:docMk/>
            <pc:sldMk cId="761118449" sldId="270"/>
            <ac:spMk id="2" creationId="{F80EA640-E765-41A6-8860-FB168986A76C}"/>
          </ac:spMkLst>
        </pc:spChg>
        <pc:spChg chg="mod">
          <ac:chgData name="前田 竜聖" userId="S::1916226@s.asojuku.ac.jp::ca19d449-c8a0-4980-a884-c6d8bc74f79c" providerId="AD" clId="Web-{845D37E9-9297-08B3-DECD-CDC770E25416}" dt="2020-05-09T19:41:14.340" v="2342" actId="1076"/>
          <ac:spMkLst>
            <pc:docMk/>
            <pc:sldMk cId="761118449" sldId="270"/>
            <ac:spMk id="3" creationId="{3A831227-396F-45D5-BCBF-F4DB5C39E603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9:44:57.692" v="2435" actId="1076"/>
          <ac:spMkLst>
            <pc:docMk/>
            <pc:sldMk cId="761118449" sldId="270"/>
            <ac:spMk id="4" creationId="{1045551F-3E55-422F-8579-BBF573C65BC3}"/>
          </ac:spMkLst>
        </pc:spChg>
      </pc:sldChg>
      <pc:sldChg chg="addSp modSp new">
        <pc:chgData name="前田 竜聖" userId="S::1916226@s.asojuku.ac.jp::ca19d449-c8a0-4980-a884-c6d8bc74f79c" providerId="AD" clId="Web-{845D37E9-9297-08B3-DECD-CDC770E25416}" dt="2020-05-09T19:48:14.076" v="2546" actId="1076"/>
        <pc:sldMkLst>
          <pc:docMk/>
          <pc:sldMk cId="3729657459" sldId="271"/>
        </pc:sldMkLst>
        <pc:spChg chg="mod">
          <ac:chgData name="前田 竜聖" userId="S::1916226@s.asojuku.ac.jp::ca19d449-c8a0-4980-a884-c6d8bc74f79c" providerId="AD" clId="Web-{845D37E9-9297-08B3-DECD-CDC770E25416}" dt="2020-05-09T19:46:07.009" v="2453" actId="1076"/>
          <ac:spMkLst>
            <pc:docMk/>
            <pc:sldMk cId="3729657459" sldId="271"/>
            <ac:spMk id="2" creationId="{143E7000-CCED-4963-AC63-FF773973B550}"/>
          </ac:spMkLst>
        </pc:spChg>
        <pc:spChg chg="mod">
          <ac:chgData name="前田 竜聖" userId="S::1916226@s.asojuku.ac.jp::ca19d449-c8a0-4980-a884-c6d8bc74f79c" providerId="AD" clId="Web-{845D37E9-9297-08B3-DECD-CDC770E25416}" dt="2020-05-09T19:46:30.760" v="2470" actId="1076"/>
          <ac:spMkLst>
            <pc:docMk/>
            <pc:sldMk cId="3729657459" sldId="271"/>
            <ac:spMk id="3" creationId="{439E86E0-0CE2-424D-AE4E-4C8CB933A9C4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19:48:14.076" v="2546" actId="1076"/>
          <ac:spMkLst>
            <pc:docMk/>
            <pc:sldMk cId="3729657459" sldId="271"/>
            <ac:spMk id="4" creationId="{249B6AD6-A86A-4E77-B3DD-606F41242D38}"/>
          </ac:spMkLst>
        </pc:spChg>
      </pc:sldChg>
      <pc:sldChg chg="addSp modSp new">
        <pc:chgData name="前田 竜聖" userId="S::1916226@s.asojuku.ac.jp::ca19d449-c8a0-4980-a884-c6d8bc74f79c" providerId="AD" clId="Web-{845D37E9-9297-08B3-DECD-CDC770E25416}" dt="2020-05-09T20:12:31.619" v="2771" actId="20577"/>
        <pc:sldMkLst>
          <pc:docMk/>
          <pc:sldMk cId="1950822291" sldId="272"/>
        </pc:sldMkLst>
        <pc:spChg chg="mod">
          <ac:chgData name="前田 竜聖" userId="S::1916226@s.asojuku.ac.jp::ca19d449-c8a0-4980-a884-c6d8bc74f79c" providerId="AD" clId="Web-{845D37E9-9297-08B3-DECD-CDC770E25416}" dt="2020-05-09T19:58:20.288" v="2553" actId="1076"/>
          <ac:spMkLst>
            <pc:docMk/>
            <pc:sldMk cId="1950822291" sldId="272"/>
            <ac:spMk id="2" creationId="{E7E4926B-ED72-4A34-9A56-D3E553349FC7}"/>
          </ac:spMkLst>
        </pc:spChg>
        <pc:spChg chg="mod">
          <ac:chgData name="前田 竜聖" userId="S::1916226@s.asojuku.ac.jp::ca19d449-c8a0-4980-a884-c6d8bc74f79c" providerId="AD" clId="Web-{845D37E9-9297-08B3-DECD-CDC770E25416}" dt="2020-05-09T20:12:31.619" v="2771" actId="20577"/>
          <ac:spMkLst>
            <pc:docMk/>
            <pc:sldMk cId="1950822291" sldId="272"/>
            <ac:spMk id="3" creationId="{7E829F5B-AAAB-40E4-A492-F90D85372F41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20:01:52.249" v="2653" actId="1076"/>
          <ac:spMkLst>
            <pc:docMk/>
            <pc:sldMk cId="1950822291" sldId="272"/>
            <ac:spMk id="4" creationId="{017BE047-83DE-466F-935C-539FEEFE5071}"/>
          </ac:spMkLst>
        </pc:spChg>
      </pc:sldChg>
      <pc:sldChg chg="addSp modSp new">
        <pc:chgData name="前田 竜聖" userId="S::1916226@s.asojuku.ac.jp::ca19d449-c8a0-4980-a884-c6d8bc74f79c" providerId="AD" clId="Web-{845D37E9-9297-08B3-DECD-CDC770E25416}" dt="2020-05-09T20:08:53.705" v="2752" actId="1076"/>
        <pc:sldMkLst>
          <pc:docMk/>
          <pc:sldMk cId="3064666955" sldId="273"/>
        </pc:sldMkLst>
        <pc:spChg chg="mod">
          <ac:chgData name="前田 竜聖" userId="S::1916226@s.asojuku.ac.jp::ca19d449-c8a0-4980-a884-c6d8bc74f79c" providerId="AD" clId="Web-{845D37E9-9297-08B3-DECD-CDC770E25416}" dt="2020-05-09T20:04:56.023" v="2662" actId="1076"/>
          <ac:spMkLst>
            <pc:docMk/>
            <pc:sldMk cId="3064666955" sldId="273"/>
            <ac:spMk id="2" creationId="{F764DFAF-A6D4-4114-BD04-3BBC33A31E3C}"/>
          </ac:spMkLst>
        </pc:spChg>
        <pc:spChg chg="mod">
          <ac:chgData name="前田 竜聖" userId="S::1916226@s.asojuku.ac.jp::ca19d449-c8a0-4980-a884-c6d8bc74f79c" providerId="AD" clId="Web-{845D37E9-9297-08B3-DECD-CDC770E25416}" dt="2020-05-09T20:06:56.965" v="2690" actId="1076"/>
          <ac:spMkLst>
            <pc:docMk/>
            <pc:sldMk cId="3064666955" sldId="273"/>
            <ac:spMk id="3" creationId="{1062B632-EC1E-4D38-A468-F54F994CC7AE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20:08:53.705" v="2752" actId="1076"/>
          <ac:spMkLst>
            <pc:docMk/>
            <pc:sldMk cId="3064666955" sldId="273"/>
            <ac:spMk id="8" creationId="{A959B067-DA21-49A8-941E-0F29AF725CDD}"/>
          </ac:spMkLst>
        </pc:spChg>
        <pc:picChg chg="add mod">
          <ac:chgData name="前田 竜聖" userId="S::1916226@s.asojuku.ac.jp::ca19d449-c8a0-4980-a884-c6d8bc74f79c" providerId="AD" clId="Web-{845D37E9-9297-08B3-DECD-CDC770E25416}" dt="2020-05-09T20:05:57.635" v="2665" actId="14100"/>
          <ac:picMkLst>
            <pc:docMk/>
            <pc:sldMk cId="3064666955" sldId="273"/>
            <ac:picMk id="4" creationId="{EA1A47D1-92AC-4C4E-B656-750EF895A34F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20:07:30.779" v="2692" actId="1076"/>
          <ac:picMkLst>
            <pc:docMk/>
            <pc:sldMk cId="3064666955" sldId="273"/>
            <ac:picMk id="6" creationId="{4344A4B9-76B1-4767-AC11-FFCA84333A54}"/>
          </ac:picMkLst>
        </pc:picChg>
      </pc:sldChg>
      <pc:sldChg chg="addSp delSp modSp new">
        <pc:chgData name="前田 竜聖" userId="S::1916226@s.asojuku.ac.jp::ca19d449-c8a0-4980-a884-c6d8bc74f79c" providerId="AD" clId="Web-{845D37E9-9297-08B3-DECD-CDC770E25416}" dt="2020-05-09T20:19:37.402" v="3016" actId="1076"/>
        <pc:sldMkLst>
          <pc:docMk/>
          <pc:sldMk cId="4200711733" sldId="274"/>
        </pc:sldMkLst>
        <pc:spChg chg="mod">
          <ac:chgData name="前田 竜聖" userId="S::1916226@s.asojuku.ac.jp::ca19d449-c8a0-4980-a884-c6d8bc74f79c" providerId="AD" clId="Web-{845D37E9-9297-08B3-DECD-CDC770E25416}" dt="2020-05-09T20:13:19.637" v="2788" actId="14100"/>
          <ac:spMkLst>
            <pc:docMk/>
            <pc:sldMk cId="4200711733" sldId="274"/>
            <ac:spMk id="2" creationId="{1C32BFB4-A579-4BFD-8335-C46638E037AD}"/>
          </ac:spMkLst>
        </pc:spChg>
        <pc:spChg chg="mod">
          <ac:chgData name="前田 竜聖" userId="S::1916226@s.asojuku.ac.jp::ca19d449-c8a0-4980-a884-c6d8bc74f79c" providerId="AD" clId="Web-{845D37E9-9297-08B3-DECD-CDC770E25416}" dt="2020-05-09T20:16:57.692" v="2954" actId="1076"/>
          <ac:spMkLst>
            <pc:docMk/>
            <pc:sldMk cId="4200711733" sldId="274"/>
            <ac:spMk id="3" creationId="{28595AA5-1C20-411B-A237-E3591F2CA0A1}"/>
          </ac:spMkLst>
        </pc:spChg>
        <pc:spChg chg="add del mod">
          <ac:chgData name="前田 竜聖" userId="S::1916226@s.asojuku.ac.jp::ca19d449-c8a0-4980-a884-c6d8bc74f79c" providerId="AD" clId="Web-{845D37E9-9297-08B3-DECD-CDC770E25416}" dt="2020-05-09T20:14:42.687" v="2834"/>
          <ac:spMkLst>
            <pc:docMk/>
            <pc:sldMk cId="4200711733" sldId="274"/>
            <ac:spMk id="8" creationId="{B9BD20C0-6C68-419E-8FFE-5C74AE3AB886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20:18:10.726" v="2979" actId="20577"/>
          <ac:spMkLst>
            <pc:docMk/>
            <pc:sldMk cId="4200711733" sldId="274"/>
            <ac:spMk id="13" creationId="{D053625C-7D74-4B20-BC7D-F1F0F4539BA2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20:19:37.402" v="3016" actId="1076"/>
          <ac:spMkLst>
            <pc:docMk/>
            <pc:sldMk cId="4200711733" sldId="274"/>
            <ac:spMk id="16" creationId="{54CFD710-AD3E-499A-96BE-8A68F291EE81}"/>
          </ac:spMkLst>
        </pc:spChg>
        <pc:picChg chg="add mod">
          <ac:chgData name="前田 竜聖" userId="S::1916226@s.asojuku.ac.jp::ca19d449-c8a0-4980-a884-c6d8bc74f79c" providerId="AD" clId="Web-{845D37E9-9297-08B3-DECD-CDC770E25416}" dt="2020-05-09T20:09:48.144" v="2757" actId="1076"/>
          <ac:picMkLst>
            <pc:docMk/>
            <pc:sldMk cId="4200711733" sldId="274"/>
            <ac:picMk id="4" creationId="{0B458388-8001-490A-85E2-615366C78244}"/>
          </ac:picMkLst>
        </pc:picChg>
        <pc:picChg chg="add del mod">
          <ac:chgData name="前田 竜聖" userId="S::1916226@s.asojuku.ac.jp::ca19d449-c8a0-4980-a884-c6d8bc74f79c" providerId="AD" clId="Web-{845D37E9-9297-08B3-DECD-CDC770E25416}" dt="2020-05-09T20:14:48.140" v="2835"/>
          <ac:picMkLst>
            <pc:docMk/>
            <pc:sldMk cId="4200711733" sldId="274"/>
            <ac:picMk id="6" creationId="{8BE21A52-7EC4-4796-BA44-DCBB7D9AC6F8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20:16:54.614" v="2953" actId="1076"/>
          <ac:picMkLst>
            <pc:docMk/>
            <pc:sldMk cId="4200711733" sldId="274"/>
            <ac:picMk id="9" creationId="{4A8219BE-D4C4-420A-9EAB-859B63DF3153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20:17:51.257" v="2961" actId="1076"/>
          <ac:picMkLst>
            <pc:docMk/>
            <pc:sldMk cId="4200711733" sldId="274"/>
            <ac:picMk id="11" creationId="{B46D6343-B515-4CD5-9014-A26C528B63E9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20:18:42.868" v="2983" actId="1076"/>
          <ac:picMkLst>
            <pc:docMk/>
            <pc:sldMk cId="4200711733" sldId="274"/>
            <ac:picMk id="14" creationId="{EB0D73AA-91E5-41A2-A84F-8964A1648F89}"/>
          </ac:picMkLst>
        </pc:picChg>
      </pc:sldChg>
      <pc:sldChg chg="addSp modSp new">
        <pc:chgData name="前田 竜聖" userId="S::1916226@s.asojuku.ac.jp::ca19d449-c8a0-4980-a884-c6d8bc74f79c" providerId="AD" clId="Web-{845D37E9-9297-08B3-DECD-CDC770E25416}" dt="2020-05-09T20:31:11.477" v="3217" actId="1076"/>
        <pc:sldMkLst>
          <pc:docMk/>
          <pc:sldMk cId="3850313684" sldId="275"/>
        </pc:sldMkLst>
        <pc:spChg chg="mod">
          <ac:chgData name="前田 竜聖" userId="S::1916226@s.asojuku.ac.jp::ca19d449-c8a0-4980-a884-c6d8bc74f79c" providerId="AD" clId="Web-{845D37E9-9297-08B3-DECD-CDC770E25416}" dt="2020-05-09T20:21:46.673" v="3035" actId="1076"/>
          <ac:spMkLst>
            <pc:docMk/>
            <pc:sldMk cId="3850313684" sldId="275"/>
            <ac:spMk id="2" creationId="{FAFD114F-2FE6-4B9B-BA5F-AD811D8AADE2}"/>
          </ac:spMkLst>
        </pc:spChg>
        <pc:spChg chg="mod">
          <ac:chgData name="前田 竜聖" userId="S::1916226@s.asojuku.ac.jp::ca19d449-c8a0-4980-a884-c6d8bc74f79c" providerId="AD" clId="Web-{845D37E9-9297-08B3-DECD-CDC770E25416}" dt="2020-05-09T20:24:55.649" v="3084" actId="1076"/>
          <ac:spMkLst>
            <pc:docMk/>
            <pc:sldMk cId="3850313684" sldId="275"/>
            <ac:spMk id="3" creationId="{23DD608B-2D8A-4941-AC71-0E6454D1661F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20:26:53.935" v="3102" actId="1076"/>
          <ac:spMkLst>
            <pc:docMk/>
            <pc:sldMk cId="3850313684" sldId="275"/>
            <ac:spMk id="8" creationId="{401CB8D1-0C6B-4A1E-A66A-C33591851864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20:27:20.733" v="3123" actId="1076"/>
          <ac:spMkLst>
            <pc:docMk/>
            <pc:sldMk cId="3850313684" sldId="275"/>
            <ac:spMk id="9" creationId="{C53C2236-2EC8-48D9-A19A-42244DB7EA12}"/>
          </ac:spMkLst>
        </pc:spChg>
        <pc:spChg chg="add mod">
          <ac:chgData name="前田 竜聖" userId="S::1916226@s.asojuku.ac.jp::ca19d449-c8a0-4980-a884-c6d8bc74f79c" providerId="AD" clId="Web-{845D37E9-9297-08B3-DECD-CDC770E25416}" dt="2020-05-09T20:31:11.477" v="3217" actId="1076"/>
          <ac:spMkLst>
            <pc:docMk/>
            <pc:sldMk cId="3850313684" sldId="275"/>
            <ac:spMk id="12" creationId="{BEDF037C-B1D1-4951-B95B-243622D9D899}"/>
          </ac:spMkLst>
        </pc:spChg>
        <pc:picChg chg="add mod">
          <ac:chgData name="前田 竜聖" userId="S::1916226@s.asojuku.ac.jp::ca19d449-c8a0-4980-a884-c6d8bc74f79c" providerId="AD" clId="Web-{845D37E9-9297-08B3-DECD-CDC770E25416}" dt="2020-05-09T20:21:15.249" v="3022" actId="14100"/>
          <ac:picMkLst>
            <pc:docMk/>
            <pc:sldMk cId="3850313684" sldId="275"/>
            <ac:picMk id="4" creationId="{0B364B17-85BB-4DED-A1DE-4F79F9256C3F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20:23:59.569" v="3038" actId="1076"/>
          <ac:picMkLst>
            <pc:docMk/>
            <pc:sldMk cId="3850313684" sldId="275"/>
            <ac:picMk id="6" creationId="{B4AAD859-E820-448B-BC7F-0B7A48DE7313}"/>
          </ac:picMkLst>
        </pc:picChg>
        <pc:picChg chg="add mod">
          <ac:chgData name="前田 竜聖" userId="S::1916226@s.asojuku.ac.jp::ca19d449-c8a0-4980-a884-c6d8bc74f79c" providerId="AD" clId="Web-{845D37E9-9297-08B3-DECD-CDC770E25416}" dt="2020-05-09T20:29:26.691" v="3126" actId="1076"/>
          <ac:picMkLst>
            <pc:docMk/>
            <pc:sldMk cId="3850313684" sldId="275"/>
            <ac:picMk id="10" creationId="{39E0F712-DBBA-4CD0-A598-84604D38B105}"/>
          </ac:picMkLst>
        </pc:picChg>
      </pc:sldChg>
      <pc:sldMasterChg chg="del delSldLayout">
        <pc:chgData name="前田 竜聖" userId="S::1916226@s.asojuku.ac.jp::ca19d449-c8a0-4980-a884-c6d8bc74f79c" providerId="AD" clId="Web-{845D37E9-9297-08B3-DECD-CDC770E25416}" dt="2020-05-09T17:07:27.881" v="30"/>
        <pc:sldMasterMkLst>
          <pc:docMk/>
          <pc:sldMasterMk cId="2907289730" sldId="2147483648"/>
        </pc:sldMasterMkLst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3849106771" sldId="2147483649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2040515858" sldId="2147483650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4083904788" sldId="2147483651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1395402986" sldId="2147483652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797884901" sldId="2147483653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539588861" sldId="2147483654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2042860812" sldId="2147483655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3888451093" sldId="2147483656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2189387916" sldId="2147483657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2575747102" sldId="2147483658"/>
          </pc:sldLayoutMkLst>
        </pc:sldLayoutChg>
        <pc:sldLayoutChg chg="del">
          <pc:chgData name="前田 竜聖" userId="S::1916226@s.asojuku.ac.jp::ca19d449-c8a0-4980-a884-c6d8bc74f79c" providerId="AD" clId="Web-{845D37E9-9297-08B3-DECD-CDC770E25416}" dt="2020-05-09T17:07:27.881" v="30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 modSldLayout">
        <pc:chgData name="前田 竜聖" userId="S::1916226@s.asojuku.ac.jp::ca19d449-c8a0-4980-a884-c6d8bc74f79c" providerId="AD" clId="Web-{845D37E9-9297-08B3-DECD-CDC770E25416}" dt="2020-05-09T17:07:41.943" v="31"/>
        <pc:sldMasterMkLst>
          <pc:docMk/>
          <pc:sldMasterMk cId="1778879657" sldId="2147483660"/>
        </pc:sldMasterMkLst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1001493064" sldId="2147483661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2609822819" sldId="2147483662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2766225906" sldId="2147483663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2852772300" sldId="2147483664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2031514210" sldId="2147483665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3284597488" sldId="2147483666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34962607" sldId="2147483667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3283757832" sldId="2147483668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740540438" sldId="2147483669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1345642159" sldId="2147483670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1624476439" sldId="2147483671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1496959540" sldId="2147483672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1576467511" sldId="2147483673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3065212321" sldId="2147483674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908261808" sldId="2147483675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7:07:41.943" v="31"/>
          <pc:sldLayoutMkLst>
            <pc:docMk/>
            <pc:sldMasterMk cId="1778879657" sldId="2147483660"/>
            <pc:sldLayoutMk cId="2590463557" sldId="2147483676"/>
          </pc:sldLayoutMkLst>
        </pc:sldLayoutChg>
      </pc:sldMasterChg>
      <pc:sldMasterChg chg="add del addSldLayout delSldLayout modSldLayout">
        <pc:chgData name="前田 竜聖" userId="S::1916226@s.asojuku.ac.jp::ca19d449-c8a0-4980-a884-c6d8bc74f79c" providerId="AD" clId="Web-{845D37E9-9297-08B3-DECD-CDC770E25416}" dt="2020-05-09T18:54:41.459" v="1448"/>
        <pc:sldMasterMkLst>
          <pc:docMk/>
          <pc:sldMasterMk cId="2732073236" sldId="2147483677"/>
        </pc:sldMasterMkLst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2050733799" sldId="2147483678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850708523" sldId="2147483679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266570307" sldId="2147483680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2427792589" sldId="2147483681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3126071687" sldId="2147483682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1224461482" sldId="2147483683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1186049975" sldId="2147483684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2854665095" sldId="2147483685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2330879193" sldId="2147483686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1502507952" sldId="2147483687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341400354" sldId="2147483688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3078184558" sldId="2147483689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2065509008" sldId="2147483690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3792341040" sldId="2147483691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625420651" sldId="2147483692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2987012473" sldId="2147483693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1.459" v="1448"/>
          <pc:sldLayoutMkLst>
            <pc:docMk/>
            <pc:sldMasterMk cId="2732073236" sldId="2147483677"/>
            <pc:sldLayoutMk cId="3792943777" sldId="2147483694"/>
          </pc:sldLayoutMkLst>
        </pc:sldLayoutChg>
      </pc:sldMasterChg>
      <pc:sldMasterChg chg="add del addSldLayout delSldLayout modSldLayout">
        <pc:chgData name="前田 竜聖" userId="S::1916226@s.asojuku.ac.jp::ca19d449-c8a0-4980-a884-c6d8bc74f79c" providerId="AD" clId="Web-{845D37E9-9297-08B3-DECD-CDC770E25416}" dt="2020-05-09T18:54:48.210" v="1449"/>
        <pc:sldMasterMkLst>
          <pc:docMk/>
          <pc:sldMasterMk cId="1376741447" sldId="2147483695"/>
        </pc:sldMasterMkLst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883812877" sldId="2147483696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3641625122" sldId="2147483697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1770397135" sldId="2147483698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4087817272" sldId="2147483699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2900110605" sldId="2147483700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476549530" sldId="2147483701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212110919" sldId="2147483702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3681939142" sldId="2147483703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4187355587" sldId="2147483704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2364461612" sldId="2147483705"/>
          </pc:sldLayoutMkLst>
        </pc:sldLayoutChg>
        <pc:sldLayoutChg chg="add del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376741447" sldId="2147483695"/>
            <pc:sldLayoutMk cId="4112967927" sldId="2147483706"/>
          </pc:sldLayoutMkLst>
        </pc:sldLayoutChg>
      </pc:sldMasterChg>
      <pc:sldMasterChg chg="add addSldLayout modSldLayout">
        <pc:chgData name="前田 竜聖" userId="S::1916226@s.asojuku.ac.jp::ca19d449-c8a0-4980-a884-c6d8bc74f79c" providerId="AD" clId="Web-{845D37E9-9297-08B3-DECD-CDC770E25416}" dt="2020-05-09T18:54:48.210" v="1449"/>
        <pc:sldMasterMkLst>
          <pc:docMk/>
          <pc:sldMasterMk cId="1192933571" sldId="2147483707"/>
        </pc:sldMasterMkLst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3785316456" sldId="2147483708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3816880500" sldId="2147483709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3449028983" sldId="2147483710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3069854630" sldId="2147483711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3737111924" sldId="2147483712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517450747" sldId="2147483713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3992300716" sldId="2147483714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3791636669" sldId="2147483715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684369781" sldId="2147483716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2136722637" sldId="2147483717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2272904020" sldId="2147483718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1929646753" sldId="2147483719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2858202614" sldId="2147483720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727634736" sldId="2147483721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3456461538" sldId="2147483722"/>
          </pc:sldLayoutMkLst>
        </pc:sldLayoutChg>
        <pc:sldLayoutChg chg="add mod replId">
          <pc:chgData name="前田 竜聖" userId="S::1916226@s.asojuku.ac.jp::ca19d449-c8a0-4980-a884-c6d8bc74f79c" providerId="AD" clId="Web-{845D37E9-9297-08B3-DECD-CDC770E25416}" dt="2020-05-09T18:54:48.210" v="1449"/>
          <pc:sldLayoutMkLst>
            <pc:docMk/>
            <pc:sldMasterMk cId="1192933571" sldId="2147483707"/>
            <pc:sldLayoutMk cId="3786635712" sldId="2147483723"/>
          </pc:sldLayoutMkLst>
        </pc:sldLayoutChg>
      </pc:sldMasterChg>
    </pc:docChg>
  </pc:docChgLst>
  <pc:docChgLst>
    <pc:chgData name="前田 竜聖" userId="S::1916226@s.asojuku.ac.jp::ca19d449-c8a0-4980-a884-c6d8bc74f79c" providerId="AD" clId="Web-{97EEC9B2-386F-452A-8F47-F4A0A33A8C7E}"/>
    <pc:docChg chg="modSld">
      <pc:chgData name="前田 竜聖" userId="S::1916226@s.asojuku.ac.jp::ca19d449-c8a0-4980-a884-c6d8bc74f79c" providerId="AD" clId="Web-{97EEC9B2-386F-452A-8F47-F4A0A33A8C7E}" dt="2020-04-27T05:37:26.947" v="4" actId="20577"/>
      <pc:docMkLst>
        <pc:docMk/>
      </pc:docMkLst>
      <pc:sldChg chg="modSp">
        <pc:chgData name="前田 竜聖" userId="S::1916226@s.asojuku.ac.jp::ca19d449-c8a0-4980-a884-c6d8bc74f79c" providerId="AD" clId="Web-{97EEC9B2-386F-452A-8F47-F4A0A33A8C7E}" dt="2020-04-27T05:37:26.166" v="2" actId="20577"/>
        <pc:sldMkLst>
          <pc:docMk/>
          <pc:sldMk cId="2128380218" sldId="256"/>
        </pc:sldMkLst>
        <pc:spChg chg="mod">
          <ac:chgData name="前田 竜聖" userId="S::1916226@s.asojuku.ac.jp::ca19d449-c8a0-4980-a884-c6d8bc74f79c" providerId="AD" clId="Web-{97EEC9B2-386F-452A-8F47-F4A0A33A8C7E}" dt="2020-04-27T05:37:26.166" v="2" actId="20577"/>
          <ac:spMkLst>
            <pc:docMk/>
            <pc:sldMk cId="212838021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1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2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90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46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20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3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3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8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2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5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1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5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3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67383" y="4144412"/>
            <a:ext cx="3221673" cy="23802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ja-JP" altLang="en-US" sz="2400">
                <a:ea typeface="ＭＳ Ｐゴシック"/>
                <a:cs typeface="Calibri"/>
              </a:rPr>
              <a:t>チーム名　新聞紙　</a:t>
            </a:r>
            <a:endParaRPr lang="ja-JP" altLang="en-US" sz="2400" dirty="0">
              <a:ea typeface="ＭＳ Ｐゴシック"/>
              <a:cs typeface="Calibri"/>
            </a:endParaRPr>
          </a:p>
          <a:p>
            <a:pPr algn="l"/>
            <a:endParaRPr lang="ja-JP" altLang="en-US" sz="2400" dirty="0">
              <a:ea typeface="ＭＳ Ｐゴシック"/>
              <a:cs typeface="Calibri"/>
            </a:endParaRPr>
          </a:p>
          <a:p>
            <a:pPr algn="l"/>
            <a:r>
              <a:rPr lang="ja-JP" altLang="en-US" sz="2400">
                <a:ea typeface="ＭＳ Ｐゴシック"/>
                <a:cs typeface="Calibri"/>
              </a:rPr>
              <a:t>学籍番号　1916226</a:t>
            </a:r>
            <a:endParaRPr lang="ja-JP" altLang="en-US" sz="2400" dirty="0">
              <a:ea typeface="ＭＳ Ｐゴシック"/>
              <a:cs typeface="Calibri"/>
            </a:endParaRPr>
          </a:p>
          <a:p>
            <a:pPr algn="l"/>
            <a:r>
              <a:rPr lang="ja-JP" altLang="en-US" sz="2400">
                <a:ea typeface="ＭＳ Ｐゴシック"/>
                <a:cs typeface="Calibri"/>
              </a:rPr>
              <a:t>学科　　　ゲーム科</a:t>
            </a:r>
            <a:endParaRPr lang="ja-JP" altLang="en-US" sz="2400" dirty="0">
              <a:ea typeface="ＭＳ Ｐゴシック"/>
              <a:cs typeface="Calibri"/>
            </a:endParaRPr>
          </a:p>
          <a:p>
            <a:pPr algn="l"/>
            <a:r>
              <a:rPr lang="ja-JP" altLang="en-US" sz="2400">
                <a:ea typeface="ＭＳ Ｐゴシック"/>
                <a:cs typeface="Calibri"/>
              </a:rPr>
              <a:t>氏名　　　前田竜聖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2436" y="822157"/>
            <a:ext cx="7954093" cy="2653836"/>
          </a:xfrm>
        </p:spPr>
        <p:txBody>
          <a:bodyPr>
            <a:normAutofit/>
          </a:bodyPr>
          <a:lstStyle/>
          <a:p>
            <a:pPr algn="l"/>
            <a:r>
              <a:rPr lang="ja-JP" altLang="en-US" sz="8000">
                <a:ea typeface="ＭＳ Ｐゴシック"/>
                <a:cs typeface="Calibri Light"/>
              </a:rPr>
              <a:t>Ｓecondｓ ３０</a:t>
            </a:r>
            <a:br>
              <a:rPr lang="ja-JP" altLang="en-US" sz="8000" dirty="0">
                <a:ea typeface="ＭＳ Ｐゴシック"/>
                <a:cs typeface="Calibri Light"/>
              </a:rPr>
            </a:b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01D-0D80-4FA3-8A9C-2437CF086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832850"/>
            <a:ext cx="2840790" cy="685802"/>
          </a:xfrm>
        </p:spPr>
        <p:txBody>
          <a:bodyPr>
            <a:normAutofit/>
          </a:bodyPr>
          <a:lstStyle/>
          <a:p>
            <a:r>
              <a:rPr lang="ja-JP" altLang="en-US" sz="3200">
                <a:ea typeface="メイリオ"/>
              </a:rPr>
              <a:t>ゴールの仕方</a:t>
            </a:r>
            <a:endParaRPr kumimoji="1" lang="en-US" sz="3200">
              <a:ea typeface="メイリオ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0DF7B-FDC5-4265-9485-9146B3AF8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107" y="1718288"/>
            <a:ext cx="6333958" cy="1947333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ゴールはカギがかかっています。</a:t>
            </a:r>
          </a:p>
          <a:p>
            <a:r>
              <a:rPr lang="ja-JP" altLang="en-US">
                <a:ea typeface="メイリオ"/>
              </a:rPr>
              <a:t>解除ボタンをおして、ゴールの扉を開きましょう。</a:t>
            </a:r>
            <a:endParaRPr lang="ja-JP" altLang="en-US" dirty="0">
              <a:ea typeface="メイリオ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89D283-C0C4-4078-ADCB-2FBD4DEB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29" y="2922336"/>
            <a:ext cx="1667596" cy="279132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B8994BD-B9E4-48D5-81B7-ABC07A12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3" y="3835984"/>
            <a:ext cx="525379" cy="18196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A029E-49CF-4B6E-AEDB-D40C8692F4AB}"/>
              </a:ext>
            </a:extLst>
          </p:cNvPr>
          <p:cNvCxnSpPr/>
          <p:nvPr/>
        </p:nvCxnSpPr>
        <p:spPr>
          <a:xfrm>
            <a:off x="5224379" y="4308642"/>
            <a:ext cx="1315452" cy="53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>
            <a:extLst>
              <a:ext uri="{FF2B5EF4-FFF2-40B4-BE49-F238E27FC236}">
                <a16:creationId xmlns:a16="http://schemas.microsoft.com/office/drawing/2014/main" id="{B3760E60-00D1-4815-88C9-25FAAA32F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995" y="3876091"/>
            <a:ext cx="498643" cy="177950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6B11DD1-F98A-4AB6-BED4-9F0BCF2A0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308" y="2922335"/>
            <a:ext cx="1667597" cy="27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9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35D6-84E4-4B08-9FE8-B1473F9C8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370" y="605587"/>
            <a:ext cx="4164264" cy="766013"/>
          </a:xfrm>
        </p:spPr>
        <p:txBody>
          <a:bodyPr>
            <a:normAutofit/>
          </a:bodyPr>
          <a:lstStyle/>
          <a:p>
            <a:r>
              <a:rPr lang="ja-JP" altLang="en-US" sz="3200">
                <a:ea typeface="メイリオ"/>
              </a:rPr>
              <a:t>ステージの障害物</a:t>
            </a:r>
            <a:endParaRPr kumimoji="1"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C422E-F02B-413A-B015-4FD111A9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528" y="1718288"/>
            <a:ext cx="4007853" cy="730807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よく出現する障害物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D633B0-2EED-4050-BD00-8201E7C1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18" y="2808288"/>
            <a:ext cx="1401846" cy="1415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20FE1-433F-4A54-9B34-BC2F7F563415}"/>
              </a:ext>
            </a:extLst>
          </p:cNvPr>
          <p:cNvSpPr txBox="1"/>
          <p:nvPr/>
        </p:nvSpPr>
        <p:spPr>
          <a:xfrm>
            <a:off x="874294" y="4550611"/>
            <a:ext cx="321109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</a:rPr>
              <a:t>ブロック</a:t>
            </a:r>
            <a:endParaRPr lang="en-US"/>
          </a:p>
          <a:p>
            <a:endParaRPr lang="ja-JP" altLang="en-US" dirty="0">
              <a:ea typeface="メイリオ"/>
            </a:endParaRPr>
          </a:p>
          <a:p>
            <a:r>
              <a:rPr lang="ja-JP" altLang="en-US">
                <a:ea typeface="メイリオ"/>
              </a:rPr>
              <a:t>　キャラクターの行く手をふさぎます。押すことはできるので、道のない場所において道にしよう。</a:t>
            </a:r>
            <a:endParaRPr lang="ja-JP" altLang="en-US" dirty="0">
              <a:ea typeface="メイリオ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5A791D6-B340-4CFF-8C0A-8D9EFD0A5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663" y="2443084"/>
            <a:ext cx="2088148" cy="2118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57A57-1413-463C-89E7-23EBD6A272B0}"/>
              </a:ext>
            </a:extLst>
          </p:cNvPr>
          <p:cNvSpPr txBox="1"/>
          <p:nvPr/>
        </p:nvSpPr>
        <p:spPr>
          <a:xfrm>
            <a:off x="7260221" y="4693485"/>
            <a:ext cx="32244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メイリオ"/>
              </a:rPr>
              <a:t>ノコギリ</a:t>
            </a:r>
          </a:p>
          <a:p>
            <a:endParaRPr lang="ja-JP" altLang="en-US" dirty="0">
              <a:ea typeface="メイリオ"/>
            </a:endParaRPr>
          </a:p>
          <a:p>
            <a:r>
              <a:rPr lang="ja-JP" altLang="en-US">
                <a:ea typeface="メイリオ"/>
              </a:rPr>
              <a:t>　あたると即ゲームオーバーになります。うまく避けましょう。</a:t>
            </a:r>
            <a:endParaRPr lang="ja-JP" altLang="en-US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042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926B-ED72-4A34-9A56-D3E553349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277" y="305692"/>
            <a:ext cx="5093252" cy="1004618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ステージの種類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29F5B-AAAB-40E4-A492-F90D8537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225" y="5187149"/>
            <a:ext cx="7766936" cy="12974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ja-JP" altLang="en-US" sz="2400">
                <a:ea typeface="メイリオ"/>
              </a:rPr>
              <a:t>ステージは５種類存在します。</a:t>
            </a:r>
            <a:endParaRPr lang="en-US" sz="2400">
              <a:ea typeface="メイリオ"/>
            </a:endParaRPr>
          </a:p>
          <a:p>
            <a:pPr algn="l"/>
            <a:r>
              <a:rPr lang="ja-JP" altLang="en-US" sz="2400">
                <a:ea typeface="メイリオ"/>
              </a:rPr>
              <a:t>また、そのステージならではのオブジェクト、ギミックも存在しています。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BE047-83DE-466F-935C-539FEEFE5071}"/>
              </a:ext>
            </a:extLst>
          </p:cNvPr>
          <p:cNvSpPr txBox="1"/>
          <p:nvPr/>
        </p:nvSpPr>
        <p:spPr>
          <a:xfrm>
            <a:off x="3654926" y="2077453"/>
            <a:ext cx="461477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6000">
                <a:ea typeface="メイリオ"/>
              </a:rPr>
              <a:t>ゲーム画面入れます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2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DFAF-A6D4-4114-BD04-3BBC33A3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593" y="345796"/>
            <a:ext cx="8582409" cy="1044724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各ステージとオブジェクト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2B632-EC1E-4D38-A468-F54F994C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4435" y="2326307"/>
            <a:ext cx="4585252" cy="1096899"/>
          </a:xfrm>
        </p:spPr>
        <p:txBody>
          <a:bodyPr/>
          <a:lstStyle/>
          <a:p>
            <a:pPr algn="l"/>
            <a:r>
              <a:rPr lang="ja-JP" altLang="en-US" sz="3200">
                <a:ea typeface="メイリオ"/>
              </a:rPr>
              <a:t>森林エリア</a:t>
            </a:r>
          </a:p>
          <a:p>
            <a:pPr algn="l"/>
            <a:r>
              <a:rPr lang="ja-JP" altLang="en-US" dirty="0">
                <a:ea typeface="メイリオ"/>
              </a:rPr>
              <a:t>　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1A47D1-92AC-4C4E-B656-750EF895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47" y="1531353"/>
            <a:ext cx="3291305" cy="247182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344A4B9-76B1-4767-AC11-FFCA8433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17" y="3853697"/>
            <a:ext cx="268605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9B067-DA21-49A8-941E-0F29AF725CDD}"/>
              </a:ext>
            </a:extLst>
          </p:cNvPr>
          <p:cNvSpPr txBox="1"/>
          <p:nvPr/>
        </p:nvSpPr>
        <p:spPr>
          <a:xfrm>
            <a:off x="1502610" y="4924926"/>
            <a:ext cx="428056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ツリー</a:t>
            </a:r>
          </a:p>
          <a:p>
            <a:r>
              <a:rPr lang="ja-JP" altLang="en-US" sz="2400">
                <a:ea typeface="メイリオ"/>
              </a:rPr>
              <a:t>　プレイヤーの行く手をふさぐオブジェクトです。燃やすことで先へ進めます。</a:t>
            </a:r>
          </a:p>
        </p:txBody>
      </p:sp>
    </p:spTree>
    <p:extLst>
      <p:ext uri="{BB962C8B-B14F-4D97-AF65-F5344CB8AC3E}">
        <p14:creationId xmlns:p14="http://schemas.microsoft.com/office/powerpoint/2010/main" val="306466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BFB4-A579-4BFD-8335-C46638E03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277" y="639902"/>
            <a:ext cx="2312622" cy="643672"/>
          </a:xfrm>
        </p:spPr>
        <p:txBody>
          <a:bodyPr/>
          <a:lstStyle/>
          <a:p>
            <a:pPr algn="l"/>
            <a:r>
              <a:rPr lang="ja-JP" altLang="en-US" sz="3200">
                <a:solidFill>
                  <a:schemeClr val="bg1">
                    <a:lumMod val="50000"/>
                  </a:schemeClr>
                </a:solidFill>
                <a:ea typeface="メイリオ"/>
              </a:rPr>
              <a:t>氷雪エリア</a:t>
            </a:r>
            <a:endParaRPr lang="ja-JP" altLang="en-US" sz="3200" dirty="0">
              <a:solidFill>
                <a:schemeClr val="bg1">
                  <a:lumMod val="50000"/>
                </a:schemeClr>
              </a:solidFill>
              <a:ea typeface="メイリオ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5AA5-1C20-411B-A237-E3591F2C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910" y="2379780"/>
            <a:ext cx="7766936" cy="153805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ja-JP" altLang="en-US" sz="2400">
                <a:ea typeface="メイリオ"/>
              </a:rPr>
              <a:t>アイスブロック</a:t>
            </a:r>
          </a:p>
          <a:p>
            <a:pPr algn="l"/>
            <a:r>
              <a:rPr lang="ja-JP" altLang="en-US" sz="2400">
                <a:ea typeface="メイリオ"/>
              </a:rPr>
              <a:t>　この上に乗っているとき、プレイヤーは止まること</a:t>
            </a:r>
          </a:p>
          <a:p>
            <a:pPr algn="l"/>
            <a:r>
              <a:rPr lang="ja-JP" altLang="en-US" sz="2400">
                <a:ea typeface="メイリオ"/>
              </a:rPr>
              <a:t>　ができず移動し続けます。</a:t>
            </a:r>
            <a:endParaRPr lang="ja-JP"/>
          </a:p>
          <a:p>
            <a:pPr algn="l"/>
            <a:r>
              <a:rPr lang="ja-JP" altLang="en-US" dirty="0">
                <a:ea typeface="メイリオ"/>
              </a:rPr>
              <a:t>　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458388-8001-490A-85E2-615366C7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11" y="288745"/>
            <a:ext cx="3692357" cy="182882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A8219BE-D4C4-420A-9EAB-859B63DF3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197" y="2439988"/>
            <a:ext cx="1216025" cy="121602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46D6343-B515-4CD5-9014-A26C528B6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137" y="3723773"/>
            <a:ext cx="3438357" cy="1763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3625C-7D74-4B20-BC7D-F1F0F4539BA2}"/>
              </a:ext>
            </a:extLst>
          </p:cNvPr>
          <p:cNvSpPr txBox="1"/>
          <p:nvPr/>
        </p:nvSpPr>
        <p:spPr>
          <a:xfrm>
            <a:off x="5348538" y="422559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メイリオ"/>
              </a:rPr>
              <a:t>砂漠エリア</a:t>
            </a:r>
            <a:endParaRPr lang="en-US" sz="3200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EB0D73AA-91E5-41A2-A84F-8964A1648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197" y="5310355"/>
            <a:ext cx="1282867" cy="12638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CFD710-AD3E-499A-96BE-8A68F291EE81}"/>
              </a:ext>
            </a:extLst>
          </p:cNvPr>
          <p:cNvSpPr txBox="1"/>
          <p:nvPr/>
        </p:nvSpPr>
        <p:spPr>
          <a:xfrm>
            <a:off x="1253624" y="5745413"/>
            <a:ext cx="38126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砂ブロック</a:t>
            </a:r>
          </a:p>
          <a:p>
            <a:r>
              <a:rPr lang="ja-JP" altLang="en-US" sz="2400">
                <a:ea typeface="メイリオ"/>
              </a:rPr>
              <a:t>　一度乗ると崩れます。</a:t>
            </a:r>
            <a:endParaRPr lang="ja-JP" altLang="en-US" sz="24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0071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114F-2FE6-4B9B-BA5F-AD811D8A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540" y="907271"/>
            <a:ext cx="3181568" cy="630302"/>
          </a:xfrm>
        </p:spPr>
        <p:txBody>
          <a:bodyPr/>
          <a:lstStyle/>
          <a:p>
            <a:r>
              <a:rPr lang="ja-JP" altLang="en-US" sz="3200">
                <a:solidFill>
                  <a:schemeClr val="bg1">
                    <a:lumMod val="50000"/>
                  </a:schemeClr>
                </a:solidFill>
                <a:ea typeface="メイリオ"/>
              </a:rPr>
              <a:t>ホラーステージ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D608B-2D8A-4941-AC71-0E6454D16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83" y="2540201"/>
            <a:ext cx="7766936" cy="1096899"/>
          </a:xfrm>
        </p:spPr>
        <p:txBody>
          <a:bodyPr/>
          <a:lstStyle/>
          <a:p>
            <a:pPr algn="l"/>
            <a:r>
              <a:rPr lang="ja-JP" altLang="en-US" sz="2400">
                <a:ea typeface="メイリオ"/>
              </a:rPr>
              <a:t>ゾンビ</a:t>
            </a:r>
            <a:endParaRPr lang="en-US" altLang="ja-JP" sz="2400">
              <a:ea typeface="メイリオ"/>
            </a:endParaRPr>
          </a:p>
          <a:p>
            <a:pPr algn="l"/>
            <a:r>
              <a:rPr lang="ja-JP" altLang="en-US" sz="2400">
                <a:ea typeface="メイリオ"/>
              </a:rPr>
              <a:t>　コースを徘徊しています。すきを見て避けましょう。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364B17-85BB-4DED-A1DE-4F79F925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79" y="265553"/>
            <a:ext cx="3358146" cy="19153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4AAD859-E820-448B-BC7F-0B7A48DE7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137" y="2040879"/>
            <a:ext cx="1366253" cy="1666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1CB8D1-0C6B-4A1E-A66A-C33591851864}"/>
              </a:ext>
            </a:extLst>
          </p:cNvPr>
          <p:cNvSpPr txBox="1"/>
          <p:nvPr/>
        </p:nvSpPr>
        <p:spPr>
          <a:xfrm>
            <a:off x="1462506" y="3908927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メイリオ"/>
              </a:rPr>
              <a:t>ゲーム画面入れます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C2236-2EC8-48D9-A19A-42244DB7EA12}"/>
              </a:ext>
            </a:extLst>
          </p:cNvPr>
          <p:cNvSpPr txBox="1"/>
          <p:nvPr/>
        </p:nvSpPr>
        <p:spPr>
          <a:xfrm>
            <a:off x="5843169" y="415874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メイリオ"/>
              </a:rPr>
              <a:t>機械ステージ</a:t>
            </a:r>
            <a:endParaRPr lang="en-US" sz="3200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9E0F712-DBBA-4CD0-A598-84604D38B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326" y="4455695"/>
            <a:ext cx="1876927" cy="18635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DF037C-B1D1-4951-B95B-243622D9D899}"/>
              </a:ext>
            </a:extLst>
          </p:cNvPr>
          <p:cNvSpPr txBox="1"/>
          <p:nvPr/>
        </p:nvSpPr>
        <p:spPr>
          <a:xfrm>
            <a:off x="611939" y="5397835"/>
            <a:ext cx="74756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スパイク</a:t>
            </a:r>
            <a:endParaRPr lang="en-US" altLang="ja-JP" sz="2400">
              <a:ea typeface="メイリオ"/>
            </a:endParaRPr>
          </a:p>
          <a:p>
            <a:r>
              <a:rPr lang="ja-JP" altLang="en-US" sz="2400">
                <a:ea typeface="メイリオ"/>
              </a:rPr>
              <a:t>　上に乗った場合のみゲームオーバーになります。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385031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0864-458A-47F7-9C2B-D0482B11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277" y="666639"/>
            <a:ext cx="4317884" cy="1098197"/>
          </a:xfrm>
        </p:spPr>
        <p:txBody>
          <a:bodyPr/>
          <a:lstStyle/>
          <a:p>
            <a:r>
              <a:rPr lang="ja-JP" altLang="en-US"/>
              <a:t>ゲームクリア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D6227-624C-45BC-92A9-40F337361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541" y="3101675"/>
            <a:ext cx="4598622" cy="2046056"/>
          </a:xfrm>
        </p:spPr>
        <p:txBody>
          <a:bodyPr>
            <a:noAutofit/>
          </a:bodyPr>
          <a:lstStyle/>
          <a:p>
            <a:r>
              <a:rPr lang="ja-JP" altLang="en-US" sz="6600">
                <a:ea typeface="メイリオ"/>
              </a:rPr>
              <a:t>ゲーム画面いれます</a:t>
            </a:r>
            <a:endParaRPr lang="en-US" sz="6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CC22D-7B59-4837-9D26-0F1B0BA17364}"/>
              </a:ext>
            </a:extLst>
          </p:cNvPr>
          <p:cNvSpPr txBox="1"/>
          <p:nvPr/>
        </p:nvSpPr>
        <p:spPr>
          <a:xfrm>
            <a:off x="6983663" y="2157663"/>
            <a:ext cx="2970463" cy="2889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リザルト、ランキングを表示します。</a:t>
            </a:r>
            <a:endParaRPr lang="ja-JP" altLang="en-US" sz="2400" dirty="0">
              <a:ea typeface="メイリオ"/>
            </a:endParaRPr>
          </a:p>
          <a:p>
            <a:endParaRPr lang="ja-JP" altLang="en-US" sz="2400" dirty="0">
              <a:ea typeface="メイリオ"/>
            </a:endParaRPr>
          </a:p>
          <a:p>
            <a:r>
              <a:rPr lang="ja-JP" altLang="en-US" sz="2400">
                <a:ea typeface="メイリオ"/>
              </a:rPr>
              <a:t>残り時間、プレイヤー名をランキングに表示します。</a:t>
            </a:r>
            <a:endParaRPr lang="ja-JP" altLang="en-US" sz="2400" dirty="0">
              <a:ea typeface="メイリオ"/>
            </a:endParaRPr>
          </a:p>
          <a:p>
            <a:endParaRPr lang="ja-JP" altLang="en-US" dirty="0">
              <a:ea typeface="メイリオ"/>
            </a:endParaRPr>
          </a:p>
          <a:p>
            <a:endParaRPr lang="ja-JP" altLang="en-US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9192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02EE-5049-41E2-87B6-44A673B8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93" y="746849"/>
            <a:ext cx="5146726" cy="964513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ゲームオーバー</a:t>
            </a:r>
            <a:endParaRPr lang="ja-JP" altLang="en-US" dirty="0">
              <a:ea typeface="メイリオ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3F038-54B4-4368-B320-FE37115B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6856" y="2179254"/>
            <a:ext cx="4251042" cy="20727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z="6000">
                <a:ea typeface="メイリオ"/>
              </a:rPr>
              <a:t>ゲーム画面</a:t>
            </a:r>
            <a:endParaRPr lang="en-US" altLang="ja-JP" sz="6000">
              <a:ea typeface="メイリオ"/>
            </a:endParaRPr>
          </a:p>
          <a:p>
            <a:r>
              <a:rPr lang="ja-JP" altLang="en-US" sz="6000">
                <a:ea typeface="メイリオ"/>
              </a:rPr>
              <a:t>入れます</a:t>
            </a:r>
            <a:endParaRPr lang="ja-JP" altLang="en-US" sz="6000" dirty="0">
              <a:ea typeface="メイリオ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50E81-08F8-45E1-A475-ED0A0ECD6B50}"/>
              </a:ext>
            </a:extLst>
          </p:cNvPr>
          <p:cNvSpPr txBox="1"/>
          <p:nvPr/>
        </p:nvSpPr>
        <p:spPr>
          <a:xfrm>
            <a:off x="807453" y="5700294"/>
            <a:ext cx="4467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ゲーム画面下へ落下した場合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D4AFB-C798-48A1-B373-570F17404A26}"/>
              </a:ext>
            </a:extLst>
          </p:cNvPr>
          <p:cNvSpPr txBox="1"/>
          <p:nvPr/>
        </p:nvSpPr>
        <p:spPr>
          <a:xfrm>
            <a:off x="7464926" y="5325979"/>
            <a:ext cx="37190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当たってはいけないオブジェクトに触れた場合</a:t>
            </a:r>
            <a:endParaRPr lang="ja-JP" altLang="en-US" sz="24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9006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8820-8FFB-4AAF-B964-0CC95E2CF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82" y="479481"/>
            <a:ext cx="5373989" cy="830829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コース作成機能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708B0-507D-4BB6-A1B4-6AA8596B3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541" y="1470728"/>
            <a:ext cx="7766936" cy="184553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>
                <a:ea typeface="メイリオ"/>
              </a:rPr>
              <a:t>プレイヤー自身でコースを自作することができます。</a:t>
            </a:r>
          </a:p>
          <a:p>
            <a:pPr algn="l"/>
            <a:r>
              <a:rPr lang="ja-JP" altLang="en-US" sz="2400">
                <a:ea typeface="メイリオ"/>
              </a:rPr>
              <a:t>制限時間は変更することができません。</a:t>
            </a:r>
          </a:p>
          <a:p>
            <a:pPr algn="l"/>
            <a:r>
              <a:rPr lang="ja-JP" altLang="en-US" sz="2400">
                <a:ea typeface="メイリオ"/>
              </a:rPr>
              <a:t>製作した後、テストプレイを行って、クリアした時のみコースを残すことができます。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C0C5F-CF1B-4B17-88F2-1AC3FE5EFA70}"/>
              </a:ext>
            </a:extLst>
          </p:cNvPr>
          <p:cNvSpPr txBox="1"/>
          <p:nvPr/>
        </p:nvSpPr>
        <p:spPr>
          <a:xfrm>
            <a:off x="3775242" y="3989136"/>
            <a:ext cx="413351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6000">
                <a:ea typeface="メイリオ"/>
              </a:rPr>
              <a:t>ゲーム画面いれます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7316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A62C-9E43-4411-B732-470B6763D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19" y="359165"/>
            <a:ext cx="5200200" cy="1098197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コース作成画面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AE376-294F-41BD-A454-689BD0B99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541" y="1911886"/>
            <a:ext cx="7151989" cy="1096899"/>
          </a:xfrm>
        </p:spPr>
        <p:txBody>
          <a:bodyPr>
            <a:normAutofit/>
          </a:bodyPr>
          <a:lstStyle/>
          <a:p>
            <a:r>
              <a:rPr lang="ja-JP" altLang="en-US" sz="6000">
                <a:ea typeface="メイリオ"/>
              </a:rPr>
              <a:t>ゲーム画面入れます</a:t>
            </a:r>
            <a:endParaRPr lang="en-US" sz="6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2DDF6-89FF-4B5A-A423-DE10F2783EA0}"/>
              </a:ext>
            </a:extLst>
          </p:cNvPr>
          <p:cNvSpPr txBox="1"/>
          <p:nvPr/>
        </p:nvSpPr>
        <p:spPr>
          <a:xfrm>
            <a:off x="2625557" y="4911559"/>
            <a:ext cx="57644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画面半分に分けてコースを作成します。</a:t>
            </a:r>
          </a:p>
          <a:p>
            <a:r>
              <a:rPr lang="ja-JP" altLang="en-US" sz="2400">
                <a:ea typeface="メイリオ"/>
              </a:rPr>
              <a:t>必ず設置しなければならないオブジェクトは、全て設置してください。</a:t>
            </a:r>
          </a:p>
          <a:p>
            <a:r>
              <a:rPr lang="ja-JP" altLang="en-US" sz="2400">
                <a:ea typeface="メイリオ"/>
              </a:rPr>
              <a:t>それ以外は自由に設置してください。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429340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4A42-54B8-4D93-B36E-54CB23E6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370" y="217904"/>
            <a:ext cx="8001000" cy="1167065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このゲームの説明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88309-B0E5-48F7-90CE-9AECFBA8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843" y="2386709"/>
            <a:ext cx="8272378" cy="2562281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>
                <a:ea typeface="メイリオ"/>
              </a:rPr>
              <a:t>ジャンル　　　　　・・・横スクロールアクションゲーム</a:t>
            </a:r>
            <a:endParaRPr lang="en-US" altLang="ja-JP" sz="2400">
              <a:ea typeface="メイリオ"/>
            </a:endParaRPr>
          </a:p>
          <a:p>
            <a:pPr algn="l"/>
            <a:r>
              <a:rPr lang="ja-JP" altLang="en-US" sz="2400">
                <a:ea typeface="メイリオ"/>
              </a:rPr>
              <a:t>プラットフォーム　・・・DxLib</a:t>
            </a:r>
          </a:p>
          <a:p>
            <a:pPr algn="l"/>
            <a:r>
              <a:rPr lang="ja-JP" altLang="en-US" sz="2400">
                <a:ea typeface="メイリオ"/>
              </a:rPr>
              <a:t>対応ハード　　　　・・・パソコン</a:t>
            </a:r>
          </a:p>
          <a:p>
            <a:pPr algn="l"/>
            <a:r>
              <a:rPr lang="ja-JP" altLang="en-US" sz="2400">
                <a:ea typeface="メイリオ"/>
              </a:rPr>
              <a:t>想定人数　　　　　・・・1人</a:t>
            </a:r>
          </a:p>
          <a:p>
            <a:pPr algn="l"/>
            <a:r>
              <a:rPr lang="ja-JP" altLang="en-US" sz="2400">
                <a:ea typeface="メイリオ"/>
              </a:rPr>
              <a:t>ターゲットユーザー・・・ライトユーザー（10代～20代）</a:t>
            </a:r>
          </a:p>
        </p:txBody>
      </p:sp>
    </p:spTree>
    <p:extLst>
      <p:ext uri="{BB962C8B-B14F-4D97-AF65-F5344CB8AC3E}">
        <p14:creationId xmlns:p14="http://schemas.microsoft.com/office/powerpoint/2010/main" val="294491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CBC5-9E6B-46E9-9931-16BFB8660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51" y="532955"/>
            <a:ext cx="5213568" cy="1098197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コース作成画面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8719-DD28-48FC-961E-1833BA53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383" y="2326307"/>
            <a:ext cx="7766936" cy="1096899"/>
          </a:xfrm>
        </p:spPr>
        <p:txBody>
          <a:bodyPr>
            <a:normAutofit/>
          </a:bodyPr>
          <a:lstStyle/>
          <a:p>
            <a:r>
              <a:rPr lang="ja-JP" altLang="en-US" sz="6000">
                <a:ea typeface="メイリオ"/>
              </a:rPr>
              <a:t>ゲーム画面入れます</a:t>
            </a:r>
            <a:endParaRPr lang="en-US" sz="6000">
              <a:ea typeface="メイリオ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92F12-6B05-4E27-9881-9F341F07384F}"/>
              </a:ext>
            </a:extLst>
          </p:cNvPr>
          <p:cNvSpPr txBox="1"/>
          <p:nvPr/>
        </p:nvSpPr>
        <p:spPr>
          <a:xfrm>
            <a:off x="3681663" y="5098716"/>
            <a:ext cx="401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作成し終えたら、テストプレイしましょう。</a:t>
            </a:r>
          </a:p>
          <a:p>
            <a:r>
              <a:rPr lang="ja-JP" altLang="en-US" sz="2400">
                <a:ea typeface="メイリオ"/>
              </a:rPr>
              <a:t>テストプレイでクリアしないとコースを残せません。</a:t>
            </a:r>
          </a:p>
        </p:txBody>
      </p:sp>
    </p:spTree>
    <p:extLst>
      <p:ext uri="{BB962C8B-B14F-4D97-AF65-F5344CB8AC3E}">
        <p14:creationId xmlns:p14="http://schemas.microsoft.com/office/powerpoint/2010/main" val="903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134F-2CCC-46D7-A7FA-18AE5A53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64" y="458536"/>
            <a:ext cx="4043948" cy="1020012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ゲーム概要</a:t>
            </a:r>
            <a:endParaRPr lang="ja-JP" altLang="en-US" dirty="0">
              <a:ea typeface="メイリオ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2A38F-CCF5-499D-9E0E-657FB9A4E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423" y="1718289"/>
            <a:ext cx="9154694" cy="43536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ja-JP" altLang="en-US" sz="2800">
                <a:ea typeface="メイリオ"/>
              </a:rPr>
              <a:t>・30秒という時間制限内でゴールする横スクロール</a:t>
            </a:r>
            <a:endParaRPr lang="ja-JP">
              <a:ea typeface="メイリオ" panose="020B0604030504040204" pitchFamily="34" charset="-128"/>
            </a:endParaRPr>
          </a:p>
          <a:p>
            <a:pPr algn="l"/>
            <a:r>
              <a:rPr lang="ja-JP" altLang="en-US" sz="2800">
                <a:ea typeface="メイリオ"/>
              </a:rPr>
              <a:t>　アクションになります。</a:t>
            </a:r>
            <a:endParaRPr lang="ja-JP">
              <a:ea typeface="メイリオ" panose="020B0604030504040204" pitchFamily="34" charset="-128"/>
            </a:endParaRPr>
          </a:p>
          <a:p>
            <a:pPr algn="l"/>
            <a:r>
              <a:rPr lang="ja-JP" altLang="en-US" sz="2800">
                <a:ea typeface="メイリオ"/>
              </a:rPr>
              <a:t>・ゴールまでには様々なギミックが存在し、プレイヤー</a:t>
            </a:r>
            <a:endParaRPr lang="ja-JP">
              <a:ea typeface="メイリオ" panose="020B0604030504040204" pitchFamily="34" charset="-128"/>
            </a:endParaRPr>
          </a:p>
          <a:p>
            <a:pPr algn="l"/>
            <a:r>
              <a:rPr lang="ja-JP" altLang="en-US" sz="2800">
                <a:ea typeface="メイリオ"/>
              </a:rPr>
              <a:t>　は素早くギミックを解いてゴールを目指します。</a:t>
            </a:r>
            <a:endParaRPr lang="ja-JP">
              <a:ea typeface="メイリオ" panose="020B0604030504040204" pitchFamily="34" charset="-128"/>
            </a:endParaRPr>
          </a:p>
          <a:p>
            <a:pPr algn="l"/>
            <a:r>
              <a:rPr lang="ja-JP" altLang="en-US" sz="2800">
                <a:ea typeface="メイリオ"/>
              </a:rPr>
              <a:t>・いかに正確にキャラクターを操作するか、いかにギミ</a:t>
            </a:r>
          </a:p>
          <a:p>
            <a:pPr algn="l"/>
            <a:r>
              <a:rPr lang="ja-JP" altLang="en-US" sz="2800">
                <a:ea typeface="メイリオ"/>
              </a:rPr>
              <a:t>　ックの仕組みを早く理解するか、それがゲームを</a:t>
            </a:r>
            <a:endParaRPr lang="ja-JP">
              <a:ea typeface="メイリオ" panose="020B0604030504040204" pitchFamily="34" charset="-128"/>
            </a:endParaRPr>
          </a:p>
          <a:p>
            <a:pPr algn="l"/>
            <a:r>
              <a:rPr lang="ja-JP" altLang="en-US" sz="2800">
                <a:ea typeface="メイリオ"/>
              </a:rPr>
              <a:t>　クリアするカギになっています。</a:t>
            </a:r>
            <a:endParaRPr lang="ja-JP">
              <a:ea typeface="メイリオ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20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48E0-9E8C-45F2-80E1-B3F203349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86" y="552115"/>
            <a:ext cx="3509211" cy="886329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操作説明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657F6-ACDF-455B-8D8E-4ED44D1A0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738" y="7426603"/>
            <a:ext cx="1735222" cy="1038281"/>
          </a:xfrm>
        </p:spPr>
        <p:txBody>
          <a:bodyPr/>
          <a:lstStyle/>
          <a:p>
            <a:endParaRPr kumimoji="1"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989C20-8A5B-4296-89C6-0828F563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05" y="1442453"/>
            <a:ext cx="4186989" cy="41736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D9C365-D482-4489-B335-CE6A9F05C6AD}"/>
              </a:ext>
            </a:extLst>
          </p:cNvPr>
          <p:cNvCxnSpPr/>
          <p:nvPr/>
        </p:nvCxnSpPr>
        <p:spPr>
          <a:xfrm flipH="1" flipV="1">
            <a:off x="2974306" y="2646781"/>
            <a:ext cx="1844842" cy="147053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AF6C63-70F3-405A-903C-7B685243768F}"/>
              </a:ext>
            </a:extLst>
          </p:cNvPr>
          <p:cNvCxnSpPr/>
          <p:nvPr/>
        </p:nvCxnSpPr>
        <p:spPr>
          <a:xfrm flipV="1">
            <a:off x="7649076" y="2762918"/>
            <a:ext cx="1577474" cy="93579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EB58AC-13F8-4ABC-B3BE-6FBBA0187E08}"/>
              </a:ext>
            </a:extLst>
          </p:cNvPr>
          <p:cNvCxnSpPr/>
          <p:nvPr/>
        </p:nvCxnSpPr>
        <p:spPr>
          <a:xfrm>
            <a:off x="7337425" y="3199899"/>
            <a:ext cx="1724525" cy="521368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DA4AEA-8BA9-4400-8D41-2A06B6B9200F}"/>
              </a:ext>
            </a:extLst>
          </p:cNvPr>
          <p:cNvCxnSpPr/>
          <p:nvPr/>
        </p:nvCxnSpPr>
        <p:spPr>
          <a:xfrm flipH="1">
            <a:off x="6437563" y="963195"/>
            <a:ext cx="2005263" cy="1804736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E419D7-5AD7-4878-A837-E02BDC1B915F}"/>
              </a:ext>
            </a:extLst>
          </p:cNvPr>
          <p:cNvSpPr txBox="1"/>
          <p:nvPr/>
        </p:nvSpPr>
        <p:spPr>
          <a:xfrm>
            <a:off x="1909512" y="2390774"/>
            <a:ext cx="1058779" cy="536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メイリオ"/>
              </a:rPr>
              <a:t>移動</a:t>
            </a:r>
            <a:endParaRPr lang="ja-JP" altLang="en-US" sz="2800" dirty="0">
              <a:ea typeface="メイリオ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DCE75-6C65-45BD-8F86-7ADFC1BE232E}"/>
              </a:ext>
            </a:extLst>
          </p:cNvPr>
          <p:cNvSpPr txBox="1"/>
          <p:nvPr/>
        </p:nvSpPr>
        <p:spPr>
          <a:xfrm>
            <a:off x="8562808" y="728913"/>
            <a:ext cx="31442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メイリオ"/>
              </a:rPr>
              <a:t>スタートメニュー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8D454-F888-4F4E-AB8E-1A3C9AE39115}"/>
              </a:ext>
            </a:extLst>
          </p:cNvPr>
          <p:cNvSpPr txBox="1"/>
          <p:nvPr/>
        </p:nvSpPr>
        <p:spPr>
          <a:xfrm>
            <a:off x="9347367" y="2288841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ja-JP" altLang="en-US" sz="2800">
                <a:ea typeface="メイリオ"/>
              </a:rPr>
              <a:t>決定 / ジャンプ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788E9-7501-444A-9677-2FF721D484DE}"/>
              </a:ext>
            </a:extLst>
          </p:cNvPr>
          <p:cNvSpPr txBox="1"/>
          <p:nvPr/>
        </p:nvSpPr>
        <p:spPr>
          <a:xfrm>
            <a:off x="9156032" y="36749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メイリオ"/>
              </a:rPr>
              <a:t>キャンセル</a:t>
            </a:r>
            <a:endParaRPr lang="en-US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098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FEC9-EF4B-42C6-9640-7322639D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086855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キャラクター紹介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42B7-3A0D-42AF-8FB7-B5617F4C7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844" y="5367867"/>
            <a:ext cx="3205748" cy="557018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メイリオ"/>
              </a:rPr>
              <a:t>名前・プレイヤー名</a:t>
            </a:r>
            <a:endParaRPr lang="en-US" sz="2400">
              <a:ea typeface="メイリオ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51B897-F762-4866-BF30-4FF0F196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2039057"/>
            <a:ext cx="2743200" cy="2993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6982B-930F-4F09-87C1-BB5D10556F19}"/>
              </a:ext>
            </a:extLst>
          </p:cNvPr>
          <p:cNvSpPr txBox="1"/>
          <p:nvPr/>
        </p:nvSpPr>
        <p:spPr>
          <a:xfrm>
            <a:off x="6194926" y="2745874"/>
            <a:ext cx="5376778" cy="3618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メイリオ"/>
              </a:rPr>
              <a:t>か弱い少女です。</a:t>
            </a:r>
            <a:endParaRPr lang="en-US" sz="2800" dirty="0"/>
          </a:p>
          <a:p>
            <a:r>
              <a:rPr lang="ja-JP" altLang="en-US" sz="2800">
                <a:ea typeface="メイリオ"/>
              </a:rPr>
              <a:t>彼女は走ることができません。</a:t>
            </a:r>
          </a:p>
          <a:p>
            <a:r>
              <a:rPr lang="ja-JP" altLang="en-US" sz="2800">
                <a:ea typeface="メイリオ"/>
              </a:rPr>
              <a:t>無事にゴールまで到達させましょう。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9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10D3-870C-4150-82FB-FFF4DA6A5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751" y="506218"/>
            <a:ext cx="4611989" cy="1004618"/>
          </a:xfrm>
        </p:spPr>
        <p:txBody>
          <a:bodyPr/>
          <a:lstStyle/>
          <a:p>
            <a:r>
              <a:rPr lang="ja-JP" altLang="en-US"/>
              <a:t>プレイヤー名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34C2F-3DC2-42BB-8659-4A8D37C1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593" y="2192623"/>
            <a:ext cx="7766936" cy="1096899"/>
          </a:xfrm>
        </p:spPr>
        <p:txBody>
          <a:bodyPr>
            <a:normAutofit/>
          </a:bodyPr>
          <a:lstStyle/>
          <a:p>
            <a:r>
              <a:rPr lang="ja-JP" altLang="en-US" sz="6000">
                <a:ea typeface="メイリオ"/>
              </a:rPr>
              <a:t>ゲーム画面入れます</a:t>
            </a:r>
            <a:endParaRPr lang="en-US" sz="6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0130A-752C-491F-943F-78397643B873}"/>
              </a:ext>
            </a:extLst>
          </p:cNvPr>
          <p:cNvSpPr txBox="1"/>
          <p:nvPr/>
        </p:nvSpPr>
        <p:spPr>
          <a:xfrm>
            <a:off x="3574716" y="5005137"/>
            <a:ext cx="4253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プレイヤー名を入力します。</a:t>
            </a:r>
          </a:p>
          <a:p>
            <a:r>
              <a:rPr lang="ja-JP" altLang="en-US" sz="2400">
                <a:ea typeface="メイリオ"/>
              </a:rPr>
              <a:t>ランキングを実装しているので、個人がわかりやすいようにするためのものです。</a:t>
            </a:r>
          </a:p>
        </p:txBody>
      </p:sp>
    </p:spTree>
    <p:extLst>
      <p:ext uri="{BB962C8B-B14F-4D97-AF65-F5344CB8AC3E}">
        <p14:creationId xmlns:p14="http://schemas.microsoft.com/office/powerpoint/2010/main" val="309411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A640-E765-41A6-8860-FB168986A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172" y="372534"/>
            <a:ext cx="6643989" cy="1098197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ゲームメニュー画面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31227-396F-45D5-BCBF-F4DB5C39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646" y="1965359"/>
            <a:ext cx="7766936" cy="1096899"/>
          </a:xfrm>
        </p:spPr>
        <p:txBody>
          <a:bodyPr>
            <a:normAutofit/>
          </a:bodyPr>
          <a:lstStyle/>
          <a:p>
            <a:r>
              <a:rPr lang="ja-JP" altLang="en-US" sz="6000">
                <a:ea typeface="メイリオ"/>
              </a:rPr>
              <a:t>ゲーム画面入れます</a:t>
            </a:r>
            <a:endParaRPr lang="en-US" sz="6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5551F-3E55-422F-8579-BBF573C65BC3}"/>
              </a:ext>
            </a:extLst>
          </p:cNvPr>
          <p:cNvSpPr txBox="1"/>
          <p:nvPr/>
        </p:nvSpPr>
        <p:spPr>
          <a:xfrm>
            <a:off x="3427663" y="4911558"/>
            <a:ext cx="5777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・コースプレイ</a:t>
            </a:r>
          </a:p>
          <a:p>
            <a:r>
              <a:rPr lang="ja-JP" altLang="en-US" sz="2400">
                <a:ea typeface="メイリオ"/>
              </a:rPr>
              <a:t>・コース作成</a:t>
            </a:r>
          </a:p>
          <a:p>
            <a:r>
              <a:rPr lang="ja-JP" altLang="en-US" sz="2400">
                <a:ea typeface="メイリオ"/>
              </a:rPr>
              <a:t>の二つが存在します。</a:t>
            </a:r>
          </a:p>
          <a:p>
            <a:r>
              <a:rPr lang="ja-JP" altLang="en-US" sz="2400">
                <a:ea typeface="メイリオ"/>
              </a:rPr>
              <a:t>プレイしたいものをここで選択します。</a:t>
            </a:r>
          </a:p>
        </p:txBody>
      </p:sp>
    </p:spTree>
    <p:extLst>
      <p:ext uri="{BB962C8B-B14F-4D97-AF65-F5344CB8AC3E}">
        <p14:creationId xmlns:p14="http://schemas.microsoft.com/office/powerpoint/2010/main" val="76111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000-CCED-4963-AC63-FF773973B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962" y="278954"/>
            <a:ext cx="6015673" cy="1084829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ゲームコース選択</a:t>
            </a:r>
            <a:endParaRPr kumimoji="1"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E86E0-0CE2-424D-AE4E-4C8CB933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014" y="2205991"/>
            <a:ext cx="7766936" cy="1096899"/>
          </a:xfrm>
        </p:spPr>
        <p:txBody>
          <a:bodyPr>
            <a:normAutofit/>
          </a:bodyPr>
          <a:lstStyle/>
          <a:p>
            <a:r>
              <a:rPr lang="ja-JP" altLang="en-US" sz="6000">
                <a:ea typeface="メイリオ"/>
              </a:rPr>
              <a:t>ゲーム画面入れます</a:t>
            </a:r>
            <a:endParaRPr lang="en-US" sz="6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6AD6-A86A-4E77-B3DD-606F41242D38}"/>
              </a:ext>
            </a:extLst>
          </p:cNvPr>
          <p:cNvSpPr txBox="1"/>
          <p:nvPr/>
        </p:nvSpPr>
        <p:spPr>
          <a:xfrm>
            <a:off x="4122821" y="5125452"/>
            <a:ext cx="35453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ここでは元あるコースとコース作成で作成した作品をプレイすることができます。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72965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11E-6EA9-41E7-8998-EC8FCDD1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5896" y="659062"/>
            <a:ext cx="4445000" cy="913065"/>
          </a:xfrm>
        </p:spPr>
        <p:txBody>
          <a:bodyPr/>
          <a:lstStyle/>
          <a:p>
            <a:r>
              <a:rPr lang="ja-JP" altLang="en-US">
                <a:ea typeface="メイリオ"/>
              </a:rPr>
              <a:t>ゲームコース</a:t>
            </a:r>
            <a:endParaRPr lang="ja-JP" altLang="en-US" dirty="0">
              <a:ea typeface="メイリオ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A9D18-CA7D-46A5-9C20-52EB422A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528" y="2520394"/>
            <a:ext cx="4342064" cy="2736070"/>
          </a:xfrm>
        </p:spPr>
        <p:txBody>
          <a:bodyPr>
            <a:normAutofit/>
          </a:bodyPr>
          <a:lstStyle/>
          <a:p>
            <a:r>
              <a:rPr lang="ja-JP" altLang="en-US" sz="6000">
                <a:ea typeface="メイリオ"/>
              </a:rPr>
              <a:t>ゲーム画面</a:t>
            </a:r>
          </a:p>
          <a:p>
            <a:r>
              <a:rPr lang="ja-JP" altLang="en-US" sz="6000">
                <a:ea typeface="メイリオ"/>
              </a:rPr>
              <a:t>いれます</a:t>
            </a:r>
            <a:endParaRPr lang="ja-JP" altLang="en-US" sz="6000" dirty="0">
              <a:ea typeface="メイリオ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9FDFC-9699-4F19-BA16-173FEBCB8201}"/>
              </a:ext>
            </a:extLst>
          </p:cNvPr>
          <p:cNvSpPr txBox="1"/>
          <p:nvPr/>
        </p:nvSpPr>
        <p:spPr>
          <a:xfrm>
            <a:off x="6475663" y="19705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FE8CC-74B5-4843-91AE-536769D3FDAB}"/>
              </a:ext>
            </a:extLst>
          </p:cNvPr>
          <p:cNvSpPr txBox="1"/>
          <p:nvPr/>
        </p:nvSpPr>
        <p:spPr>
          <a:xfrm>
            <a:off x="7046327" y="1779169"/>
            <a:ext cx="329130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メイリオ"/>
              </a:rPr>
              <a:t>ゲームの始まりです。</a:t>
            </a:r>
          </a:p>
          <a:p>
            <a:endParaRPr lang="ja-JP" altLang="en-US" sz="2400" dirty="0">
              <a:ea typeface="メイリオ"/>
            </a:endParaRPr>
          </a:p>
          <a:p>
            <a:endParaRPr lang="ja-JP" altLang="en-US" sz="2400" dirty="0">
              <a:ea typeface="メイリオ"/>
            </a:endParaRPr>
          </a:p>
          <a:p>
            <a:r>
              <a:rPr lang="ja-JP" altLang="en-US" sz="2400">
                <a:ea typeface="メイリオ"/>
              </a:rPr>
              <a:t>ギミックをクリアしてゴールを目指しましょう。</a:t>
            </a:r>
            <a:endParaRPr lang="ja-JP" altLang="en-US" sz="2400" dirty="0">
              <a:ea typeface="メイリオ"/>
            </a:endParaRPr>
          </a:p>
          <a:p>
            <a:endParaRPr lang="ja-JP" altLang="en-US" dirty="0">
              <a:ea typeface="メイリオ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89973F9-064E-4470-9F32-14271299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361" y="4419600"/>
            <a:ext cx="1159596" cy="19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Ｓecondｓ ３０ </vt:lpstr>
      <vt:lpstr>このゲームの説明</vt:lpstr>
      <vt:lpstr>ゲーム概要</vt:lpstr>
      <vt:lpstr>操作説明</vt:lpstr>
      <vt:lpstr>キャラクター紹介</vt:lpstr>
      <vt:lpstr>プレイヤー名</vt:lpstr>
      <vt:lpstr>ゲームメニュー画面</vt:lpstr>
      <vt:lpstr>ゲームコース選択</vt:lpstr>
      <vt:lpstr>ゲームコース</vt:lpstr>
      <vt:lpstr>ゴールの仕方</vt:lpstr>
      <vt:lpstr>ステージの障害物</vt:lpstr>
      <vt:lpstr>ステージの種類</vt:lpstr>
      <vt:lpstr>各ステージとオブジェクト</vt:lpstr>
      <vt:lpstr>氷雪エリア</vt:lpstr>
      <vt:lpstr>ホラーステージ</vt:lpstr>
      <vt:lpstr>ゲームクリア</vt:lpstr>
      <vt:lpstr>ゲームオーバー</vt:lpstr>
      <vt:lpstr>コース作成機能</vt:lpstr>
      <vt:lpstr>コース作成画面</vt:lpstr>
      <vt:lpstr>コース作成画面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950</cp:revision>
  <dcterms:created xsi:type="dcterms:W3CDTF">2020-04-27T05:34:57Z</dcterms:created>
  <dcterms:modified xsi:type="dcterms:W3CDTF">2020-05-09T20:36:12Z</dcterms:modified>
</cp:coreProperties>
</file>