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4279900" cy="5486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60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66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08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35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24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08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3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6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20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77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20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71F71-DBCC-4D5E-B532-0341B38E2B4F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23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43" y="0"/>
            <a:ext cx="5406914" cy="6858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617" y="59031"/>
            <a:ext cx="5281476" cy="338673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617" y="3401325"/>
            <a:ext cx="5281476" cy="340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04" y="1374887"/>
            <a:ext cx="5880411" cy="445864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67" y="1291275"/>
            <a:ext cx="4924678" cy="442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9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Atsuko Ichikawa</dc:creator>
  <cp:lastModifiedBy>Atsuko Ichikawa</cp:lastModifiedBy>
  <cp:revision>5</cp:revision>
  <dcterms:created xsi:type="dcterms:W3CDTF">2017-12-09T12:31:19Z</dcterms:created>
  <dcterms:modified xsi:type="dcterms:W3CDTF">2017-12-14T08:42:53Z</dcterms:modified>
</cp:coreProperties>
</file>