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/>
    <p:restoredTop sz="94626"/>
  </p:normalViewPr>
  <p:slideViewPr>
    <p:cSldViewPr snapToGrid="0" snapToObjects="1">
      <p:cViewPr varScale="1">
        <p:scale>
          <a:sx n="83" d="100"/>
          <a:sy n="83" d="100"/>
        </p:scale>
        <p:origin x="5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782C-AB3F-E442-813E-8B471223F583}" type="datetimeFigureOut">
              <a:rPr kumimoji="1" lang="ja-JP" altLang="en-US" smtClean="0"/>
              <a:t>2017/12/14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92310-5C09-FC45-97A1-49069CA87A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3902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782C-AB3F-E442-813E-8B471223F583}" type="datetimeFigureOut">
              <a:rPr kumimoji="1" lang="ja-JP" altLang="en-US" smtClean="0"/>
              <a:t>2017/12/14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92310-5C09-FC45-97A1-49069CA87A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5432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782C-AB3F-E442-813E-8B471223F583}" type="datetimeFigureOut">
              <a:rPr kumimoji="1" lang="ja-JP" altLang="en-US" smtClean="0"/>
              <a:t>2017/12/14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92310-5C09-FC45-97A1-49069CA87A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8340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782C-AB3F-E442-813E-8B471223F583}" type="datetimeFigureOut">
              <a:rPr kumimoji="1" lang="ja-JP" altLang="en-US" smtClean="0"/>
              <a:t>2017/12/14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92310-5C09-FC45-97A1-49069CA87A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278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782C-AB3F-E442-813E-8B471223F583}" type="datetimeFigureOut">
              <a:rPr kumimoji="1" lang="ja-JP" altLang="en-US" smtClean="0"/>
              <a:t>2017/12/14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92310-5C09-FC45-97A1-49069CA87A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377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782C-AB3F-E442-813E-8B471223F583}" type="datetimeFigureOut">
              <a:rPr kumimoji="1" lang="ja-JP" altLang="en-US" smtClean="0"/>
              <a:t>2017/12/14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92310-5C09-FC45-97A1-49069CA87A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3649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782C-AB3F-E442-813E-8B471223F583}" type="datetimeFigureOut">
              <a:rPr kumimoji="1" lang="ja-JP" altLang="en-US" smtClean="0"/>
              <a:t>2017/12/14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92310-5C09-FC45-97A1-49069CA87A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135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782C-AB3F-E442-813E-8B471223F583}" type="datetimeFigureOut">
              <a:rPr kumimoji="1" lang="ja-JP" altLang="en-US" smtClean="0"/>
              <a:t>2017/12/14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92310-5C09-FC45-97A1-49069CA87A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6852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782C-AB3F-E442-813E-8B471223F583}" type="datetimeFigureOut">
              <a:rPr kumimoji="1" lang="ja-JP" altLang="en-US" smtClean="0"/>
              <a:t>2017/12/14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92310-5C09-FC45-97A1-49069CA87A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3106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782C-AB3F-E442-813E-8B471223F583}" type="datetimeFigureOut">
              <a:rPr kumimoji="1" lang="ja-JP" altLang="en-US" smtClean="0"/>
              <a:t>2017/12/14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92310-5C09-FC45-97A1-49069CA87A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3267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782C-AB3F-E442-813E-8B471223F583}" type="datetimeFigureOut">
              <a:rPr kumimoji="1" lang="ja-JP" altLang="en-US" smtClean="0"/>
              <a:t>2017/12/14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92310-5C09-FC45-97A1-49069CA87A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056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A782C-AB3F-E442-813E-8B471223F583}" type="datetimeFigureOut">
              <a:rPr kumimoji="1" lang="ja-JP" altLang="en-US" smtClean="0"/>
              <a:t>2017/12/14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92310-5C09-FC45-97A1-49069CA87A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6215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5100"/>
            <a:ext cx="12192000" cy="3962662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0" y="4556502"/>
            <a:ext cx="371959" cy="5579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991253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Yu Gothic</vt:lpstr>
      <vt:lpstr>Yu Gothic Light</vt:lpstr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1</cp:revision>
  <dcterms:created xsi:type="dcterms:W3CDTF">2017-12-14T09:06:34Z</dcterms:created>
  <dcterms:modified xsi:type="dcterms:W3CDTF">2017-12-14T09:07:35Z</dcterms:modified>
</cp:coreProperties>
</file>