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6"/>
    <p:restoredTop sz="94626"/>
  </p:normalViewPr>
  <p:slideViewPr>
    <p:cSldViewPr snapToGrid="0" snapToObjects="1">
      <p:cViewPr>
        <p:scale>
          <a:sx n="60" d="100"/>
          <a:sy n="60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AC10-A91D-A04C-ACB0-0479AE73F7BB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C3FE-AA14-FF46-B7BF-663D33FC3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35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AC10-A91D-A04C-ACB0-0479AE73F7BB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C3FE-AA14-FF46-B7BF-663D33FC3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18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AC10-A91D-A04C-ACB0-0479AE73F7BB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C3FE-AA14-FF46-B7BF-663D33FC3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6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AC10-A91D-A04C-ACB0-0479AE73F7BB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C3FE-AA14-FF46-B7BF-663D33FC3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94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AC10-A91D-A04C-ACB0-0479AE73F7BB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C3FE-AA14-FF46-B7BF-663D33FC3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34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AC10-A91D-A04C-ACB0-0479AE73F7BB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C3FE-AA14-FF46-B7BF-663D33FC3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77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AC10-A91D-A04C-ACB0-0479AE73F7BB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C3FE-AA14-FF46-B7BF-663D33FC3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87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AC10-A91D-A04C-ACB0-0479AE73F7BB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C3FE-AA14-FF46-B7BF-663D33FC3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7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AC10-A91D-A04C-ACB0-0479AE73F7BB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C3FE-AA14-FF46-B7BF-663D33FC3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3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AC10-A91D-A04C-ACB0-0479AE73F7BB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C3FE-AA14-FF46-B7BF-663D33FC3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9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AC10-A91D-A04C-ACB0-0479AE73F7BB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C3FE-AA14-FF46-B7BF-663D33FC3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84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0AC10-A91D-A04C-ACB0-0479AE73F7BB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FC3FE-AA14-FF46-B7BF-663D33FC3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70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95498" y="2831717"/>
            <a:ext cx="2758222" cy="139110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433988" y="1681060"/>
            <a:ext cx="4467121" cy="353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341048" y="5338101"/>
            <a:ext cx="4467121" cy="353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083024" y="739366"/>
            <a:ext cx="35376" cy="55758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433987" y="1569986"/>
            <a:ext cx="4467121" cy="353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433986" y="739366"/>
            <a:ext cx="4467121" cy="353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341048" y="5449175"/>
            <a:ext cx="4467121" cy="353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341048" y="6249534"/>
            <a:ext cx="4467121" cy="353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198514" y="739366"/>
            <a:ext cx="35376" cy="55758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9861640" y="774742"/>
            <a:ext cx="35376" cy="55758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7328267" y="739366"/>
            <a:ext cx="35376" cy="55758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>
            <a:off x="7634173" y="3527268"/>
            <a:ext cx="187133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 flipV="1">
            <a:off x="4667546" y="894130"/>
            <a:ext cx="15250" cy="52836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 flipV="1">
            <a:off x="4559358" y="5640355"/>
            <a:ext cx="15250" cy="52836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9994603" y="774742"/>
            <a:ext cx="0" cy="557580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0106883" y="334260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4000 mm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/>
        </p:nvCxnSpPr>
        <p:spPr>
          <a:xfrm>
            <a:off x="2352984" y="5231218"/>
            <a:ext cx="4488386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974691" y="488201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32</a:t>
            </a:r>
            <a:r>
              <a:rPr kumimoji="1" lang="en-US" altLang="ja-JP" dirty="0" smtClean="0"/>
              <a:t>00 mm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/>
        </p:nvCxnSpPr>
        <p:spPr>
          <a:xfrm>
            <a:off x="2321443" y="1571210"/>
            <a:ext cx="0" cy="2534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60756" y="156998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3</a:t>
            </a:r>
            <a:r>
              <a:rPr kumimoji="1" lang="en-US" altLang="ja-JP" smtClean="0"/>
              <a:t>0 </a:t>
            </a:r>
            <a:r>
              <a:rPr kumimoji="1" lang="en-US" altLang="ja-JP" dirty="0" smtClean="0"/>
              <a:t>mm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20634" y="297327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✕</a:t>
            </a:r>
            <a:r>
              <a:rPr kumimoji="1" lang="en-US" altLang="ja-JP" dirty="0" smtClean="0"/>
              <a:t> 30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49286" y="95589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✕</a:t>
            </a:r>
            <a:r>
              <a:rPr kumimoji="1" lang="en-US" altLang="ja-JP" dirty="0" smtClean="0"/>
              <a:t> 10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751518" y="571987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✕</a:t>
            </a:r>
            <a:r>
              <a:rPr kumimoji="1" lang="en-US" altLang="ja-JP" dirty="0" smtClean="0"/>
              <a:t> 10</a:t>
            </a:r>
            <a:endParaRPr kumimoji="1" lang="ja-JP" altLang="en-US" dirty="0"/>
          </a:p>
        </p:txBody>
      </p:sp>
      <p:cxnSp>
        <p:nvCxnSpPr>
          <p:cNvPr id="44" name="直線コネクタ 43"/>
          <p:cNvCxnSpPr/>
          <p:nvPr/>
        </p:nvCxnSpPr>
        <p:spPr>
          <a:xfrm>
            <a:off x="3071453" y="2828260"/>
            <a:ext cx="0" cy="13945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902803" y="334639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 smtClean="0"/>
              <a:t>000 mm</a:t>
            </a:r>
            <a:endParaRPr kumimoji="1" lang="ja-JP" altLang="en-US" dirty="0"/>
          </a:p>
        </p:txBody>
      </p:sp>
      <p:cxnSp>
        <p:nvCxnSpPr>
          <p:cNvPr id="48" name="直線コネクタ 47"/>
          <p:cNvCxnSpPr/>
          <p:nvPr/>
        </p:nvCxnSpPr>
        <p:spPr>
          <a:xfrm flipV="1">
            <a:off x="3134992" y="2671387"/>
            <a:ext cx="2879232" cy="739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4027807" y="230205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20</a:t>
            </a:r>
            <a:r>
              <a:rPr kumimoji="1" lang="en-US" altLang="ja-JP" smtClean="0"/>
              <a:t>00 </a:t>
            </a:r>
            <a:r>
              <a:rPr kumimoji="1" lang="en-US" altLang="ja-JP" dirty="0" smtClean="0"/>
              <a:t>mm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550012" y="3627193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Height; </a:t>
            </a:r>
            <a:r>
              <a:rPr lang="en-US" altLang="ja-JP" dirty="0" smtClean="0"/>
              <a:t>1</a:t>
            </a:r>
            <a:r>
              <a:rPr kumimoji="1" lang="en-US" altLang="ja-JP" dirty="0" smtClean="0"/>
              <a:t>000 mm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341027" y="357464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Height: 2</a:t>
            </a:r>
            <a:r>
              <a:rPr kumimoji="1" lang="en-US" altLang="ja-JP" smtClean="0"/>
              <a:t>000 </a:t>
            </a:r>
            <a:r>
              <a:rPr kumimoji="1" lang="en-US" altLang="ja-JP" dirty="0" smtClean="0"/>
              <a:t>mm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132247" y="352674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Height; </a:t>
            </a:r>
            <a:r>
              <a:rPr lang="en-US" altLang="ja-JP" dirty="0"/>
              <a:t>2</a:t>
            </a:r>
            <a:r>
              <a:rPr kumimoji="1" lang="en-US" altLang="ja-JP" dirty="0" smtClean="0"/>
              <a:t>000 mm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618620" y="3084781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WAGASCI</a:t>
            </a:r>
            <a:endParaRPr kumimoji="1" lang="ja-JP" altLang="en-US" sz="2800" b="1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996356" y="208992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smtClean="0"/>
              <a:t>Baby-MIND</a:t>
            </a:r>
            <a:endParaRPr kumimoji="1" lang="ja-JP" altLang="en-US" sz="2800" b="1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360998" y="2449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smtClean="0"/>
              <a:t>Side-MRD</a:t>
            </a:r>
            <a:endParaRPr kumimoji="1" lang="ja-JP" altLang="en-US" sz="2800" b="1" dirty="0"/>
          </a:p>
        </p:txBody>
      </p:sp>
      <p:cxnSp>
        <p:nvCxnSpPr>
          <p:cNvPr id="64" name="直線コネクタ 63"/>
          <p:cNvCxnSpPr/>
          <p:nvPr/>
        </p:nvCxnSpPr>
        <p:spPr>
          <a:xfrm>
            <a:off x="6923727" y="6403716"/>
            <a:ext cx="310163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673346" y="63776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3</a:t>
            </a:r>
            <a:r>
              <a:rPr kumimoji="1" lang="en-US" altLang="ja-JP" smtClean="0"/>
              <a:t>0 </a:t>
            </a:r>
            <a:r>
              <a:rPr kumimoji="1" lang="en-US" altLang="ja-JP" dirty="0" smtClean="0"/>
              <a:t>mm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17105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33</Words>
  <Application>Microsoft Macintosh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5</cp:revision>
  <cp:lastPrinted>2017-12-14T22:19:56Z</cp:lastPrinted>
  <dcterms:created xsi:type="dcterms:W3CDTF">2017-12-14T21:42:41Z</dcterms:created>
  <dcterms:modified xsi:type="dcterms:W3CDTF">2017-12-14T22:22:34Z</dcterms:modified>
</cp:coreProperties>
</file>