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7"/>
    <p:restoredTop sz="94627"/>
  </p:normalViewPr>
  <p:slideViewPr>
    <p:cSldViewPr snapToGrid="0" snapToObjects="1">
      <p:cViewPr varScale="1">
        <p:scale>
          <a:sx n="89" d="100"/>
          <a:sy n="89" d="100"/>
        </p:scale>
        <p:origin x="10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5A22-6CF5-DE4D-87E3-EA8A0A089B6C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CB15-8F40-8E4E-926F-F616D2969D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5A22-6CF5-DE4D-87E3-EA8A0A089B6C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CB15-8F40-8E4E-926F-F616D2969D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5A22-6CF5-DE4D-87E3-EA8A0A089B6C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CB15-8F40-8E4E-926F-F616D2969D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5A22-6CF5-DE4D-87E3-EA8A0A089B6C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CB15-8F40-8E4E-926F-F616D2969D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5A22-6CF5-DE4D-87E3-EA8A0A089B6C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CB15-8F40-8E4E-926F-F616D2969D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5A22-6CF5-DE4D-87E3-EA8A0A089B6C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CB15-8F40-8E4E-926F-F616D2969D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5A22-6CF5-DE4D-87E3-EA8A0A089B6C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CB15-8F40-8E4E-926F-F616D2969D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5A22-6CF5-DE4D-87E3-EA8A0A089B6C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CB15-8F40-8E4E-926F-F616D2969D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5A22-6CF5-DE4D-87E3-EA8A0A089B6C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CB15-8F40-8E4E-926F-F616D2969D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5A22-6CF5-DE4D-87E3-EA8A0A089B6C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CB15-8F40-8E4E-926F-F616D2969D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5A22-6CF5-DE4D-87E3-EA8A0A089B6C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CB15-8F40-8E4E-926F-F616D2969D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95A22-6CF5-DE4D-87E3-EA8A0A089B6C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CB15-8F40-8E4E-926F-F616D2969D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95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600"/>
            <a:ext cx="9144000" cy="622501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-656823" y="1622738"/>
            <a:ext cx="1902957" cy="461665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Arbitrary Unit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96163" y="1089608"/>
            <a:ext cx="13235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CCQE</a:t>
            </a:r>
          </a:p>
          <a:p>
            <a:r>
              <a:rPr lang="en-US" altLang="ja-JP" sz="4000" dirty="0" smtClean="0">
                <a:solidFill>
                  <a:srgbClr val="00B050"/>
                </a:solidFill>
              </a:rPr>
              <a:t>2p2h</a:t>
            </a:r>
          </a:p>
        </p:txBody>
      </p:sp>
    </p:spTree>
    <p:extLst>
      <p:ext uri="{BB962C8B-B14F-4D97-AF65-F5344CB8AC3E}">
        <p14:creationId xmlns:p14="http://schemas.microsoft.com/office/powerpoint/2010/main" val="65200114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游ゴシック</vt:lpstr>
      <vt:lpstr>游ゴシック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</cp:revision>
  <dcterms:created xsi:type="dcterms:W3CDTF">2017-12-13T04:53:42Z</dcterms:created>
  <dcterms:modified xsi:type="dcterms:W3CDTF">2017-12-13T04:55:26Z</dcterms:modified>
</cp:coreProperties>
</file>