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27"/>
  </p:normalViewPr>
  <p:slideViewPr>
    <p:cSldViewPr snapToGrid="0" snapToObjects="1">
      <p:cViewPr varScale="1">
        <p:scale>
          <a:sx n="99" d="100"/>
          <a:sy n="99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BD57-D200-3145-B82D-A8FB530F7DDE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E7D8-7959-DA41-9150-BC4269E81F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BD57-D200-3145-B82D-A8FB530F7DDE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E7D8-7959-DA41-9150-BC4269E81F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BD57-D200-3145-B82D-A8FB530F7DDE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E7D8-7959-DA41-9150-BC4269E81F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BD57-D200-3145-B82D-A8FB530F7DDE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E7D8-7959-DA41-9150-BC4269E81F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BD57-D200-3145-B82D-A8FB530F7DDE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E7D8-7959-DA41-9150-BC4269E81F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BD57-D200-3145-B82D-A8FB530F7DDE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E7D8-7959-DA41-9150-BC4269E81F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BD57-D200-3145-B82D-A8FB530F7DDE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E7D8-7959-DA41-9150-BC4269E81F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BD57-D200-3145-B82D-A8FB530F7DDE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E7D8-7959-DA41-9150-BC4269E81F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BD57-D200-3145-B82D-A8FB530F7DDE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E7D8-7959-DA41-9150-BC4269E81F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BD57-D200-3145-B82D-A8FB530F7DDE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E7D8-7959-DA41-9150-BC4269E81F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BD57-D200-3145-B82D-A8FB530F7DDE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E7D8-7959-DA41-9150-BC4269E81F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2BD57-D200-3145-B82D-A8FB530F7DDE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CE7D8-7959-DA41-9150-BC4269E81F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55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176"/>
            <a:ext cx="9110975" cy="617039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-656823" y="1622738"/>
            <a:ext cx="1902957" cy="461665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Arbitrary Unit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267425" y="1191850"/>
            <a:ext cx="13235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>
                <a:solidFill>
                  <a:srgbClr val="FF0000"/>
                </a:solidFill>
              </a:rPr>
              <a:t>CCQE</a:t>
            </a:r>
          </a:p>
          <a:p>
            <a:r>
              <a:rPr lang="en-US" altLang="ja-JP" sz="4000" dirty="0" smtClean="0">
                <a:solidFill>
                  <a:srgbClr val="00B050"/>
                </a:solidFill>
              </a:rPr>
              <a:t>2p2h</a:t>
            </a:r>
            <a:endParaRPr lang="en-US" altLang="ja-JP" sz="40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94738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4</Words>
  <Application>Microsoft Macintosh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游ゴシック</vt:lpstr>
      <vt:lpstr>游ゴシック Light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</cp:revision>
  <dcterms:created xsi:type="dcterms:W3CDTF">2017-12-13T04:44:28Z</dcterms:created>
  <dcterms:modified xsi:type="dcterms:W3CDTF">2017-12-13T04:48:39Z</dcterms:modified>
</cp:coreProperties>
</file>