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5A24-54AE-8C49-999C-BEECED662AAF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D9CC-B8BE-FF4C-ADC9-57B604F3B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8" y="396832"/>
            <a:ext cx="8939415" cy="61148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61710" y="6174574"/>
            <a:ext cx="324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Muon’s true angle [deg.]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983670" y="2032065"/>
            <a:ext cx="2669129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Detection efficiency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1465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2017-12-02T08:50:52Z</dcterms:created>
  <dcterms:modified xsi:type="dcterms:W3CDTF">2017-12-02T08:54:56Z</dcterms:modified>
</cp:coreProperties>
</file>