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7"/>
  </p:normalViewPr>
  <p:slideViewPr>
    <p:cSldViewPr snapToGrid="0" snapToObjects="1">
      <p:cViewPr varScale="1">
        <p:scale>
          <a:sx n="99" d="100"/>
          <a:sy n="99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B3CE8-92EE-3949-B49D-4EDEA1B68D56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8F034-811B-D340-B0A0-A0F8E8C0B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2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" y="412123"/>
            <a:ext cx="9006486" cy="610820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-983670" y="2032065"/>
            <a:ext cx="2669129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Detection efficiency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1710" y="6174574"/>
            <a:ext cx="324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Muon’s true angle [deg.]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67699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2017-12-02T08:55:07Z</dcterms:created>
  <dcterms:modified xsi:type="dcterms:W3CDTF">2017-12-02T08:56:44Z</dcterms:modified>
</cp:coreProperties>
</file>